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24.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573" r:id="rId5"/>
    <p:sldId id="2147482821" r:id="rId6"/>
    <p:sldId id="574" r:id="rId7"/>
    <p:sldId id="2147482793" r:id="rId8"/>
    <p:sldId id="2147482840" r:id="rId9"/>
    <p:sldId id="2147482826" r:id="rId10"/>
    <p:sldId id="2147482819" r:id="rId11"/>
    <p:sldId id="2147482845" r:id="rId12"/>
    <p:sldId id="2147482794" r:id="rId13"/>
    <p:sldId id="2147482795" r:id="rId14"/>
    <p:sldId id="2147482833" r:id="rId15"/>
    <p:sldId id="2147482834" r:id="rId16"/>
    <p:sldId id="2147482836" r:id="rId17"/>
    <p:sldId id="2147482852" r:id="rId18"/>
    <p:sldId id="2147482854" r:id="rId19"/>
    <p:sldId id="2147482846" r:id="rId20"/>
    <p:sldId id="2147482847" r:id="rId21"/>
    <p:sldId id="2147482851" r:id="rId22"/>
    <p:sldId id="2147482850" r:id="rId23"/>
    <p:sldId id="2147482849" r:id="rId24"/>
    <p:sldId id="2147482842" r:id="rId25"/>
    <p:sldId id="2147482831" r:id="rId26"/>
    <p:sldId id="587" r:id="rId27"/>
  </p:sldIdLst>
  <p:sldSz cx="11520488" cy="6480175"/>
  <p:notesSz cx="6858000" cy="9144000"/>
  <p:custDataLst>
    <p:tags r:id="rId30"/>
  </p:custDataLst>
  <p:defaultTextStyle>
    <a:defPPr>
      <a:defRPr lang="de-DE"/>
    </a:defPPr>
    <a:lvl1pPr marL="0" algn="l" defTabSz="863995" rtl="0" eaLnBrk="1" latinLnBrk="0" hangingPunct="1">
      <a:defRPr sz="1701" kern="1200">
        <a:solidFill>
          <a:schemeClr val="tx1"/>
        </a:solidFill>
        <a:latin typeface="+mn-lt"/>
        <a:ea typeface="+mn-ea"/>
        <a:cs typeface="+mn-cs"/>
      </a:defRPr>
    </a:lvl1pPr>
    <a:lvl2pPr marL="431998" algn="l" defTabSz="863995" rtl="0" eaLnBrk="1" latinLnBrk="0" hangingPunct="1">
      <a:defRPr sz="1701" kern="1200">
        <a:solidFill>
          <a:schemeClr val="tx1"/>
        </a:solidFill>
        <a:latin typeface="+mn-lt"/>
        <a:ea typeface="+mn-ea"/>
        <a:cs typeface="+mn-cs"/>
      </a:defRPr>
    </a:lvl2pPr>
    <a:lvl3pPr marL="863995" algn="l" defTabSz="863995" rtl="0" eaLnBrk="1" latinLnBrk="0" hangingPunct="1">
      <a:defRPr sz="1701" kern="1200">
        <a:solidFill>
          <a:schemeClr val="tx1"/>
        </a:solidFill>
        <a:latin typeface="+mn-lt"/>
        <a:ea typeface="+mn-ea"/>
        <a:cs typeface="+mn-cs"/>
      </a:defRPr>
    </a:lvl3pPr>
    <a:lvl4pPr marL="1295993" algn="l" defTabSz="863995" rtl="0" eaLnBrk="1" latinLnBrk="0" hangingPunct="1">
      <a:defRPr sz="1701" kern="1200">
        <a:solidFill>
          <a:schemeClr val="tx1"/>
        </a:solidFill>
        <a:latin typeface="+mn-lt"/>
        <a:ea typeface="+mn-ea"/>
        <a:cs typeface="+mn-cs"/>
      </a:defRPr>
    </a:lvl4pPr>
    <a:lvl5pPr marL="1727990" algn="l" defTabSz="863995" rtl="0" eaLnBrk="1" latinLnBrk="0" hangingPunct="1">
      <a:defRPr sz="1701" kern="1200">
        <a:solidFill>
          <a:schemeClr val="tx1"/>
        </a:solidFill>
        <a:latin typeface="+mn-lt"/>
        <a:ea typeface="+mn-ea"/>
        <a:cs typeface="+mn-cs"/>
      </a:defRPr>
    </a:lvl5pPr>
    <a:lvl6pPr marL="2159988" algn="l" defTabSz="863995" rtl="0" eaLnBrk="1" latinLnBrk="0" hangingPunct="1">
      <a:defRPr sz="1701" kern="1200">
        <a:solidFill>
          <a:schemeClr val="tx1"/>
        </a:solidFill>
        <a:latin typeface="+mn-lt"/>
        <a:ea typeface="+mn-ea"/>
        <a:cs typeface="+mn-cs"/>
      </a:defRPr>
    </a:lvl6pPr>
    <a:lvl7pPr marL="2591984" algn="l" defTabSz="863995" rtl="0" eaLnBrk="1" latinLnBrk="0" hangingPunct="1">
      <a:defRPr sz="1701" kern="1200">
        <a:solidFill>
          <a:schemeClr val="tx1"/>
        </a:solidFill>
        <a:latin typeface="+mn-lt"/>
        <a:ea typeface="+mn-ea"/>
        <a:cs typeface="+mn-cs"/>
      </a:defRPr>
    </a:lvl7pPr>
    <a:lvl8pPr marL="3023982" algn="l" defTabSz="863995" rtl="0" eaLnBrk="1" latinLnBrk="0" hangingPunct="1">
      <a:defRPr sz="1701" kern="1200">
        <a:solidFill>
          <a:schemeClr val="tx1"/>
        </a:solidFill>
        <a:latin typeface="+mn-lt"/>
        <a:ea typeface="+mn-ea"/>
        <a:cs typeface="+mn-cs"/>
      </a:defRPr>
    </a:lvl8pPr>
    <a:lvl9pPr marL="3455980" algn="l" defTabSz="863995" rtl="0" eaLnBrk="1" latinLnBrk="0" hangingPunct="1">
      <a:defRPr sz="1701"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74D9EB-0D06-4F62-A5AE-FF1B164A9049}">
          <p14:sldIdLst>
            <p14:sldId id="573"/>
          </p14:sldIdLst>
        </p14:section>
        <p14:section name="company" id="{2A4511D6-FB66-4048-A67E-47ABB92F87E0}">
          <p14:sldIdLst>
            <p14:sldId id="2147482821"/>
          </p14:sldIdLst>
        </p14:section>
        <p14:section name="intro" id="{098D3951-9238-472B-AAA4-81FCD4966D60}">
          <p14:sldIdLst>
            <p14:sldId id="574"/>
          </p14:sldIdLst>
        </p14:section>
        <p14:section name="point1" id="{8EE6ACD1-F629-4209-AE24-BECABE4053A0}">
          <p14:sldIdLst>
            <p14:sldId id="2147482793"/>
            <p14:sldId id="2147482840"/>
            <p14:sldId id="2147482826"/>
            <p14:sldId id="2147482819"/>
            <p14:sldId id="2147482845"/>
            <p14:sldId id="2147482794"/>
            <p14:sldId id="2147482795"/>
            <p14:sldId id="2147482833"/>
            <p14:sldId id="2147482834"/>
            <p14:sldId id="2147482836"/>
          </p14:sldIdLst>
        </p14:section>
        <p14:section name="point 2" id="{14351703-8A18-4292-8440-B940C6C1D308}">
          <p14:sldIdLst>
            <p14:sldId id="2147482852"/>
            <p14:sldId id="2147482854"/>
            <p14:sldId id="2147482846"/>
            <p14:sldId id="2147482847"/>
            <p14:sldId id="2147482851"/>
            <p14:sldId id="2147482850"/>
            <p14:sldId id="2147482849"/>
            <p14:sldId id="2147482842"/>
            <p14:sldId id="2147482831"/>
          </p14:sldIdLst>
        </p14:section>
        <p14:section name="contact" id="{73486F86-47A4-412A-91CA-0027FBAB522A}">
          <p14:sldIdLst>
            <p14:sldId id="587"/>
          </p14:sldIdLst>
        </p14:section>
      </p14:sectionLst>
    </p:ext>
    <p:ext uri="{EFAFB233-063F-42B5-8137-9DF3F51BA10A}">
      <p15:sldGuideLst xmlns:p15="http://schemas.microsoft.com/office/powerpoint/2012/main">
        <p15:guide id="1" orient="horz" pos="2200" userDrawn="1">
          <p15:clr>
            <a:srgbClr val="A4A3A4"/>
          </p15:clr>
        </p15:guide>
        <p15:guide id="2" pos="36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7CA01-90DA-4D2B-AC0A-761D69F4697E}" v="2125" dt="2025-05-20T20:07:21.151"/>
    <p1510:client id="{6A2BE59C-F9D9-4F80-9A53-F40DA7312C17}" v="72" dt="2025-05-20T01:40:14.41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4" autoAdjust="0"/>
    <p:restoredTop sz="84615" autoAdjust="0"/>
  </p:normalViewPr>
  <p:slideViewPr>
    <p:cSldViewPr>
      <p:cViewPr varScale="1">
        <p:scale>
          <a:sx n="95" d="100"/>
          <a:sy n="95" d="100"/>
        </p:scale>
        <p:origin x="1386" y="90"/>
      </p:cViewPr>
      <p:guideLst>
        <p:guide orient="horz" pos="2200"/>
        <p:guide pos="3629"/>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p:cViewPr varScale="1">
        <p:scale>
          <a:sx n="117" d="100"/>
          <a:sy n="117" d="100"/>
        </p:scale>
        <p:origin x="6512" y="17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ka, Dr. Dennis Kengo (JP)" userId="aeb014c5-2f18-4035-80ba-4d519a44d38a" providerId="ADAL" clId="{4937CA01-90DA-4D2B-AC0A-761D69F4697E}"/>
    <pc:docChg chg="undo custSel addSld delSld modSld sldOrd modSection">
      <pc:chgData name="Oka, Dr. Dennis Kengo (JP)" userId="aeb014c5-2f18-4035-80ba-4d519a44d38a" providerId="ADAL" clId="{4937CA01-90DA-4D2B-AC0A-761D69F4697E}" dt="2025-05-20T20:07:22.544" v="5749" actId="207"/>
      <pc:docMkLst>
        <pc:docMk/>
      </pc:docMkLst>
      <pc:sldChg chg="modSp mod">
        <pc:chgData name="Oka, Dr. Dennis Kengo (JP)" userId="aeb014c5-2f18-4035-80ba-4d519a44d38a" providerId="ADAL" clId="{4937CA01-90DA-4D2B-AC0A-761D69F4697E}" dt="2025-05-20T10:51:48.503" v="12" actId="20577"/>
        <pc:sldMkLst>
          <pc:docMk/>
          <pc:sldMk cId="639914504" sldId="573"/>
        </pc:sldMkLst>
        <pc:spChg chg="mod">
          <ac:chgData name="Oka, Dr. Dennis Kengo (JP)" userId="aeb014c5-2f18-4035-80ba-4d519a44d38a" providerId="ADAL" clId="{4937CA01-90DA-4D2B-AC0A-761D69F4697E}" dt="2025-05-20T10:51:48.503" v="12" actId="20577"/>
          <ac:spMkLst>
            <pc:docMk/>
            <pc:sldMk cId="639914504" sldId="573"/>
            <ac:spMk id="49" creationId="{F2D4C992-6263-44EE-BBDD-FD2201250A58}"/>
          </ac:spMkLst>
        </pc:spChg>
      </pc:sldChg>
      <pc:sldChg chg="del ord">
        <pc:chgData name="Oka, Dr. Dennis Kengo (JP)" userId="aeb014c5-2f18-4035-80ba-4d519a44d38a" providerId="ADAL" clId="{4937CA01-90DA-4D2B-AC0A-761D69F4697E}" dt="2025-05-20T11:09:47.700" v="313" actId="47"/>
        <pc:sldMkLst>
          <pc:docMk/>
          <pc:sldMk cId="3551687455" sldId="2144327900"/>
        </pc:sldMkLst>
      </pc:sldChg>
      <pc:sldChg chg="modSp">
        <pc:chgData name="Oka, Dr. Dennis Kengo (JP)" userId="aeb014c5-2f18-4035-80ba-4d519a44d38a" providerId="ADAL" clId="{4937CA01-90DA-4D2B-AC0A-761D69F4697E}" dt="2025-05-20T19:24:58.174" v="5060" actId="255"/>
        <pc:sldMkLst>
          <pc:docMk/>
          <pc:sldMk cId="1509253937" sldId="2147482793"/>
        </pc:sldMkLst>
        <pc:graphicFrameChg chg="mod">
          <ac:chgData name="Oka, Dr. Dennis Kengo (JP)" userId="aeb014c5-2f18-4035-80ba-4d519a44d38a" providerId="ADAL" clId="{4937CA01-90DA-4D2B-AC0A-761D69F4697E}" dt="2025-05-20T19:24:58.174" v="5060" actId="255"/>
          <ac:graphicFrameMkLst>
            <pc:docMk/>
            <pc:sldMk cId="1509253937" sldId="2147482793"/>
            <ac:graphicFrameMk id="5" creationId="{0223F6E1-9A19-1AD4-E23A-F4AD49E1E58E}"/>
          </ac:graphicFrameMkLst>
        </pc:graphicFrameChg>
      </pc:sldChg>
      <pc:sldChg chg="modSp">
        <pc:chgData name="Oka, Dr. Dennis Kengo (JP)" userId="aeb014c5-2f18-4035-80ba-4d519a44d38a" providerId="ADAL" clId="{4937CA01-90DA-4D2B-AC0A-761D69F4697E}" dt="2025-05-20T11:38:41.172" v="1354"/>
        <pc:sldMkLst>
          <pc:docMk/>
          <pc:sldMk cId="2143368257" sldId="2147482794"/>
        </pc:sldMkLst>
        <pc:spChg chg="mod">
          <ac:chgData name="Oka, Dr. Dennis Kengo (JP)" userId="aeb014c5-2f18-4035-80ba-4d519a44d38a" providerId="ADAL" clId="{4937CA01-90DA-4D2B-AC0A-761D69F4697E}" dt="2025-05-20T11:38:41.172" v="1354"/>
          <ac:spMkLst>
            <pc:docMk/>
            <pc:sldMk cId="2143368257" sldId="2147482794"/>
            <ac:spMk id="18" creationId="{8DCC7189-5FFA-4C16-F09F-86B9161A5C90}"/>
          </ac:spMkLst>
        </pc:spChg>
        <pc:grpChg chg="mod">
          <ac:chgData name="Oka, Dr. Dennis Kengo (JP)" userId="aeb014c5-2f18-4035-80ba-4d519a44d38a" providerId="ADAL" clId="{4937CA01-90DA-4D2B-AC0A-761D69F4697E}" dt="2025-05-20T11:38:41.172" v="1354"/>
          <ac:grpSpMkLst>
            <pc:docMk/>
            <pc:sldMk cId="2143368257" sldId="2147482794"/>
            <ac:grpSpMk id="14" creationId="{1ED9F7CE-C2B4-FC21-106E-A62F4E2D3EA3}"/>
          </ac:grpSpMkLst>
        </pc:grpChg>
        <pc:picChg chg="mod">
          <ac:chgData name="Oka, Dr. Dennis Kengo (JP)" userId="aeb014c5-2f18-4035-80ba-4d519a44d38a" providerId="ADAL" clId="{4937CA01-90DA-4D2B-AC0A-761D69F4697E}" dt="2025-05-20T11:38:41.172" v="1354"/>
          <ac:picMkLst>
            <pc:docMk/>
            <pc:sldMk cId="2143368257" sldId="2147482794"/>
            <ac:picMk id="19" creationId="{D6C12FBD-355E-FA29-C5B0-171B85C58D9B}"/>
          </ac:picMkLst>
        </pc:picChg>
      </pc:sldChg>
      <pc:sldChg chg="modSp mod modNotesTx">
        <pc:chgData name="Oka, Dr. Dennis Kengo (JP)" userId="aeb014c5-2f18-4035-80ba-4d519a44d38a" providerId="ADAL" clId="{4937CA01-90DA-4D2B-AC0A-761D69F4697E}" dt="2025-05-20T19:56:19.421" v="5650" actId="20577"/>
        <pc:sldMkLst>
          <pc:docMk/>
          <pc:sldMk cId="3663075995" sldId="2147482795"/>
        </pc:sldMkLst>
        <pc:spChg chg="mod">
          <ac:chgData name="Oka, Dr. Dennis Kengo (JP)" userId="aeb014c5-2f18-4035-80ba-4d519a44d38a" providerId="ADAL" clId="{4937CA01-90DA-4D2B-AC0A-761D69F4697E}" dt="2025-05-20T19:56:19.421" v="5650" actId="20577"/>
          <ac:spMkLst>
            <pc:docMk/>
            <pc:sldMk cId="3663075995" sldId="2147482795"/>
            <ac:spMk id="8" creationId="{EA151593-2783-B729-BF0A-87522BB928B3}"/>
          </ac:spMkLst>
        </pc:spChg>
      </pc:sldChg>
      <pc:sldChg chg="addSp delSp modSp del mod ord modClrScheme addAnim delAnim modAnim modShow chgLayout modNotesTx">
        <pc:chgData name="Oka, Dr. Dennis Kengo (JP)" userId="aeb014c5-2f18-4035-80ba-4d519a44d38a" providerId="ADAL" clId="{4937CA01-90DA-4D2B-AC0A-761D69F4697E}" dt="2025-05-20T19:32:00.421" v="5131" actId="47"/>
        <pc:sldMkLst>
          <pc:docMk/>
          <pc:sldMk cId="565694939" sldId="2147482807"/>
        </pc:sldMkLst>
        <pc:spChg chg="del">
          <ac:chgData name="Oka, Dr. Dennis Kengo (JP)" userId="aeb014c5-2f18-4035-80ba-4d519a44d38a" providerId="ADAL" clId="{4937CA01-90DA-4D2B-AC0A-761D69F4697E}" dt="2025-05-20T11:10:46.418" v="314" actId="478"/>
          <ac:spMkLst>
            <pc:docMk/>
            <pc:sldMk cId="565694939" sldId="2147482807"/>
            <ac:spMk id="2" creationId="{EAF33DD4-5DB6-1699-EEFD-97A6E1742AD9}"/>
          </ac:spMkLst>
        </pc:spChg>
        <pc:spChg chg="mod ord">
          <ac:chgData name="Oka, Dr. Dennis Kengo (JP)" userId="aeb014c5-2f18-4035-80ba-4d519a44d38a" providerId="ADAL" clId="{4937CA01-90DA-4D2B-AC0A-761D69F4697E}" dt="2025-05-20T19:30:59.518" v="5095" actId="700"/>
          <ac:spMkLst>
            <pc:docMk/>
            <pc:sldMk cId="565694939" sldId="2147482807"/>
            <ac:spMk id="3" creationId="{08303C2B-5AD8-8BD3-98E9-E5FDB40E9131}"/>
          </ac:spMkLst>
        </pc:spChg>
        <pc:spChg chg="mod ord">
          <ac:chgData name="Oka, Dr. Dennis Kengo (JP)" userId="aeb014c5-2f18-4035-80ba-4d519a44d38a" providerId="ADAL" clId="{4937CA01-90DA-4D2B-AC0A-761D69F4697E}" dt="2025-05-20T19:30:59.518" v="5095" actId="700"/>
          <ac:spMkLst>
            <pc:docMk/>
            <pc:sldMk cId="565694939" sldId="2147482807"/>
            <ac:spMk id="4" creationId="{88DD6339-F5F1-18D9-8760-F30CFE01BD4D}"/>
          </ac:spMkLst>
        </pc:spChg>
        <pc:spChg chg="add del">
          <ac:chgData name="Oka, Dr. Dennis Kengo (JP)" userId="aeb014c5-2f18-4035-80ba-4d519a44d38a" providerId="ADAL" clId="{4937CA01-90DA-4D2B-AC0A-761D69F4697E}" dt="2025-05-20T19:30:45.892" v="5093" actId="700"/>
          <ac:spMkLst>
            <pc:docMk/>
            <pc:sldMk cId="565694939" sldId="2147482807"/>
            <ac:spMk id="5" creationId="{575A1663-4746-1C11-55DB-7C500B8D8819}"/>
          </ac:spMkLst>
        </pc:spChg>
        <pc:spChg chg="mod ord">
          <ac:chgData name="Oka, Dr. Dennis Kengo (JP)" userId="aeb014c5-2f18-4035-80ba-4d519a44d38a" providerId="ADAL" clId="{4937CA01-90DA-4D2B-AC0A-761D69F4697E}" dt="2025-05-20T19:30:59.518" v="5095" actId="700"/>
          <ac:spMkLst>
            <pc:docMk/>
            <pc:sldMk cId="565694939" sldId="2147482807"/>
            <ac:spMk id="6" creationId="{78F1D287-4288-EFBA-098E-D8A5C6FD2F82}"/>
          </ac:spMkLst>
        </pc:spChg>
        <pc:spChg chg="mod ord">
          <ac:chgData name="Oka, Dr. Dennis Kengo (JP)" userId="aeb014c5-2f18-4035-80ba-4d519a44d38a" providerId="ADAL" clId="{4937CA01-90DA-4D2B-AC0A-761D69F4697E}" dt="2025-05-20T19:30:59.518" v="5095" actId="700"/>
          <ac:spMkLst>
            <pc:docMk/>
            <pc:sldMk cId="565694939" sldId="2147482807"/>
            <ac:spMk id="7" creationId="{A83AD06B-1E0A-8061-B569-14A6487E49EF}"/>
          </ac:spMkLst>
        </pc:spChg>
        <pc:spChg chg="del">
          <ac:chgData name="Oka, Dr. Dennis Kengo (JP)" userId="aeb014c5-2f18-4035-80ba-4d519a44d38a" providerId="ADAL" clId="{4937CA01-90DA-4D2B-AC0A-761D69F4697E}" dt="2025-05-20T11:28:02.064" v="1020" actId="478"/>
          <ac:spMkLst>
            <pc:docMk/>
            <pc:sldMk cId="565694939" sldId="2147482807"/>
            <ac:spMk id="8" creationId="{16BD9686-67E0-F0F2-389A-96630180177C}"/>
          </ac:spMkLst>
        </pc:spChg>
        <pc:spChg chg="del">
          <ac:chgData name="Oka, Dr. Dennis Kengo (JP)" userId="aeb014c5-2f18-4035-80ba-4d519a44d38a" providerId="ADAL" clId="{4937CA01-90DA-4D2B-AC0A-761D69F4697E}" dt="2025-05-20T11:33:44.559" v="1223" actId="478"/>
          <ac:spMkLst>
            <pc:docMk/>
            <pc:sldMk cId="565694939" sldId="2147482807"/>
            <ac:spMk id="12" creationId="{08E0EB26-3605-67A2-B335-3589EFF70EFB}"/>
          </ac:spMkLst>
        </pc:spChg>
        <pc:spChg chg="mod">
          <ac:chgData name="Oka, Dr. Dennis Kengo (JP)" userId="aeb014c5-2f18-4035-80ba-4d519a44d38a" providerId="ADAL" clId="{4937CA01-90DA-4D2B-AC0A-761D69F4697E}" dt="2025-05-20T11:33:48.561" v="1229"/>
          <ac:spMkLst>
            <pc:docMk/>
            <pc:sldMk cId="565694939" sldId="2147482807"/>
            <ac:spMk id="16" creationId="{E9DFAAB4-6820-4A2A-3AA7-B0A10F3285F7}"/>
          </ac:spMkLst>
        </pc:spChg>
        <pc:spChg chg="mod">
          <ac:chgData name="Oka, Dr. Dennis Kengo (JP)" userId="aeb014c5-2f18-4035-80ba-4d519a44d38a" providerId="ADAL" clId="{4937CA01-90DA-4D2B-AC0A-761D69F4697E}" dt="2025-05-20T11:25:19.488" v="864" actId="20577"/>
          <ac:spMkLst>
            <pc:docMk/>
            <pc:sldMk cId="565694939" sldId="2147482807"/>
            <ac:spMk id="17" creationId="{A9310433-B09A-A395-3211-EEAC26132C79}"/>
          </ac:spMkLst>
        </pc:spChg>
        <pc:spChg chg="mod">
          <ac:chgData name="Oka, Dr. Dennis Kengo (JP)" userId="aeb014c5-2f18-4035-80ba-4d519a44d38a" providerId="ADAL" clId="{4937CA01-90DA-4D2B-AC0A-761D69F4697E}" dt="2025-05-20T11:34:14.876" v="1266"/>
          <ac:spMkLst>
            <pc:docMk/>
            <pc:sldMk cId="565694939" sldId="2147482807"/>
            <ac:spMk id="20" creationId="{20CF540F-95EA-D4CF-926C-3290EC292A61}"/>
          </ac:spMkLst>
        </pc:spChg>
        <pc:spChg chg="mod">
          <ac:chgData name="Oka, Dr. Dennis Kengo (JP)" userId="aeb014c5-2f18-4035-80ba-4d519a44d38a" providerId="ADAL" clId="{4937CA01-90DA-4D2B-AC0A-761D69F4697E}" dt="2025-05-20T11:34:17.650" v="1276"/>
          <ac:spMkLst>
            <pc:docMk/>
            <pc:sldMk cId="565694939" sldId="2147482807"/>
            <ac:spMk id="23" creationId="{BD8AD715-4AF1-0507-6466-2E6ECBEBFC76}"/>
          </ac:spMkLst>
        </pc:spChg>
        <pc:spChg chg="mod">
          <ac:chgData name="Oka, Dr. Dennis Kengo (JP)" userId="aeb014c5-2f18-4035-80ba-4d519a44d38a" providerId="ADAL" clId="{4937CA01-90DA-4D2B-AC0A-761D69F4697E}" dt="2025-05-20T11:34:20.695" v="1277" actId="1076"/>
          <ac:spMkLst>
            <pc:docMk/>
            <pc:sldMk cId="565694939" sldId="2147482807"/>
            <ac:spMk id="28" creationId="{84DE40A4-78F6-F47D-F74B-1D24D4B3638F}"/>
          </ac:spMkLst>
        </pc:spChg>
        <pc:spChg chg="mod">
          <ac:chgData name="Oka, Dr. Dennis Kengo (JP)" userId="aeb014c5-2f18-4035-80ba-4d519a44d38a" providerId="ADAL" clId="{4937CA01-90DA-4D2B-AC0A-761D69F4697E}" dt="2025-05-20T11:34:17.635" v="1273"/>
          <ac:spMkLst>
            <pc:docMk/>
            <pc:sldMk cId="565694939" sldId="2147482807"/>
            <ac:spMk id="30" creationId="{6E61A945-265F-00BD-0591-23D0F117EA9E}"/>
          </ac:spMkLst>
        </pc:spChg>
        <pc:spChg chg="mod">
          <ac:chgData name="Oka, Dr. Dennis Kengo (JP)" userId="aeb014c5-2f18-4035-80ba-4d519a44d38a" providerId="ADAL" clId="{4937CA01-90DA-4D2B-AC0A-761D69F4697E}" dt="2025-05-20T11:34:14.876" v="1263"/>
          <ac:spMkLst>
            <pc:docMk/>
            <pc:sldMk cId="565694939" sldId="2147482807"/>
            <ac:spMk id="33" creationId="{3942293E-266E-D6F9-405D-3A2E1F0F98F6}"/>
          </ac:spMkLst>
        </pc:spChg>
        <pc:spChg chg="add mod">
          <ac:chgData name="Oka, Dr. Dennis Kengo (JP)" userId="aeb014c5-2f18-4035-80ba-4d519a44d38a" providerId="ADAL" clId="{4937CA01-90DA-4D2B-AC0A-761D69F4697E}" dt="2025-05-20T11:36:06.049" v="1290"/>
          <ac:spMkLst>
            <pc:docMk/>
            <pc:sldMk cId="565694939" sldId="2147482807"/>
            <ac:spMk id="35" creationId="{C8F071A4-8C03-6B99-C859-059D1B6EB352}"/>
          </ac:spMkLst>
        </pc:spChg>
        <pc:grpChg chg="mod">
          <ac:chgData name="Oka, Dr. Dennis Kengo (JP)" userId="aeb014c5-2f18-4035-80ba-4d519a44d38a" providerId="ADAL" clId="{4937CA01-90DA-4D2B-AC0A-761D69F4697E}" dt="2025-05-20T11:34:20.695" v="1277" actId="1076"/>
          <ac:grpSpMkLst>
            <pc:docMk/>
            <pc:sldMk cId="565694939" sldId="2147482807"/>
            <ac:grpSpMk id="15" creationId="{84415759-4583-34B0-1525-72DD614D1F6C}"/>
          </ac:grpSpMkLst>
        </pc:grpChg>
        <pc:grpChg chg="mod">
          <ac:chgData name="Oka, Dr. Dennis Kengo (JP)" userId="aeb014c5-2f18-4035-80ba-4d519a44d38a" providerId="ADAL" clId="{4937CA01-90DA-4D2B-AC0A-761D69F4697E}" dt="2025-05-20T11:34:16.342" v="1267" actId="1076"/>
          <ac:grpSpMkLst>
            <pc:docMk/>
            <pc:sldMk cId="565694939" sldId="2147482807"/>
            <ac:grpSpMk id="19" creationId="{25438EE0-7C1B-CF60-05C1-18FFAE5AA7B5}"/>
          </ac:grpSpMkLst>
        </pc:grpChg>
        <pc:grpChg chg="mod">
          <ac:chgData name="Oka, Dr. Dennis Kengo (JP)" userId="aeb014c5-2f18-4035-80ba-4d519a44d38a" providerId="ADAL" clId="{4937CA01-90DA-4D2B-AC0A-761D69F4697E}" dt="2025-05-20T11:34:17.650" v="1274"/>
          <ac:grpSpMkLst>
            <pc:docMk/>
            <pc:sldMk cId="565694939" sldId="2147482807"/>
            <ac:grpSpMk id="22" creationId="{768476FC-93BF-6F4B-ED85-DD699450B84C}"/>
          </ac:grpSpMkLst>
        </pc:grpChg>
        <pc:grpChg chg="mod">
          <ac:chgData name="Oka, Dr. Dennis Kengo (JP)" userId="aeb014c5-2f18-4035-80ba-4d519a44d38a" providerId="ADAL" clId="{4937CA01-90DA-4D2B-AC0A-761D69F4697E}" dt="2025-05-20T11:34:17.635" v="1271"/>
          <ac:grpSpMkLst>
            <pc:docMk/>
            <pc:sldMk cId="565694939" sldId="2147482807"/>
            <ac:grpSpMk id="29" creationId="{86D4866A-FD05-D505-7FD1-AF0413222241}"/>
          </ac:grpSpMkLst>
        </pc:grpChg>
        <pc:grpChg chg="mod">
          <ac:chgData name="Oka, Dr. Dennis Kengo (JP)" userId="aeb014c5-2f18-4035-80ba-4d519a44d38a" providerId="ADAL" clId="{4937CA01-90DA-4D2B-AC0A-761D69F4697E}" dt="2025-05-20T11:34:16.342" v="1267" actId="1076"/>
          <ac:grpSpMkLst>
            <pc:docMk/>
            <pc:sldMk cId="565694939" sldId="2147482807"/>
            <ac:grpSpMk id="32" creationId="{1B023768-948F-5F2D-500F-A116D28214B4}"/>
          </ac:grpSpMkLst>
        </pc:grpChg>
        <pc:graphicFrameChg chg="del mod">
          <ac:chgData name="Oka, Dr. Dennis Kengo (JP)" userId="aeb014c5-2f18-4035-80ba-4d519a44d38a" providerId="ADAL" clId="{4937CA01-90DA-4D2B-AC0A-761D69F4697E}" dt="2025-05-20T11:30:40.565" v="1133" actId="478"/>
          <ac:graphicFrameMkLst>
            <pc:docMk/>
            <pc:sldMk cId="565694939" sldId="2147482807"/>
            <ac:graphicFrameMk id="9" creationId="{3D110CAD-65AE-6E6F-4E49-A8C5E3BB5241}"/>
          </ac:graphicFrameMkLst>
        </pc:graphicFrameChg>
        <pc:graphicFrameChg chg="del">
          <ac:chgData name="Oka, Dr. Dennis Kengo (JP)" userId="aeb014c5-2f18-4035-80ba-4d519a44d38a" providerId="ADAL" clId="{4937CA01-90DA-4D2B-AC0A-761D69F4697E}" dt="2025-05-20T11:29:51.600" v="1088" actId="478"/>
          <ac:graphicFrameMkLst>
            <pc:docMk/>
            <pc:sldMk cId="565694939" sldId="2147482807"/>
            <ac:graphicFrameMk id="10" creationId="{CF899DD0-F474-EE67-E8CB-64D2083CF348}"/>
          </ac:graphicFrameMkLst>
        </pc:graphicFrameChg>
        <pc:graphicFrameChg chg="del">
          <ac:chgData name="Oka, Dr. Dennis Kengo (JP)" userId="aeb014c5-2f18-4035-80ba-4d519a44d38a" providerId="ADAL" clId="{4937CA01-90DA-4D2B-AC0A-761D69F4697E}" dt="2025-05-20T11:30:24.007" v="1112" actId="478"/>
          <ac:graphicFrameMkLst>
            <pc:docMk/>
            <pc:sldMk cId="565694939" sldId="2147482807"/>
            <ac:graphicFrameMk id="13" creationId="{3D5761A8-2072-584F-1E28-1BA42F90549F}"/>
          </ac:graphicFrameMkLst>
        </pc:graphicFrameChg>
        <pc:graphicFrameChg chg="del">
          <ac:chgData name="Oka, Dr. Dennis Kengo (JP)" userId="aeb014c5-2f18-4035-80ba-4d519a44d38a" providerId="ADAL" clId="{4937CA01-90DA-4D2B-AC0A-761D69F4697E}" dt="2025-05-20T11:30:18.238" v="1106" actId="478"/>
          <ac:graphicFrameMkLst>
            <pc:docMk/>
            <pc:sldMk cId="565694939" sldId="2147482807"/>
            <ac:graphicFrameMk id="14" creationId="{35C32F86-47FF-A9A3-DA66-2B60CF2B4954}"/>
          </ac:graphicFrameMkLst>
        </pc:graphicFrameChg>
        <pc:picChg chg="del">
          <ac:chgData name="Oka, Dr. Dennis Kengo (JP)" userId="aeb014c5-2f18-4035-80ba-4d519a44d38a" providerId="ADAL" clId="{4937CA01-90DA-4D2B-AC0A-761D69F4697E}" dt="2025-05-20T11:29:56.358" v="1093" actId="478"/>
          <ac:picMkLst>
            <pc:docMk/>
            <pc:sldMk cId="565694939" sldId="2147482807"/>
            <ac:picMk id="11" creationId="{2C9E80DC-EF3F-E097-774B-F6ACB8D552B7}"/>
          </ac:picMkLst>
        </pc:picChg>
        <pc:picChg chg="mod">
          <ac:chgData name="Oka, Dr. Dennis Kengo (JP)" userId="aeb014c5-2f18-4035-80ba-4d519a44d38a" providerId="ADAL" clId="{4937CA01-90DA-4D2B-AC0A-761D69F4697E}" dt="2025-05-20T11:33:48.561" v="1228"/>
          <ac:picMkLst>
            <pc:docMk/>
            <pc:sldMk cId="565694939" sldId="2147482807"/>
            <ac:picMk id="18" creationId="{02B0ECCB-0D02-D511-0E44-DA60427AB3BF}"/>
          </ac:picMkLst>
        </pc:picChg>
        <pc:picChg chg="mod">
          <ac:chgData name="Oka, Dr. Dennis Kengo (JP)" userId="aeb014c5-2f18-4035-80ba-4d519a44d38a" providerId="ADAL" clId="{4937CA01-90DA-4D2B-AC0A-761D69F4697E}" dt="2025-05-20T11:34:14.876" v="1265"/>
          <ac:picMkLst>
            <pc:docMk/>
            <pc:sldMk cId="565694939" sldId="2147482807"/>
            <ac:picMk id="21" creationId="{9515A21A-FE6C-B7F9-C035-0E8DF83B6BE2}"/>
          </ac:picMkLst>
        </pc:picChg>
        <pc:picChg chg="mod">
          <ac:chgData name="Oka, Dr. Dennis Kengo (JP)" userId="aeb014c5-2f18-4035-80ba-4d519a44d38a" providerId="ADAL" clId="{4937CA01-90DA-4D2B-AC0A-761D69F4697E}" dt="2025-05-20T11:34:17.650" v="1275"/>
          <ac:picMkLst>
            <pc:docMk/>
            <pc:sldMk cId="565694939" sldId="2147482807"/>
            <ac:picMk id="24" creationId="{BD3D185E-B4AC-4030-CA89-1AB742C59138}"/>
          </ac:picMkLst>
        </pc:picChg>
        <pc:picChg chg="mod">
          <ac:chgData name="Oka, Dr. Dennis Kengo (JP)" userId="aeb014c5-2f18-4035-80ba-4d519a44d38a" providerId="ADAL" clId="{4937CA01-90DA-4D2B-AC0A-761D69F4697E}" dt="2025-05-20T11:34:17.635" v="1272"/>
          <ac:picMkLst>
            <pc:docMk/>
            <pc:sldMk cId="565694939" sldId="2147482807"/>
            <ac:picMk id="31" creationId="{B7258D19-1B87-04A2-1688-F87BE6757F82}"/>
          </ac:picMkLst>
        </pc:picChg>
        <pc:picChg chg="mod">
          <ac:chgData name="Oka, Dr. Dennis Kengo (JP)" userId="aeb014c5-2f18-4035-80ba-4d519a44d38a" providerId="ADAL" clId="{4937CA01-90DA-4D2B-AC0A-761D69F4697E}" dt="2025-05-20T11:34:14.876" v="1262"/>
          <ac:picMkLst>
            <pc:docMk/>
            <pc:sldMk cId="565694939" sldId="2147482807"/>
            <ac:picMk id="34" creationId="{8B5322B3-8F65-E271-AF9F-ECD55B343EA6}"/>
          </ac:picMkLst>
        </pc:picChg>
        <pc:cxnChg chg="add mod">
          <ac:chgData name="Oka, Dr. Dennis Kengo (JP)" userId="aeb014c5-2f18-4035-80ba-4d519a44d38a" providerId="ADAL" clId="{4937CA01-90DA-4D2B-AC0A-761D69F4697E}" dt="2025-05-20T11:30:59.092" v="1140" actId="1582"/>
          <ac:cxnSpMkLst>
            <pc:docMk/>
            <pc:sldMk cId="565694939" sldId="2147482807"/>
            <ac:cxnSpMk id="26" creationId="{8FFAB4EF-8B85-767C-87BE-2E74EA248997}"/>
          </ac:cxnSpMkLst>
        </pc:cxnChg>
        <pc:cxnChg chg="add mod">
          <ac:chgData name="Oka, Dr. Dennis Kengo (JP)" userId="aeb014c5-2f18-4035-80ba-4d519a44d38a" providerId="ADAL" clId="{4937CA01-90DA-4D2B-AC0A-761D69F4697E}" dt="2025-05-20T11:31:01.890" v="1141" actId="571"/>
          <ac:cxnSpMkLst>
            <pc:docMk/>
            <pc:sldMk cId="565694939" sldId="2147482807"/>
            <ac:cxnSpMk id="27" creationId="{D42AFDC7-BA38-AC63-AAAC-44A2EF993C1F}"/>
          </ac:cxnSpMkLst>
        </pc:cxnChg>
      </pc:sldChg>
      <pc:sldChg chg="del mod modShow modNotesTx">
        <pc:chgData name="Oka, Dr. Dennis Kengo (JP)" userId="aeb014c5-2f18-4035-80ba-4d519a44d38a" providerId="ADAL" clId="{4937CA01-90DA-4D2B-AC0A-761D69F4697E}" dt="2025-05-20T18:40:05.278" v="5030" actId="2696"/>
        <pc:sldMkLst>
          <pc:docMk/>
          <pc:sldMk cId="2127656867" sldId="2147482808"/>
        </pc:sldMkLst>
      </pc:sldChg>
      <pc:sldChg chg="del mod modShow modNotesTx">
        <pc:chgData name="Oka, Dr. Dennis Kengo (JP)" userId="aeb014c5-2f18-4035-80ba-4d519a44d38a" providerId="ADAL" clId="{4937CA01-90DA-4D2B-AC0A-761D69F4697E}" dt="2025-05-20T18:40:05.278" v="5030" actId="2696"/>
        <pc:sldMkLst>
          <pc:docMk/>
          <pc:sldMk cId="971620359" sldId="2147482817"/>
        </pc:sldMkLst>
      </pc:sldChg>
      <pc:sldChg chg="modNotesTx">
        <pc:chgData name="Oka, Dr. Dennis Kengo (JP)" userId="aeb014c5-2f18-4035-80ba-4d519a44d38a" providerId="ADAL" clId="{4937CA01-90DA-4D2B-AC0A-761D69F4697E}" dt="2025-05-20T19:35:47.398" v="5160" actId="20577"/>
        <pc:sldMkLst>
          <pc:docMk/>
          <pc:sldMk cId="1176644387" sldId="2147482819"/>
        </pc:sldMkLst>
      </pc:sldChg>
      <pc:sldChg chg="delSp modSp mod modNotesTx">
        <pc:chgData name="Oka, Dr. Dennis Kengo (JP)" userId="aeb014c5-2f18-4035-80ba-4d519a44d38a" providerId="ADAL" clId="{4937CA01-90DA-4D2B-AC0A-761D69F4697E}" dt="2025-05-20T20:03:57.557" v="5736" actId="207"/>
        <pc:sldMkLst>
          <pc:docMk/>
          <pc:sldMk cId="1027660809" sldId="2147482831"/>
        </pc:sldMkLst>
        <pc:spChg chg="mod">
          <ac:chgData name="Oka, Dr. Dennis Kengo (JP)" userId="aeb014c5-2f18-4035-80ba-4d519a44d38a" providerId="ADAL" clId="{4937CA01-90DA-4D2B-AC0A-761D69F4697E}" dt="2025-05-20T20:03:57.557" v="5736" actId="207"/>
          <ac:spMkLst>
            <pc:docMk/>
            <pc:sldMk cId="1027660809" sldId="2147482831"/>
            <ac:spMk id="5" creationId="{724D9F25-3AA6-E202-C0A6-275DE7A1FA65}"/>
          </ac:spMkLst>
        </pc:spChg>
        <pc:spChg chg="mod">
          <ac:chgData name="Oka, Dr. Dennis Kengo (JP)" userId="aeb014c5-2f18-4035-80ba-4d519a44d38a" providerId="ADAL" clId="{4937CA01-90DA-4D2B-AC0A-761D69F4697E}" dt="2025-05-20T18:31:37.064" v="4929"/>
          <ac:spMkLst>
            <pc:docMk/>
            <pc:sldMk cId="1027660809" sldId="2147482831"/>
            <ac:spMk id="7" creationId="{FAB0C7A6-7271-3C66-B7B2-3EAF2C972922}"/>
          </ac:spMkLst>
        </pc:spChg>
        <pc:spChg chg="mod">
          <ac:chgData name="Oka, Dr. Dennis Kengo (JP)" userId="aeb014c5-2f18-4035-80ba-4d519a44d38a" providerId="ADAL" clId="{4937CA01-90DA-4D2B-AC0A-761D69F4697E}" dt="2025-05-20T18:31:51.700" v="4941" actId="1076"/>
          <ac:spMkLst>
            <pc:docMk/>
            <pc:sldMk cId="1027660809" sldId="2147482831"/>
            <ac:spMk id="16" creationId="{B9A94C88-CBC6-688A-31F3-C03E01F45DD2}"/>
          </ac:spMkLst>
        </pc:spChg>
        <pc:spChg chg="mod">
          <ac:chgData name="Oka, Dr. Dennis Kengo (JP)" userId="aeb014c5-2f18-4035-80ba-4d519a44d38a" providerId="ADAL" clId="{4937CA01-90DA-4D2B-AC0A-761D69F4697E}" dt="2025-05-20T18:31:53.112" v="4945" actId="1076"/>
          <ac:spMkLst>
            <pc:docMk/>
            <pc:sldMk cId="1027660809" sldId="2147482831"/>
            <ac:spMk id="28" creationId="{7D9CFD2B-82A9-96F7-04FE-40680634FAE8}"/>
          </ac:spMkLst>
        </pc:spChg>
        <pc:grpChg chg="del mod">
          <ac:chgData name="Oka, Dr. Dennis Kengo (JP)" userId="aeb014c5-2f18-4035-80ba-4d519a44d38a" providerId="ADAL" clId="{4937CA01-90DA-4D2B-AC0A-761D69F4697E}" dt="2025-05-20T18:31:38.398" v="4930" actId="478"/>
          <ac:grpSpMkLst>
            <pc:docMk/>
            <pc:sldMk cId="1027660809" sldId="2147482831"/>
            <ac:grpSpMk id="6" creationId="{2503BC8F-0D77-36A7-A381-967F96804D31}"/>
          </ac:grpSpMkLst>
        </pc:grpChg>
        <pc:grpChg chg="mod">
          <ac:chgData name="Oka, Dr. Dennis Kengo (JP)" userId="aeb014c5-2f18-4035-80ba-4d519a44d38a" providerId="ADAL" clId="{4937CA01-90DA-4D2B-AC0A-761D69F4697E}" dt="2025-05-20T18:31:51.700" v="4941" actId="1076"/>
          <ac:grpSpMkLst>
            <pc:docMk/>
            <pc:sldMk cId="1027660809" sldId="2147482831"/>
            <ac:grpSpMk id="15" creationId="{B21C922E-241E-871F-4DCC-6056384040B4}"/>
          </ac:grpSpMkLst>
        </pc:grpChg>
        <pc:grpChg chg="mod">
          <ac:chgData name="Oka, Dr. Dennis Kengo (JP)" userId="aeb014c5-2f18-4035-80ba-4d519a44d38a" providerId="ADAL" clId="{4937CA01-90DA-4D2B-AC0A-761D69F4697E}" dt="2025-05-20T18:31:53.112" v="4945" actId="1076"/>
          <ac:grpSpMkLst>
            <pc:docMk/>
            <pc:sldMk cId="1027660809" sldId="2147482831"/>
            <ac:grpSpMk id="27" creationId="{FE162FBE-A53C-B270-4D85-58ED45D3B115}"/>
          </ac:grpSpMkLst>
        </pc:grpChg>
        <pc:grpChg chg="del">
          <ac:chgData name="Oka, Dr. Dennis Kengo (JP)" userId="aeb014c5-2f18-4035-80ba-4d519a44d38a" providerId="ADAL" clId="{4937CA01-90DA-4D2B-AC0A-761D69F4697E}" dt="2025-05-20T18:31:41.949" v="4931" actId="478"/>
          <ac:grpSpMkLst>
            <pc:docMk/>
            <pc:sldMk cId="1027660809" sldId="2147482831"/>
            <ac:grpSpMk id="46" creationId="{0F44CEAD-9E6B-9BE2-4DFB-7E65BAA0B373}"/>
          </ac:grpSpMkLst>
        </pc:grpChg>
        <pc:picChg chg="mod">
          <ac:chgData name="Oka, Dr. Dennis Kengo (JP)" userId="aeb014c5-2f18-4035-80ba-4d519a44d38a" providerId="ADAL" clId="{4937CA01-90DA-4D2B-AC0A-761D69F4697E}" dt="2025-05-20T18:31:37.064" v="4928"/>
          <ac:picMkLst>
            <pc:docMk/>
            <pc:sldMk cId="1027660809" sldId="2147482831"/>
            <ac:picMk id="8" creationId="{6B1F4D02-F5AE-0997-5D3C-C8F4DE81543E}"/>
          </ac:picMkLst>
        </pc:picChg>
        <pc:picChg chg="mod">
          <ac:chgData name="Oka, Dr. Dennis Kengo (JP)" userId="aeb014c5-2f18-4035-80ba-4d519a44d38a" providerId="ADAL" clId="{4937CA01-90DA-4D2B-AC0A-761D69F4697E}" dt="2025-05-20T18:31:51.700" v="4941" actId="1076"/>
          <ac:picMkLst>
            <pc:docMk/>
            <pc:sldMk cId="1027660809" sldId="2147482831"/>
            <ac:picMk id="17" creationId="{90366635-27FA-7C5E-3FCC-16A2EE5C6D45}"/>
          </ac:picMkLst>
        </pc:picChg>
        <pc:picChg chg="mod">
          <ac:chgData name="Oka, Dr. Dennis Kengo (JP)" userId="aeb014c5-2f18-4035-80ba-4d519a44d38a" providerId="ADAL" clId="{4937CA01-90DA-4D2B-AC0A-761D69F4697E}" dt="2025-05-20T18:31:53.112" v="4945" actId="1076"/>
          <ac:picMkLst>
            <pc:docMk/>
            <pc:sldMk cId="1027660809" sldId="2147482831"/>
            <ac:picMk id="29" creationId="{25C41ADD-051C-A854-3E5B-E75B27CA10B4}"/>
          </ac:picMkLst>
        </pc:picChg>
      </pc:sldChg>
      <pc:sldChg chg="modNotesTx">
        <pc:chgData name="Oka, Dr. Dennis Kengo (JP)" userId="aeb014c5-2f18-4035-80ba-4d519a44d38a" providerId="ADAL" clId="{4937CA01-90DA-4D2B-AC0A-761D69F4697E}" dt="2025-05-20T19:41:40.842" v="5263" actId="20577"/>
        <pc:sldMkLst>
          <pc:docMk/>
          <pc:sldMk cId="1846052887" sldId="2147482833"/>
        </pc:sldMkLst>
      </pc:sldChg>
      <pc:sldChg chg="modNotesTx">
        <pc:chgData name="Oka, Dr. Dennis Kengo (JP)" userId="aeb014c5-2f18-4035-80ba-4d519a44d38a" providerId="ADAL" clId="{4937CA01-90DA-4D2B-AC0A-761D69F4697E}" dt="2025-05-20T19:41:48.665" v="5265" actId="20577"/>
        <pc:sldMkLst>
          <pc:docMk/>
          <pc:sldMk cId="1849794710" sldId="2147482834"/>
        </pc:sldMkLst>
      </pc:sldChg>
      <pc:sldChg chg="modSp mod modNotesTx">
        <pc:chgData name="Oka, Dr. Dennis Kengo (JP)" userId="aeb014c5-2f18-4035-80ba-4d519a44d38a" providerId="ADAL" clId="{4937CA01-90DA-4D2B-AC0A-761D69F4697E}" dt="2025-05-20T19:41:55.228" v="5267" actId="20577"/>
        <pc:sldMkLst>
          <pc:docMk/>
          <pc:sldMk cId="3712789392" sldId="2147482836"/>
        </pc:sldMkLst>
        <pc:graphicFrameChg chg="modGraphic">
          <ac:chgData name="Oka, Dr. Dennis Kengo (JP)" userId="aeb014c5-2f18-4035-80ba-4d519a44d38a" providerId="ADAL" clId="{4937CA01-90DA-4D2B-AC0A-761D69F4697E}" dt="2025-05-20T18:29:15.413" v="4899" actId="20577"/>
          <ac:graphicFrameMkLst>
            <pc:docMk/>
            <pc:sldMk cId="3712789392" sldId="2147482836"/>
            <ac:graphicFrameMk id="11" creationId="{E03A30CD-A273-8E4A-E91F-DA0AE95D1CAC}"/>
          </ac:graphicFrameMkLst>
        </pc:graphicFrameChg>
      </pc:sldChg>
      <pc:sldChg chg="del">
        <pc:chgData name="Oka, Dr. Dennis Kengo (JP)" userId="aeb014c5-2f18-4035-80ba-4d519a44d38a" providerId="ADAL" clId="{4937CA01-90DA-4D2B-AC0A-761D69F4697E}" dt="2025-05-20T18:28:27.991" v="4898" actId="47"/>
        <pc:sldMkLst>
          <pc:docMk/>
          <pc:sldMk cId="471766369" sldId="2147482838"/>
        </pc:sldMkLst>
      </pc:sldChg>
      <pc:sldChg chg="del">
        <pc:chgData name="Oka, Dr. Dennis Kengo (JP)" userId="aeb014c5-2f18-4035-80ba-4d519a44d38a" providerId="ADAL" clId="{4937CA01-90DA-4D2B-AC0A-761D69F4697E}" dt="2025-05-20T11:45:11.206" v="1727" actId="47"/>
        <pc:sldMkLst>
          <pc:docMk/>
          <pc:sldMk cId="2792073922" sldId="2147482839"/>
        </pc:sldMkLst>
      </pc:sldChg>
      <pc:sldChg chg="modSp">
        <pc:chgData name="Oka, Dr. Dennis Kengo (JP)" userId="aeb014c5-2f18-4035-80ba-4d519a44d38a" providerId="ADAL" clId="{4937CA01-90DA-4D2B-AC0A-761D69F4697E}" dt="2025-05-20T19:25:05.895" v="5061" actId="255"/>
        <pc:sldMkLst>
          <pc:docMk/>
          <pc:sldMk cId="1434685953" sldId="2147482840"/>
        </pc:sldMkLst>
        <pc:graphicFrameChg chg="mod">
          <ac:chgData name="Oka, Dr. Dennis Kengo (JP)" userId="aeb014c5-2f18-4035-80ba-4d519a44d38a" providerId="ADAL" clId="{4937CA01-90DA-4D2B-AC0A-761D69F4697E}" dt="2025-05-20T19:25:05.895" v="5061" actId="255"/>
          <ac:graphicFrameMkLst>
            <pc:docMk/>
            <pc:sldMk cId="1434685953" sldId="2147482840"/>
            <ac:graphicFrameMk id="5" creationId="{308ADF5E-F111-E2CC-A3B7-D78DED63B97F}"/>
          </ac:graphicFrameMkLst>
        </pc:graphicFrameChg>
      </pc:sldChg>
      <pc:sldChg chg="del">
        <pc:chgData name="Oka, Dr. Dennis Kengo (JP)" userId="aeb014c5-2f18-4035-80ba-4d519a44d38a" providerId="ADAL" clId="{4937CA01-90DA-4D2B-AC0A-761D69F4697E}" dt="2025-05-20T11:45:13.587" v="1728" actId="47"/>
        <pc:sldMkLst>
          <pc:docMk/>
          <pc:sldMk cId="4133341193" sldId="2147482841"/>
        </pc:sldMkLst>
      </pc:sldChg>
      <pc:sldChg chg="addSp delSp modSp mod modClrScheme chgLayout modNotesTx">
        <pc:chgData name="Oka, Dr. Dennis Kengo (JP)" userId="aeb014c5-2f18-4035-80ba-4d519a44d38a" providerId="ADAL" clId="{4937CA01-90DA-4D2B-AC0A-761D69F4697E}" dt="2025-05-20T19:54:47.032" v="5624" actId="20577"/>
        <pc:sldMkLst>
          <pc:docMk/>
          <pc:sldMk cId="2650915617" sldId="2147482842"/>
        </pc:sldMkLst>
        <pc:spChg chg="mod ord">
          <ac:chgData name="Oka, Dr. Dennis Kengo (JP)" userId="aeb014c5-2f18-4035-80ba-4d519a44d38a" providerId="ADAL" clId="{4937CA01-90DA-4D2B-AC0A-761D69F4697E}" dt="2025-05-20T18:30:30.091" v="4915" actId="20577"/>
          <ac:spMkLst>
            <pc:docMk/>
            <pc:sldMk cId="2650915617" sldId="2147482842"/>
            <ac:spMk id="2" creationId="{6F1F25B7-09B7-1879-7362-EFA4813BF8AB}"/>
          </ac:spMkLst>
        </pc:spChg>
        <pc:spChg chg="del mod ord">
          <ac:chgData name="Oka, Dr. Dennis Kengo (JP)" userId="aeb014c5-2f18-4035-80ba-4d519a44d38a" providerId="ADAL" clId="{4937CA01-90DA-4D2B-AC0A-761D69F4697E}" dt="2025-05-20T19:51:54.917" v="5497" actId="478"/>
          <ac:spMkLst>
            <pc:docMk/>
            <pc:sldMk cId="2650915617" sldId="2147482842"/>
            <ac:spMk id="3" creationId="{E03F3B31-7BC6-FAB8-17EE-CC36BCFA150A}"/>
          </ac:spMkLst>
        </pc:spChg>
        <pc:spChg chg="mod ord">
          <ac:chgData name="Oka, Dr. Dennis Kengo (JP)" userId="aeb014c5-2f18-4035-80ba-4d519a44d38a" providerId="ADAL" clId="{4937CA01-90DA-4D2B-AC0A-761D69F4697E}" dt="2025-05-20T18:23:17.339" v="4806" actId="700"/>
          <ac:spMkLst>
            <pc:docMk/>
            <pc:sldMk cId="2650915617" sldId="2147482842"/>
            <ac:spMk id="4" creationId="{5F59772C-3102-1279-3468-8E93AC7AEFDA}"/>
          </ac:spMkLst>
        </pc:spChg>
        <pc:spChg chg="add mod ord">
          <ac:chgData name="Oka, Dr. Dennis Kengo (JP)" userId="aeb014c5-2f18-4035-80ba-4d519a44d38a" providerId="ADAL" clId="{4937CA01-90DA-4D2B-AC0A-761D69F4697E}" dt="2025-05-20T19:24:13.076" v="5058" actId="1076"/>
          <ac:spMkLst>
            <pc:docMk/>
            <pc:sldMk cId="2650915617" sldId="2147482842"/>
            <ac:spMk id="5" creationId="{CA2D956C-CB32-AC2A-A5CC-4F7A34E3965C}"/>
          </ac:spMkLst>
        </pc:spChg>
        <pc:spChg chg="add mod">
          <ac:chgData name="Oka, Dr. Dennis Kengo (JP)" userId="aeb014c5-2f18-4035-80ba-4d519a44d38a" providerId="ADAL" clId="{4937CA01-90DA-4D2B-AC0A-761D69F4697E}" dt="2025-05-20T19:51:55.152" v="5498"/>
          <ac:spMkLst>
            <pc:docMk/>
            <pc:sldMk cId="2650915617" sldId="2147482842"/>
            <ac:spMk id="6" creationId="{16FDFD61-8A30-A196-D4D5-789926C33E57}"/>
          </ac:spMkLst>
        </pc:spChg>
        <pc:spChg chg="mod">
          <ac:chgData name="Oka, Dr. Dennis Kengo (JP)" userId="aeb014c5-2f18-4035-80ba-4d519a44d38a" providerId="ADAL" clId="{4937CA01-90DA-4D2B-AC0A-761D69F4697E}" dt="2025-05-20T18:25:56.659" v="4863"/>
          <ac:spMkLst>
            <pc:docMk/>
            <pc:sldMk cId="2650915617" sldId="2147482842"/>
            <ac:spMk id="7" creationId="{04D98A3A-0329-AA36-8BDC-AD5C24C5EA1F}"/>
          </ac:spMkLst>
        </pc:spChg>
        <pc:spChg chg="add mod">
          <ac:chgData name="Oka, Dr. Dennis Kengo (JP)" userId="aeb014c5-2f18-4035-80ba-4d519a44d38a" providerId="ADAL" clId="{4937CA01-90DA-4D2B-AC0A-761D69F4697E}" dt="2025-05-20T19:54:47.032" v="5624" actId="20577"/>
          <ac:spMkLst>
            <pc:docMk/>
            <pc:sldMk cId="2650915617" sldId="2147482842"/>
            <ac:spMk id="7" creationId="{4F295D28-76C2-5861-0EDD-89CB48EBE85D}"/>
          </ac:spMkLst>
        </pc:spChg>
        <pc:spChg chg="mod">
          <ac:chgData name="Oka, Dr. Dennis Kengo (JP)" userId="aeb014c5-2f18-4035-80ba-4d519a44d38a" providerId="ADAL" clId="{4937CA01-90DA-4D2B-AC0A-761D69F4697E}" dt="2025-05-20T19:24:05.203" v="5049"/>
          <ac:spMkLst>
            <pc:docMk/>
            <pc:sldMk cId="2650915617" sldId="2147482842"/>
            <ac:spMk id="10" creationId="{F12D5FEA-748A-7172-D0BC-434C4EF1E920}"/>
          </ac:spMkLst>
        </pc:spChg>
        <pc:spChg chg="mod">
          <ac:chgData name="Oka, Dr. Dennis Kengo (JP)" userId="aeb014c5-2f18-4035-80ba-4d519a44d38a" providerId="ADAL" clId="{4937CA01-90DA-4D2B-AC0A-761D69F4697E}" dt="2025-05-20T19:24:05.203" v="5052"/>
          <ac:spMkLst>
            <pc:docMk/>
            <pc:sldMk cId="2650915617" sldId="2147482842"/>
            <ac:spMk id="13" creationId="{CCEC52FB-3CF2-707C-7DE3-74C3664DF435}"/>
          </ac:spMkLst>
        </pc:spChg>
        <pc:spChg chg="mod">
          <ac:chgData name="Oka, Dr. Dennis Kengo (JP)" userId="aeb014c5-2f18-4035-80ba-4d519a44d38a" providerId="ADAL" clId="{4937CA01-90DA-4D2B-AC0A-761D69F4697E}" dt="2025-05-20T19:24:05.203" v="5055"/>
          <ac:spMkLst>
            <pc:docMk/>
            <pc:sldMk cId="2650915617" sldId="2147482842"/>
            <ac:spMk id="16" creationId="{ECE01A91-7C9B-F598-21A0-5AAC00FFBEE3}"/>
          </ac:spMkLst>
        </pc:spChg>
        <pc:grpChg chg="del mod">
          <ac:chgData name="Oka, Dr. Dennis Kengo (JP)" userId="aeb014c5-2f18-4035-80ba-4d519a44d38a" providerId="ADAL" clId="{4937CA01-90DA-4D2B-AC0A-761D69F4697E}" dt="2025-05-20T18:25:57.382" v="4864" actId="478"/>
          <ac:grpSpMkLst>
            <pc:docMk/>
            <pc:sldMk cId="2650915617" sldId="2147482842"/>
            <ac:grpSpMk id="6" creationId="{A54F5564-3E67-84C3-117D-244EA0F7A446}"/>
          </ac:grpSpMkLst>
        </pc:grpChg>
        <pc:grpChg chg="mod">
          <ac:chgData name="Oka, Dr. Dennis Kengo (JP)" userId="aeb014c5-2f18-4035-80ba-4d519a44d38a" providerId="ADAL" clId="{4937CA01-90DA-4D2B-AC0A-761D69F4697E}" dt="2025-05-20T19:24:13.076" v="5058" actId="1076"/>
          <ac:grpSpMkLst>
            <pc:docMk/>
            <pc:sldMk cId="2650915617" sldId="2147482842"/>
            <ac:grpSpMk id="9" creationId="{36DC5849-F96F-B16C-C1B7-F3226AC1FA4C}"/>
          </ac:grpSpMkLst>
        </pc:grpChg>
        <pc:grpChg chg="mod">
          <ac:chgData name="Oka, Dr. Dennis Kengo (JP)" userId="aeb014c5-2f18-4035-80ba-4d519a44d38a" providerId="ADAL" clId="{4937CA01-90DA-4D2B-AC0A-761D69F4697E}" dt="2025-05-20T19:24:13.076" v="5058" actId="1076"/>
          <ac:grpSpMkLst>
            <pc:docMk/>
            <pc:sldMk cId="2650915617" sldId="2147482842"/>
            <ac:grpSpMk id="12" creationId="{AE3597D0-E448-8AA0-CDED-CC8C0B3395A6}"/>
          </ac:grpSpMkLst>
        </pc:grpChg>
        <pc:grpChg chg="mod">
          <ac:chgData name="Oka, Dr. Dennis Kengo (JP)" userId="aeb014c5-2f18-4035-80ba-4d519a44d38a" providerId="ADAL" clId="{4937CA01-90DA-4D2B-AC0A-761D69F4697E}" dt="2025-05-20T19:24:13.076" v="5058" actId="1076"/>
          <ac:grpSpMkLst>
            <pc:docMk/>
            <pc:sldMk cId="2650915617" sldId="2147482842"/>
            <ac:grpSpMk id="15" creationId="{C0A53E81-237F-7332-B813-E9B2B26F2968}"/>
          </ac:grpSpMkLst>
        </pc:grpChg>
        <pc:picChg chg="mod">
          <ac:chgData name="Oka, Dr. Dennis Kengo (JP)" userId="aeb014c5-2f18-4035-80ba-4d519a44d38a" providerId="ADAL" clId="{4937CA01-90DA-4D2B-AC0A-761D69F4697E}" dt="2025-05-20T18:25:56.659" v="4862"/>
          <ac:picMkLst>
            <pc:docMk/>
            <pc:sldMk cId="2650915617" sldId="2147482842"/>
            <ac:picMk id="8" creationId="{DFCA8415-474B-00B0-DCA6-EB5DFB726AA2}"/>
          </ac:picMkLst>
        </pc:picChg>
        <pc:picChg chg="mod">
          <ac:chgData name="Oka, Dr. Dennis Kengo (JP)" userId="aeb014c5-2f18-4035-80ba-4d519a44d38a" providerId="ADAL" clId="{4937CA01-90DA-4D2B-AC0A-761D69F4697E}" dt="2025-05-20T19:24:05.203" v="5048"/>
          <ac:picMkLst>
            <pc:docMk/>
            <pc:sldMk cId="2650915617" sldId="2147482842"/>
            <ac:picMk id="11" creationId="{CB7E57ED-9153-5FC3-221E-B28C2CEC5AD4}"/>
          </ac:picMkLst>
        </pc:picChg>
        <pc:picChg chg="mod">
          <ac:chgData name="Oka, Dr. Dennis Kengo (JP)" userId="aeb014c5-2f18-4035-80ba-4d519a44d38a" providerId="ADAL" clId="{4937CA01-90DA-4D2B-AC0A-761D69F4697E}" dt="2025-05-20T19:24:05.203" v="5051"/>
          <ac:picMkLst>
            <pc:docMk/>
            <pc:sldMk cId="2650915617" sldId="2147482842"/>
            <ac:picMk id="14" creationId="{BBB13642-E80E-B8A2-1515-503E8CDF3CA3}"/>
          </ac:picMkLst>
        </pc:picChg>
        <pc:picChg chg="mod">
          <ac:chgData name="Oka, Dr. Dennis Kengo (JP)" userId="aeb014c5-2f18-4035-80ba-4d519a44d38a" providerId="ADAL" clId="{4937CA01-90DA-4D2B-AC0A-761D69F4697E}" dt="2025-05-20T19:24:05.203" v="5054"/>
          <ac:picMkLst>
            <pc:docMk/>
            <pc:sldMk cId="2650915617" sldId="2147482842"/>
            <ac:picMk id="17" creationId="{D51D27C1-D116-75FA-5834-3FA7A5399989}"/>
          </ac:picMkLst>
        </pc:picChg>
      </pc:sldChg>
      <pc:sldChg chg="del">
        <pc:chgData name="Oka, Dr. Dennis Kengo (JP)" userId="aeb014c5-2f18-4035-80ba-4d519a44d38a" providerId="ADAL" clId="{4937CA01-90DA-4D2B-AC0A-761D69F4697E}" dt="2025-05-20T17:26:08.752" v="2828" actId="47"/>
        <pc:sldMkLst>
          <pc:docMk/>
          <pc:sldMk cId="192116302" sldId="2147482843"/>
        </pc:sldMkLst>
      </pc:sldChg>
      <pc:sldChg chg="del">
        <pc:chgData name="Oka, Dr. Dennis Kengo (JP)" userId="aeb014c5-2f18-4035-80ba-4d519a44d38a" providerId="ADAL" clId="{4937CA01-90DA-4D2B-AC0A-761D69F4697E}" dt="2025-05-20T11:45:17.337" v="1729" actId="47"/>
        <pc:sldMkLst>
          <pc:docMk/>
          <pc:sldMk cId="1583984836" sldId="2147482844"/>
        </pc:sldMkLst>
      </pc:sldChg>
      <pc:sldChg chg="addSp delSp modSp mod modAnim modNotesTx">
        <pc:chgData name="Oka, Dr. Dennis Kengo (JP)" userId="aeb014c5-2f18-4035-80ba-4d519a44d38a" providerId="ADAL" clId="{4937CA01-90DA-4D2B-AC0A-761D69F4697E}" dt="2025-05-20T19:57:31.570" v="5654"/>
        <pc:sldMkLst>
          <pc:docMk/>
          <pc:sldMk cId="136886804" sldId="2147482845"/>
        </pc:sldMkLst>
        <pc:spChg chg="mod">
          <ac:chgData name="Oka, Dr. Dennis Kengo (JP)" userId="aeb014c5-2f18-4035-80ba-4d519a44d38a" providerId="ADAL" clId="{4937CA01-90DA-4D2B-AC0A-761D69F4697E}" dt="2025-05-20T19:26:45.806" v="5077" actId="20577"/>
          <ac:spMkLst>
            <pc:docMk/>
            <pc:sldMk cId="136886804" sldId="2147482845"/>
            <ac:spMk id="2" creationId="{899700D4-C2EC-16AB-8A90-AB7ACF25CFED}"/>
          </ac:spMkLst>
        </pc:spChg>
        <pc:spChg chg="del">
          <ac:chgData name="Oka, Dr. Dennis Kengo (JP)" userId="aeb014c5-2f18-4035-80ba-4d519a44d38a" providerId="ADAL" clId="{4937CA01-90DA-4D2B-AC0A-761D69F4697E}" dt="2025-05-20T19:29:34.031" v="5087" actId="478"/>
          <ac:spMkLst>
            <pc:docMk/>
            <pc:sldMk cId="136886804" sldId="2147482845"/>
            <ac:spMk id="3" creationId="{A38A4594-CE86-5C14-C6E2-8C0E78B6002E}"/>
          </ac:spMkLst>
        </pc:spChg>
        <pc:spChg chg="add mod">
          <ac:chgData name="Oka, Dr. Dennis Kengo (JP)" userId="aeb014c5-2f18-4035-80ba-4d519a44d38a" providerId="ADAL" clId="{4937CA01-90DA-4D2B-AC0A-761D69F4697E}" dt="2025-05-20T16:53:28.725" v="1752" actId="207"/>
          <ac:spMkLst>
            <pc:docMk/>
            <pc:sldMk cId="136886804" sldId="2147482845"/>
            <ac:spMk id="5" creationId="{D0D5E14B-82D5-DB10-EA76-35CCCF83519C}"/>
          </ac:spMkLst>
        </pc:spChg>
        <pc:spChg chg="add mod">
          <ac:chgData name="Oka, Dr. Dennis Kengo (JP)" userId="aeb014c5-2f18-4035-80ba-4d519a44d38a" providerId="ADAL" clId="{4937CA01-90DA-4D2B-AC0A-761D69F4697E}" dt="2025-05-20T16:53:16.785" v="1751" actId="207"/>
          <ac:spMkLst>
            <pc:docMk/>
            <pc:sldMk cId="136886804" sldId="2147482845"/>
            <ac:spMk id="6" creationId="{1B0E50D2-7851-541A-471D-00C6CB13BECA}"/>
          </ac:spMkLst>
        </pc:spChg>
        <pc:spChg chg="add mod">
          <ac:chgData name="Oka, Dr. Dennis Kengo (JP)" userId="aeb014c5-2f18-4035-80ba-4d519a44d38a" providerId="ADAL" clId="{4937CA01-90DA-4D2B-AC0A-761D69F4697E}" dt="2025-05-20T16:53:28.725" v="1752" actId="207"/>
          <ac:spMkLst>
            <pc:docMk/>
            <pc:sldMk cId="136886804" sldId="2147482845"/>
            <ac:spMk id="7" creationId="{5ACADD31-6E48-6F52-D602-7480D7C1C95C}"/>
          </ac:spMkLst>
        </pc:spChg>
        <pc:spChg chg="add mod">
          <ac:chgData name="Oka, Dr. Dennis Kengo (JP)" userId="aeb014c5-2f18-4035-80ba-4d519a44d38a" providerId="ADAL" clId="{4937CA01-90DA-4D2B-AC0A-761D69F4697E}" dt="2025-05-20T19:29:34.192" v="5088"/>
          <ac:spMkLst>
            <pc:docMk/>
            <pc:sldMk cId="136886804" sldId="2147482845"/>
            <ac:spMk id="8" creationId="{74CBE8CE-61CD-9697-0B20-04F1724DE040}"/>
          </ac:spMkLst>
        </pc:spChg>
        <pc:spChg chg="add mod">
          <ac:chgData name="Oka, Dr. Dennis Kengo (JP)" userId="aeb014c5-2f18-4035-80ba-4d519a44d38a" providerId="ADAL" clId="{4937CA01-90DA-4D2B-AC0A-761D69F4697E}" dt="2025-05-20T19:29:38.829" v="5089"/>
          <ac:spMkLst>
            <pc:docMk/>
            <pc:sldMk cId="136886804" sldId="2147482845"/>
            <ac:spMk id="9" creationId="{0B80ED2B-5AF2-1674-855A-35603969D2B5}"/>
          </ac:spMkLst>
        </pc:spChg>
        <pc:spChg chg="add mod">
          <ac:chgData name="Oka, Dr. Dennis Kengo (JP)" userId="aeb014c5-2f18-4035-80ba-4d519a44d38a" providerId="ADAL" clId="{4937CA01-90DA-4D2B-AC0A-761D69F4697E}" dt="2025-05-20T11:08:35.850" v="308" actId="1076"/>
          <ac:spMkLst>
            <pc:docMk/>
            <pc:sldMk cId="136886804" sldId="2147482845"/>
            <ac:spMk id="12" creationId="{6FA24412-5F6C-4345-7300-C1F260A78A71}"/>
          </ac:spMkLst>
        </pc:spChg>
        <pc:spChg chg="add mod">
          <ac:chgData name="Oka, Dr. Dennis Kengo (JP)" userId="aeb014c5-2f18-4035-80ba-4d519a44d38a" providerId="ADAL" clId="{4937CA01-90DA-4D2B-AC0A-761D69F4697E}" dt="2025-05-20T11:08:33.669" v="307" actId="1076"/>
          <ac:spMkLst>
            <pc:docMk/>
            <pc:sldMk cId="136886804" sldId="2147482845"/>
            <ac:spMk id="13" creationId="{17B03E7D-5500-DEA3-F153-0A594441FC64}"/>
          </ac:spMkLst>
        </pc:spChg>
        <pc:spChg chg="add mod">
          <ac:chgData name="Oka, Dr. Dennis Kengo (JP)" userId="aeb014c5-2f18-4035-80ba-4d519a44d38a" providerId="ADAL" clId="{4937CA01-90DA-4D2B-AC0A-761D69F4697E}" dt="2025-05-20T11:08:31.016" v="306" actId="1076"/>
          <ac:spMkLst>
            <pc:docMk/>
            <pc:sldMk cId="136886804" sldId="2147482845"/>
            <ac:spMk id="14" creationId="{E494AA9C-6CC1-CB56-317A-ADFF33B3FF22}"/>
          </ac:spMkLst>
        </pc:spChg>
        <pc:spChg chg="del mod">
          <ac:chgData name="Oka, Dr. Dennis Kengo (JP)" userId="aeb014c5-2f18-4035-80ba-4d519a44d38a" providerId="ADAL" clId="{4937CA01-90DA-4D2B-AC0A-761D69F4697E}" dt="2025-05-20T11:07:52.999" v="294" actId="478"/>
          <ac:spMkLst>
            <pc:docMk/>
            <pc:sldMk cId="136886804" sldId="2147482845"/>
            <ac:spMk id="18" creationId="{2C87C036-03FD-347E-EE4C-7225BE1ADB91}"/>
          </ac:spMkLst>
        </pc:spChg>
        <pc:spChg chg="del mod">
          <ac:chgData name="Oka, Dr. Dennis Kengo (JP)" userId="aeb014c5-2f18-4035-80ba-4d519a44d38a" providerId="ADAL" clId="{4937CA01-90DA-4D2B-AC0A-761D69F4697E}" dt="2025-05-20T11:07:52.208" v="293" actId="478"/>
          <ac:spMkLst>
            <pc:docMk/>
            <pc:sldMk cId="136886804" sldId="2147482845"/>
            <ac:spMk id="19" creationId="{8C63E860-FA2F-8E1C-7DDB-63A627AD1C03}"/>
          </ac:spMkLst>
        </pc:spChg>
        <pc:spChg chg="add mod">
          <ac:chgData name="Oka, Dr. Dennis Kengo (JP)" userId="aeb014c5-2f18-4035-80ba-4d519a44d38a" providerId="ADAL" clId="{4937CA01-90DA-4D2B-AC0A-761D69F4697E}" dt="2025-05-20T11:08:03.144" v="297" actId="571"/>
          <ac:spMkLst>
            <pc:docMk/>
            <pc:sldMk cId="136886804" sldId="2147482845"/>
            <ac:spMk id="20" creationId="{330E5795-8E31-4F64-5683-8E748B9D2A42}"/>
          </ac:spMkLst>
        </pc:spChg>
        <pc:spChg chg="add del mod">
          <ac:chgData name="Oka, Dr. Dennis Kengo (JP)" userId="aeb014c5-2f18-4035-80ba-4d519a44d38a" providerId="ADAL" clId="{4937CA01-90DA-4D2B-AC0A-761D69F4697E}" dt="2025-05-20T16:57:29.062" v="1821" actId="478"/>
          <ac:spMkLst>
            <pc:docMk/>
            <pc:sldMk cId="136886804" sldId="2147482845"/>
            <ac:spMk id="22" creationId="{EA1D41FC-547A-3D18-4667-830D700CD4B8}"/>
          </ac:spMkLst>
        </pc:spChg>
        <pc:spChg chg="mod topLvl">
          <ac:chgData name="Oka, Dr. Dennis Kengo (JP)" userId="aeb014c5-2f18-4035-80ba-4d519a44d38a" providerId="ADAL" clId="{4937CA01-90DA-4D2B-AC0A-761D69F4697E}" dt="2025-05-20T16:58:47.363" v="1849" actId="165"/>
          <ac:spMkLst>
            <pc:docMk/>
            <pc:sldMk cId="136886804" sldId="2147482845"/>
            <ac:spMk id="24" creationId="{48BC9122-5EA9-A001-5DBD-75F30683DB02}"/>
          </ac:spMkLst>
        </pc:spChg>
        <pc:spChg chg="del mod topLvl">
          <ac:chgData name="Oka, Dr. Dennis Kengo (JP)" userId="aeb014c5-2f18-4035-80ba-4d519a44d38a" providerId="ADAL" clId="{4937CA01-90DA-4D2B-AC0A-761D69F4697E}" dt="2025-05-20T16:59:26.745" v="1862" actId="478"/>
          <ac:spMkLst>
            <pc:docMk/>
            <pc:sldMk cId="136886804" sldId="2147482845"/>
            <ac:spMk id="27" creationId="{70827978-5F9F-7636-8A98-8E1D891E5D63}"/>
          </ac:spMkLst>
        </pc:spChg>
        <pc:spChg chg="del mod topLvl">
          <ac:chgData name="Oka, Dr. Dennis Kengo (JP)" userId="aeb014c5-2f18-4035-80ba-4d519a44d38a" providerId="ADAL" clId="{4937CA01-90DA-4D2B-AC0A-761D69F4697E}" dt="2025-05-20T16:59:32.894" v="1863" actId="478"/>
          <ac:spMkLst>
            <pc:docMk/>
            <pc:sldMk cId="136886804" sldId="2147482845"/>
            <ac:spMk id="28" creationId="{A6EFFDC5-7456-9481-C1EE-A48394A37E62}"/>
          </ac:spMkLst>
        </pc:spChg>
        <pc:grpChg chg="del mod">
          <ac:chgData name="Oka, Dr. Dennis Kengo (JP)" userId="aeb014c5-2f18-4035-80ba-4d519a44d38a" providerId="ADAL" clId="{4937CA01-90DA-4D2B-AC0A-761D69F4697E}" dt="2025-05-20T11:07:40.447" v="287" actId="27803"/>
          <ac:grpSpMkLst>
            <pc:docMk/>
            <pc:sldMk cId="136886804" sldId="2147482845"/>
            <ac:grpSpMk id="17" creationId="{D5DF8882-C7EF-6097-F44D-D9E628CD7A74}"/>
          </ac:grpSpMkLst>
        </pc:grpChg>
        <pc:grpChg chg="del mod">
          <ac:chgData name="Oka, Dr. Dennis Kengo (JP)" userId="aeb014c5-2f18-4035-80ba-4d519a44d38a" providerId="ADAL" clId="{4937CA01-90DA-4D2B-AC0A-761D69F4697E}" dt="2025-05-20T16:58:47.363" v="1849" actId="165"/>
          <ac:grpSpMkLst>
            <pc:docMk/>
            <pc:sldMk cId="136886804" sldId="2147482845"/>
            <ac:grpSpMk id="23" creationId="{39D911BD-864A-5210-ED7D-AC8C92EE4CE2}"/>
          </ac:grpSpMkLst>
        </pc:grpChg>
        <pc:grpChg chg="del mod">
          <ac:chgData name="Oka, Dr. Dennis Kengo (JP)" userId="aeb014c5-2f18-4035-80ba-4d519a44d38a" providerId="ADAL" clId="{4937CA01-90DA-4D2B-AC0A-761D69F4697E}" dt="2025-05-20T16:59:10.076" v="1855" actId="165"/>
          <ac:grpSpMkLst>
            <pc:docMk/>
            <pc:sldMk cId="136886804" sldId="2147482845"/>
            <ac:grpSpMk id="26" creationId="{0BEFC602-5016-C0FA-4EDF-97D63F4DC0D0}"/>
          </ac:grpSpMkLst>
        </pc:grpChg>
        <pc:graphicFrameChg chg="add del mod modGraphic">
          <ac:chgData name="Oka, Dr. Dennis Kengo (JP)" userId="aeb014c5-2f18-4035-80ba-4d519a44d38a" providerId="ADAL" clId="{4937CA01-90DA-4D2B-AC0A-761D69F4697E}" dt="2025-05-20T19:26:09.657" v="5064" actId="478"/>
          <ac:graphicFrameMkLst>
            <pc:docMk/>
            <pc:sldMk cId="136886804" sldId="2147482845"/>
            <ac:graphicFrameMk id="21" creationId="{101C9A6E-2CB2-3EB9-3571-4975BE14F8A9}"/>
          </ac:graphicFrameMkLst>
        </pc:graphicFrameChg>
        <pc:picChg chg="add del mod">
          <ac:chgData name="Oka, Dr. Dennis Kengo (JP)" userId="aeb014c5-2f18-4035-80ba-4d519a44d38a" providerId="ADAL" clId="{4937CA01-90DA-4D2B-AC0A-761D69F4697E}" dt="2025-05-20T10:59:13.474" v="112" actId="478"/>
          <ac:picMkLst>
            <pc:docMk/>
            <pc:sldMk cId="136886804" sldId="2147482845"/>
            <ac:picMk id="9" creationId="{A230AC0E-E01F-8010-6B1C-78621677A18C}"/>
          </ac:picMkLst>
        </pc:picChg>
        <pc:picChg chg="add del mod">
          <ac:chgData name="Oka, Dr. Dennis Kengo (JP)" userId="aeb014c5-2f18-4035-80ba-4d519a44d38a" providerId="ADAL" clId="{4937CA01-90DA-4D2B-AC0A-761D69F4697E}" dt="2025-05-20T11:00:30.662" v="124" actId="478"/>
          <ac:picMkLst>
            <pc:docMk/>
            <pc:sldMk cId="136886804" sldId="2147482845"/>
            <ac:picMk id="11" creationId="{4B1D4E54-26D1-63D6-46BD-F41CBA71B72F}"/>
          </ac:picMkLst>
        </pc:picChg>
        <pc:picChg chg="add del mod">
          <ac:chgData name="Oka, Dr. Dennis Kengo (JP)" userId="aeb014c5-2f18-4035-80ba-4d519a44d38a" providerId="ADAL" clId="{4937CA01-90DA-4D2B-AC0A-761D69F4697E}" dt="2025-05-20T11:07:40.447" v="287" actId="27803"/>
          <ac:picMkLst>
            <pc:docMk/>
            <pc:sldMk cId="136886804" sldId="2147482845"/>
            <ac:picMk id="16" creationId="{2CEBAB2B-D778-A392-868E-69AE3601D271}"/>
          </ac:picMkLst>
        </pc:picChg>
        <pc:picChg chg="del mod topLvl">
          <ac:chgData name="Oka, Dr. Dennis Kengo (JP)" userId="aeb014c5-2f18-4035-80ba-4d519a44d38a" providerId="ADAL" clId="{4937CA01-90DA-4D2B-AC0A-761D69F4697E}" dt="2025-05-20T16:58:58.460" v="1851" actId="27803"/>
          <ac:picMkLst>
            <pc:docMk/>
            <pc:sldMk cId="136886804" sldId="2147482845"/>
            <ac:picMk id="25" creationId="{4552E0A2-40AC-E96C-4FBB-3C579AD0337B}"/>
          </ac:picMkLst>
        </pc:picChg>
      </pc:sldChg>
      <pc:sldChg chg="addSp delSp modSp new mod modClrScheme chgLayout modNotesTx">
        <pc:chgData name="Oka, Dr. Dennis Kengo (JP)" userId="aeb014c5-2f18-4035-80ba-4d519a44d38a" providerId="ADAL" clId="{4937CA01-90DA-4D2B-AC0A-761D69F4697E}" dt="2025-05-20T19:42:08.257" v="5272" actId="20577"/>
        <pc:sldMkLst>
          <pc:docMk/>
          <pc:sldMk cId="4206437519" sldId="2147482846"/>
        </pc:sldMkLst>
        <pc:spChg chg="del mod ord">
          <ac:chgData name="Oka, Dr. Dennis Kengo (JP)" userId="aeb014c5-2f18-4035-80ba-4d519a44d38a" providerId="ADAL" clId="{4937CA01-90DA-4D2B-AC0A-761D69F4697E}" dt="2025-05-20T11:34:40.720" v="1280" actId="700"/>
          <ac:spMkLst>
            <pc:docMk/>
            <pc:sldMk cId="4206437519" sldId="2147482846"/>
            <ac:spMk id="2" creationId="{0C3C9B4F-1EA1-B1E5-6558-265C0EDA7F10}"/>
          </ac:spMkLst>
        </pc:spChg>
        <pc:spChg chg="add del mod ord">
          <ac:chgData name="Oka, Dr. Dennis Kengo (JP)" userId="aeb014c5-2f18-4035-80ba-4d519a44d38a" providerId="ADAL" clId="{4937CA01-90DA-4D2B-AC0A-761D69F4697E}" dt="2025-05-20T19:33:03.152" v="5134" actId="931"/>
          <ac:spMkLst>
            <pc:docMk/>
            <pc:sldMk cId="4206437519" sldId="2147482846"/>
            <ac:spMk id="2" creationId="{588BB9C6-CD08-43F0-17C5-30377406D7BA}"/>
          </ac:spMkLst>
        </pc:spChg>
        <pc:spChg chg="del">
          <ac:chgData name="Oka, Dr. Dennis Kengo (JP)" userId="aeb014c5-2f18-4035-80ba-4d519a44d38a" providerId="ADAL" clId="{4937CA01-90DA-4D2B-AC0A-761D69F4697E}" dt="2025-05-20T11:34:40.720" v="1280" actId="700"/>
          <ac:spMkLst>
            <pc:docMk/>
            <pc:sldMk cId="4206437519" sldId="2147482846"/>
            <ac:spMk id="3" creationId="{FFFE781F-BF14-7E65-62F1-9A049FDA8F7D}"/>
          </ac:spMkLst>
        </pc:spChg>
        <pc:spChg chg="del">
          <ac:chgData name="Oka, Dr. Dennis Kengo (JP)" userId="aeb014c5-2f18-4035-80ba-4d519a44d38a" providerId="ADAL" clId="{4937CA01-90DA-4D2B-AC0A-761D69F4697E}" dt="2025-05-20T11:34:40.720" v="1280" actId="700"/>
          <ac:spMkLst>
            <pc:docMk/>
            <pc:sldMk cId="4206437519" sldId="2147482846"/>
            <ac:spMk id="4" creationId="{3CEDED08-15DD-B8B3-E2B9-AA02D58029E0}"/>
          </ac:spMkLst>
        </pc:spChg>
        <pc:spChg chg="del">
          <ac:chgData name="Oka, Dr. Dennis Kengo (JP)" userId="aeb014c5-2f18-4035-80ba-4d519a44d38a" providerId="ADAL" clId="{4937CA01-90DA-4D2B-AC0A-761D69F4697E}" dt="2025-05-20T11:34:40.720" v="1280" actId="700"/>
          <ac:spMkLst>
            <pc:docMk/>
            <pc:sldMk cId="4206437519" sldId="2147482846"/>
            <ac:spMk id="5" creationId="{71CBDBB6-14FF-09A5-3382-3F2DCF60644A}"/>
          </ac:spMkLst>
        </pc:spChg>
        <pc:spChg chg="del">
          <ac:chgData name="Oka, Dr. Dennis Kengo (JP)" userId="aeb014c5-2f18-4035-80ba-4d519a44d38a" providerId="ADAL" clId="{4937CA01-90DA-4D2B-AC0A-761D69F4697E}" dt="2025-05-20T11:34:40.720" v="1280" actId="700"/>
          <ac:spMkLst>
            <pc:docMk/>
            <pc:sldMk cId="4206437519" sldId="2147482846"/>
            <ac:spMk id="6" creationId="{7F164513-0501-DA66-D7C4-1C71EF4FD184}"/>
          </ac:spMkLst>
        </pc:spChg>
        <pc:spChg chg="add del mod ord">
          <ac:chgData name="Oka, Dr. Dennis Kengo (JP)" userId="aeb014c5-2f18-4035-80ba-4d519a44d38a" providerId="ADAL" clId="{4937CA01-90DA-4D2B-AC0A-761D69F4697E}" dt="2025-05-20T11:44:19.239" v="1687" actId="700"/>
          <ac:spMkLst>
            <pc:docMk/>
            <pc:sldMk cId="4206437519" sldId="2147482846"/>
            <ac:spMk id="7" creationId="{135EA4CA-90E9-0A45-EA4B-8E4FAD1B16ED}"/>
          </ac:spMkLst>
        </pc:spChg>
        <pc:spChg chg="add mod ord">
          <ac:chgData name="Oka, Dr. Dennis Kengo (JP)" userId="aeb014c5-2f18-4035-80ba-4d519a44d38a" providerId="ADAL" clId="{4937CA01-90DA-4D2B-AC0A-761D69F4697E}" dt="2025-05-20T19:33:40.942" v="5136" actId="1076"/>
          <ac:spMkLst>
            <pc:docMk/>
            <pc:sldMk cId="4206437519" sldId="2147482846"/>
            <ac:spMk id="8" creationId="{378A2730-911A-32B7-327C-C8ADFDA090CD}"/>
          </ac:spMkLst>
        </pc:spChg>
        <pc:spChg chg="add del mod ord">
          <ac:chgData name="Oka, Dr. Dennis Kengo (JP)" userId="aeb014c5-2f18-4035-80ba-4d519a44d38a" providerId="ADAL" clId="{4937CA01-90DA-4D2B-AC0A-761D69F4697E}" dt="2025-05-20T19:32:06.296" v="5133" actId="700"/>
          <ac:spMkLst>
            <pc:docMk/>
            <pc:sldMk cId="4206437519" sldId="2147482846"/>
            <ac:spMk id="9" creationId="{E6FC5D9B-6E1C-36EE-9EAD-F5FB31BB8FDC}"/>
          </ac:spMkLst>
        </pc:spChg>
        <pc:picChg chg="add mod">
          <ac:chgData name="Oka, Dr. Dennis Kengo (JP)" userId="aeb014c5-2f18-4035-80ba-4d519a44d38a" providerId="ADAL" clId="{4937CA01-90DA-4D2B-AC0A-761D69F4697E}" dt="2025-05-20T19:33:03.152" v="5134" actId="931"/>
          <ac:picMkLst>
            <pc:docMk/>
            <pc:sldMk cId="4206437519" sldId="2147482846"/>
            <ac:picMk id="4" creationId="{27E7A656-E732-3AD0-EB07-9089DEB7936C}"/>
          </ac:picMkLst>
        </pc:picChg>
      </pc:sldChg>
      <pc:sldChg chg="addSp delSp modSp add mod modAnim modNotesTx">
        <pc:chgData name="Oka, Dr. Dennis Kengo (JP)" userId="aeb014c5-2f18-4035-80ba-4d519a44d38a" providerId="ADAL" clId="{4937CA01-90DA-4D2B-AC0A-761D69F4697E}" dt="2025-05-20T19:46:19.771" v="5467" actId="20577"/>
        <pc:sldMkLst>
          <pc:docMk/>
          <pc:sldMk cId="761153170" sldId="2147482847"/>
        </pc:sldMkLst>
        <pc:spChg chg="mod">
          <ac:chgData name="Oka, Dr. Dennis Kengo (JP)" userId="aeb014c5-2f18-4035-80ba-4d519a44d38a" providerId="ADAL" clId="{4937CA01-90DA-4D2B-AC0A-761D69F4697E}" dt="2025-05-20T11:44:08.635" v="1686" actId="20577"/>
          <ac:spMkLst>
            <pc:docMk/>
            <pc:sldMk cId="761153170" sldId="2147482847"/>
            <ac:spMk id="2" creationId="{7A80632C-C4BA-DDCC-5C2B-F4BD9FEE8DBF}"/>
          </ac:spMkLst>
        </pc:spChg>
        <pc:spChg chg="del">
          <ac:chgData name="Oka, Dr. Dennis Kengo (JP)" userId="aeb014c5-2f18-4035-80ba-4d519a44d38a" providerId="ADAL" clId="{4937CA01-90DA-4D2B-AC0A-761D69F4697E}" dt="2025-05-20T11:36:22.422" v="1291" actId="478"/>
          <ac:spMkLst>
            <pc:docMk/>
            <pc:sldMk cId="761153170" sldId="2147482847"/>
            <ac:spMk id="5" creationId="{48651FB9-B3E5-1BAE-6E5D-20F66344FDC2}"/>
          </ac:spMkLst>
        </pc:spChg>
        <pc:spChg chg="add mod">
          <ac:chgData name="Oka, Dr. Dennis Kengo (JP)" userId="aeb014c5-2f18-4035-80ba-4d519a44d38a" providerId="ADAL" clId="{4937CA01-90DA-4D2B-AC0A-761D69F4697E}" dt="2025-05-20T19:02:04.604" v="5032"/>
          <ac:spMkLst>
            <pc:docMk/>
            <pc:sldMk cId="761153170" sldId="2147482847"/>
            <ac:spMk id="5" creationId="{D12C362C-454A-2B7F-44CF-62E364CD9758}"/>
          </ac:spMkLst>
        </pc:spChg>
        <pc:spChg chg="mod">
          <ac:chgData name="Oka, Dr. Dennis Kengo (JP)" userId="aeb014c5-2f18-4035-80ba-4d519a44d38a" providerId="ADAL" clId="{4937CA01-90DA-4D2B-AC0A-761D69F4697E}" dt="2025-05-20T18:30:11.162" v="4909" actId="20577"/>
          <ac:spMkLst>
            <pc:docMk/>
            <pc:sldMk cId="761153170" sldId="2147482847"/>
            <ac:spMk id="6" creationId="{42DD3A7A-68F4-25BF-66B4-F9794589296A}"/>
          </ac:spMkLst>
        </pc:spChg>
        <pc:spChg chg="del">
          <ac:chgData name="Oka, Dr. Dennis Kengo (JP)" userId="aeb014c5-2f18-4035-80ba-4d519a44d38a" providerId="ADAL" clId="{4937CA01-90DA-4D2B-AC0A-761D69F4697E}" dt="2025-05-20T19:02:04.163" v="5031" actId="478"/>
          <ac:spMkLst>
            <pc:docMk/>
            <pc:sldMk cId="761153170" sldId="2147482847"/>
            <ac:spMk id="8" creationId="{4D539381-5FFF-993E-EB8D-21C26FD58F8E}"/>
          </ac:spMkLst>
        </pc:spChg>
        <pc:spChg chg="mod">
          <ac:chgData name="Oka, Dr. Dennis Kengo (JP)" userId="aeb014c5-2f18-4035-80ba-4d519a44d38a" providerId="ADAL" clId="{4937CA01-90DA-4D2B-AC0A-761D69F4697E}" dt="2025-05-20T17:54:18.823" v="3598"/>
          <ac:spMkLst>
            <pc:docMk/>
            <pc:sldMk cId="761153170" sldId="2147482847"/>
            <ac:spMk id="9" creationId="{682F5C95-B42C-954E-B77D-7D0B4801828D}"/>
          </ac:spMkLst>
        </pc:spChg>
        <pc:spChg chg="del">
          <ac:chgData name="Oka, Dr. Dennis Kengo (JP)" userId="aeb014c5-2f18-4035-80ba-4d519a44d38a" providerId="ADAL" clId="{4937CA01-90DA-4D2B-AC0A-761D69F4697E}" dt="2025-05-20T11:35:23.385" v="1283" actId="478"/>
          <ac:spMkLst>
            <pc:docMk/>
            <pc:sldMk cId="761153170" sldId="2147482847"/>
            <ac:spMk id="10" creationId="{12969E46-ADC8-E86D-2F03-D6BC763FB761}"/>
          </ac:spMkLst>
        </pc:spChg>
        <pc:spChg chg="mod">
          <ac:chgData name="Oka, Dr. Dennis Kengo (JP)" userId="aeb014c5-2f18-4035-80ba-4d519a44d38a" providerId="ADAL" clId="{4937CA01-90DA-4D2B-AC0A-761D69F4697E}" dt="2025-05-20T11:42:39.138" v="1578" actId="1076"/>
          <ac:spMkLst>
            <pc:docMk/>
            <pc:sldMk cId="761153170" sldId="2147482847"/>
            <ac:spMk id="16" creationId="{8025B517-F3EC-CF0D-1A0D-436575939A20}"/>
          </ac:spMkLst>
        </pc:spChg>
        <pc:spChg chg="mod">
          <ac:chgData name="Oka, Dr. Dennis Kengo (JP)" userId="aeb014c5-2f18-4035-80ba-4d519a44d38a" providerId="ADAL" clId="{4937CA01-90DA-4D2B-AC0A-761D69F4697E}" dt="2025-05-20T11:38:58.405" v="1379"/>
          <ac:spMkLst>
            <pc:docMk/>
            <pc:sldMk cId="761153170" sldId="2147482847"/>
            <ac:spMk id="18" creationId="{9B0055B3-D934-8A7E-C67E-DAAE2FA52A07}"/>
          </ac:spMkLst>
        </pc:spChg>
        <pc:spChg chg="mod">
          <ac:chgData name="Oka, Dr. Dennis Kengo (JP)" userId="aeb014c5-2f18-4035-80ba-4d519a44d38a" providerId="ADAL" clId="{4937CA01-90DA-4D2B-AC0A-761D69F4697E}" dt="2025-05-20T11:36:58.160" v="1313"/>
          <ac:spMkLst>
            <pc:docMk/>
            <pc:sldMk cId="761153170" sldId="2147482847"/>
            <ac:spMk id="22" creationId="{8461F219-A6E3-2BB0-631D-0D690FA7EF8A}"/>
          </ac:spMkLst>
        </pc:spChg>
        <pc:spChg chg="mod">
          <ac:chgData name="Oka, Dr. Dennis Kengo (JP)" userId="aeb014c5-2f18-4035-80ba-4d519a44d38a" providerId="ADAL" clId="{4937CA01-90DA-4D2B-AC0A-761D69F4697E}" dt="2025-05-20T17:05:47.528" v="1972"/>
          <ac:spMkLst>
            <pc:docMk/>
            <pc:sldMk cId="761153170" sldId="2147482847"/>
            <ac:spMk id="25" creationId="{D4C1ED82-B507-7F07-664A-C3F8441ED3B3}"/>
          </ac:spMkLst>
        </pc:spChg>
        <pc:spChg chg="add mod">
          <ac:chgData name="Oka, Dr. Dennis Kengo (JP)" userId="aeb014c5-2f18-4035-80ba-4d519a44d38a" providerId="ADAL" clId="{4937CA01-90DA-4D2B-AC0A-761D69F4697E}" dt="2025-05-20T17:02:07.831" v="1872" actId="20577"/>
          <ac:spMkLst>
            <pc:docMk/>
            <pc:sldMk cId="761153170" sldId="2147482847"/>
            <ac:spMk id="27" creationId="{A30E7664-2D34-61A4-811A-F553E9638322}"/>
          </ac:spMkLst>
        </pc:spChg>
        <pc:spChg chg="add mod">
          <ac:chgData name="Oka, Dr. Dennis Kengo (JP)" userId="aeb014c5-2f18-4035-80ba-4d519a44d38a" providerId="ADAL" clId="{4937CA01-90DA-4D2B-AC0A-761D69F4697E}" dt="2025-05-20T19:02:11.961" v="5035" actId="1076"/>
          <ac:spMkLst>
            <pc:docMk/>
            <pc:sldMk cId="761153170" sldId="2147482847"/>
            <ac:spMk id="28" creationId="{D5776070-9E89-C9F8-0F39-B6786C64E073}"/>
          </ac:spMkLst>
        </pc:spChg>
        <pc:spChg chg="add mod">
          <ac:chgData name="Oka, Dr. Dennis Kengo (JP)" userId="aeb014c5-2f18-4035-80ba-4d519a44d38a" providerId="ADAL" clId="{4937CA01-90DA-4D2B-AC0A-761D69F4697E}" dt="2025-05-20T19:02:09.173" v="5034" actId="1076"/>
          <ac:spMkLst>
            <pc:docMk/>
            <pc:sldMk cId="761153170" sldId="2147482847"/>
            <ac:spMk id="29" creationId="{0A89E617-B41E-5A09-D67D-BBA98D484A0D}"/>
          </ac:spMkLst>
        </pc:spChg>
        <pc:spChg chg="add mod">
          <ac:chgData name="Oka, Dr. Dennis Kengo (JP)" userId="aeb014c5-2f18-4035-80ba-4d519a44d38a" providerId="ADAL" clId="{4937CA01-90DA-4D2B-AC0A-761D69F4697E}" dt="2025-05-20T17:05:47.073" v="1969" actId="1076"/>
          <ac:spMkLst>
            <pc:docMk/>
            <pc:sldMk cId="761153170" sldId="2147482847"/>
            <ac:spMk id="30" creationId="{707144E9-D053-BC47-84D1-3D68A6001919}"/>
          </ac:spMkLst>
        </pc:spChg>
        <pc:spChg chg="del">
          <ac:chgData name="Oka, Dr. Dennis Kengo (JP)" userId="aeb014c5-2f18-4035-80ba-4d519a44d38a" providerId="ADAL" clId="{4937CA01-90DA-4D2B-AC0A-761D69F4697E}" dt="2025-05-20T11:35:22.687" v="1282" actId="478"/>
          <ac:spMkLst>
            <pc:docMk/>
            <pc:sldMk cId="761153170" sldId="2147482847"/>
            <ac:spMk id="33" creationId="{05DCBDFE-13A7-B8A0-8941-71EC9C76B840}"/>
          </ac:spMkLst>
        </pc:spChg>
        <pc:spChg chg="add mod">
          <ac:chgData name="Oka, Dr. Dennis Kengo (JP)" userId="aeb014c5-2f18-4035-80ba-4d519a44d38a" providerId="ADAL" clId="{4937CA01-90DA-4D2B-AC0A-761D69F4697E}" dt="2025-05-20T11:42:21.057" v="1557" actId="1076"/>
          <ac:spMkLst>
            <pc:docMk/>
            <pc:sldMk cId="761153170" sldId="2147482847"/>
            <ac:spMk id="34" creationId="{8E9C3C7C-66F3-3B94-442F-614FC22CD436}"/>
          </ac:spMkLst>
        </pc:spChg>
        <pc:spChg chg="del">
          <ac:chgData name="Oka, Dr. Dennis Kengo (JP)" userId="aeb014c5-2f18-4035-80ba-4d519a44d38a" providerId="ADAL" clId="{4937CA01-90DA-4D2B-AC0A-761D69F4697E}" dt="2025-05-20T11:35:26.414" v="1284" actId="478"/>
          <ac:spMkLst>
            <pc:docMk/>
            <pc:sldMk cId="761153170" sldId="2147482847"/>
            <ac:spMk id="35" creationId="{207FE085-5F17-A530-DAE3-EAB64E35917D}"/>
          </ac:spMkLst>
        </pc:spChg>
        <pc:spChg chg="del">
          <ac:chgData name="Oka, Dr. Dennis Kengo (JP)" userId="aeb014c5-2f18-4035-80ba-4d519a44d38a" providerId="ADAL" clId="{4937CA01-90DA-4D2B-AC0A-761D69F4697E}" dt="2025-05-20T11:35:29.367" v="1285" actId="478"/>
          <ac:spMkLst>
            <pc:docMk/>
            <pc:sldMk cId="761153170" sldId="2147482847"/>
            <ac:spMk id="36" creationId="{5307DA4A-64B3-9AB2-6AA2-C471C7300B76}"/>
          </ac:spMkLst>
        </pc:spChg>
        <pc:spChg chg="mod">
          <ac:chgData name="Oka, Dr. Dennis Kengo (JP)" userId="aeb014c5-2f18-4035-80ba-4d519a44d38a" providerId="ADAL" clId="{4937CA01-90DA-4D2B-AC0A-761D69F4697E}" dt="2025-05-20T17:06:50.875" v="2039" actId="1076"/>
          <ac:spMkLst>
            <pc:docMk/>
            <pc:sldMk cId="761153170" sldId="2147482847"/>
            <ac:spMk id="41" creationId="{42492D1C-D1EB-17E9-4A30-750DBE710754}"/>
          </ac:spMkLst>
        </pc:spChg>
        <pc:spChg chg="mod">
          <ac:chgData name="Oka, Dr. Dennis Kengo (JP)" userId="aeb014c5-2f18-4035-80ba-4d519a44d38a" providerId="ADAL" clId="{4937CA01-90DA-4D2B-AC0A-761D69F4697E}" dt="2025-05-20T17:06:50.875" v="2039" actId="1076"/>
          <ac:spMkLst>
            <pc:docMk/>
            <pc:sldMk cId="761153170" sldId="2147482847"/>
            <ac:spMk id="44" creationId="{72CE2747-11A5-5EAB-C0BE-1D55D85FA99C}"/>
          </ac:spMkLst>
        </pc:spChg>
        <pc:spChg chg="add mod">
          <ac:chgData name="Oka, Dr. Dennis Kengo (JP)" userId="aeb014c5-2f18-4035-80ba-4d519a44d38a" providerId="ADAL" clId="{4937CA01-90DA-4D2B-AC0A-761D69F4697E}" dt="2025-05-20T17:07:17.707" v="2044" actId="1582"/>
          <ac:spMkLst>
            <pc:docMk/>
            <pc:sldMk cId="761153170" sldId="2147482847"/>
            <ac:spMk id="47" creationId="{03D5E3FE-787A-DEAD-6AF0-BF4AE615E648}"/>
          </ac:spMkLst>
        </pc:spChg>
        <pc:spChg chg="add mod">
          <ac:chgData name="Oka, Dr. Dennis Kengo (JP)" userId="aeb014c5-2f18-4035-80ba-4d519a44d38a" providerId="ADAL" clId="{4937CA01-90DA-4D2B-AC0A-761D69F4697E}" dt="2025-05-20T17:07:21.227" v="2045" actId="571"/>
          <ac:spMkLst>
            <pc:docMk/>
            <pc:sldMk cId="761153170" sldId="2147482847"/>
            <ac:spMk id="48" creationId="{FCF50943-1753-E098-C559-B3178D58E3A8}"/>
          </ac:spMkLst>
        </pc:spChg>
        <pc:spChg chg="mod">
          <ac:chgData name="Oka, Dr. Dennis Kengo (JP)" userId="aeb014c5-2f18-4035-80ba-4d519a44d38a" providerId="ADAL" clId="{4937CA01-90DA-4D2B-AC0A-761D69F4697E}" dt="2025-05-20T17:54:19.949" v="3600"/>
          <ac:spMkLst>
            <pc:docMk/>
            <pc:sldMk cId="761153170" sldId="2147482847"/>
            <ac:spMk id="50" creationId="{B9D1F025-08A3-2435-5366-A98AFA47AAA3}"/>
          </ac:spMkLst>
        </pc:spChg>
        <pc:spChg chg="mod">
          <ac:chgData name="Oka, Dr. Dennis Kengo (JP)" userId="aeb014c5-2f18-4035-80ba-4d519a44d38a" providerId="ADAL" clId="{4937CA01-90DA-4D2B-AC0A-761D69F4697E}" dt="2025-05-20T17:54:19.949" v="3600"/>
          <ac:spMkLst>
            <pc:docMk/>
            <pc:sldMk cId="761153170" sldId="2147482847"/>
            <ac:spMk id="51" creationId="{89169E93-6ADE-7F0C-297E-885867AAEB4F}"/>
          </ac:spMkLst>
        </pc:spChg>
        <pc:spChg chg="mod">
          <ac:chgData name="Oka, Dr. Dennis Kengo (JP)" userId="aeb014c5-2f18-4035-80ba-4d519a44d38a" providerId="ADAL" clId="{4937CA01-90DA-4D2B-AC0A-761D69F4697E}" dt="2025-05-20T17:54:19.949" v="3600"/>
          <ac:spMkLst>
            <pc:docMk/>
            <pc:sldMk cId="761153170" sldId="2147482847"/>
            <ac:spMk id="53" creationId="{10C15E36-02BC-702E-AA67-FE9AE880269E}"/>
          </ac:spMkLst>
        </pc:spChg>
        <pc:spChg chg="mod">
          <ac:chgData name="Oka, Dr. Dennis Kengo (JP)" userId="aeb014c5-2f18-4035-80ba-4d519a44d38a" providerId="ADAL" clId="{4937CA01-90DA-4D2B-AC0A-761D69F4697E}" dt="2025-05-20T17:54:19.949" v="3600"/>
          <ac:spMkLst>
            <pc:docMk/>
            <pc:sldMk cId="761153170" sldId="2147482847"/>
            <ac:spMk id="54" creationId="{64AD57E1-B415-CB78-20BD-F271898B3645}"/>
          </ac:spMkLst>
        </pc:spChg>
        <pc:spChg chg="mod">
          <ac:chgData name="Oka, Dr. Dennis Kengo (JP)" userId="aeb014c5-2f18-4035-80ba-4d519a44d38a" providerId="ADAL" clId="{4937CA01-90DA-4D2B-AC0A-761D69F4697E}" dt="2025-05-20T17:54:19.949" v="3600"/>
          <ac:spMkLst>
            <pc:docMk/>
            <pc:sldMk cId="761153170" sldId="2147482847"/>
            <ac:spMk id="55" creationId="{D88AEF64-136E-E089-26D4-041C1CCEF389}"/>
          </ac:spMkLst>
        </pc:spChg>
        <pc:spChg chg="mod">
          <ac:chgData name="Oka, Dr. Dennis Kengo (JP)" userId="aeb014c5-2f18-4035-80ba-4d519a44d38a" providerId="ADAL" clId="{4937CA01-90DA-4D2B-AC0A-761D69F4697E}" dt="2025-05-20T17:54:19.949" v="3600"/>
          <ac:spMkLst>
            <pc:docMk/>
            <pc:sldMk cId="761153170" sldId="2147482847"/>
            <ac:spMk id="56" creationId="{BE359EE3-BC52-0C08-57F9-5F958D4DBC03}"/>
          </ac:spMkLst>
        </pc:spChg>
        <pc:spChg chg="mod">
          <ac:chgData name="Oka, Dr. Dennis Kengo (JP)" userId="aeb014c5-2f18-4035-80ba-4d519a44d38a" providerId="ADAL" clId="{4937CA01-90DA-4D2B-AC0A-761D69F4697E}" dt="2025-05-20T17:54:19.949" v="3600"/>
          <ac:spMkLst>
            <pc:docMk/>
            <pc:sldMk cId="761153170" sldId="2147482847"/>
            <ac:spMk id="57" creationId="{81148741-0CBC-FA6C-86D6-831192AF4F77}"/>
          </ac:spMkLst>
        </pc:spChg>
        <pc:spChg chg="mod">
          <ac:chgData name="Oka, Dr. Dennis Kengo (JP)" userId="aeb014c5-2f18-4035-80ba-4d519a44d38a" providerId="ADAL" clId="{4937CA01-90DA-4D2B-AC0A-761D69F4697E}" dt="2025-05-20T17:54:19.949" v="3600"/>
          <ac:spMkLst>
            <pc:docMk/>
            <pc:sldMk cId="761153170" sldId="2147482847"/>
            <ac:spMk id="58" creationId="{A152BE45-BCFA-720D-3E53-71D11E456018}"/>
          </ac:spMkLst>
        </pc:spChg>
        <pc:spChg chg="mod">
          <ac:chgData name="Oka, Dr. Dennis Kengo (JP)" userId="aeb014c5-2f18-4035-80ba-4d519a44d38a" providerId="ADAL" clId="{4937CA01-90DA-4D2B-AC0A-761D69F4697E}" dt="2025-05-20T17:54:19.949" v="3600"/>
          <ac:spMkLst>
            <pc:docMk/>
            <pc:sldMk cId="761153170" sldId="2147482847"/>
            <ac:spMk id="59" creationId="{64D0B1CC-48A2-2D37-94E1-C9501F4D352C}"/>
          </ac:spMkLst>
        </pc:spChg>
        <pc:spChg chg="mod">
          <ac:chgData name="Oka, Dr. Dennis Kengo (JP)" userId="aeb014c5-2f18-4035-80ba-4d519a44d38a" providerId="ADAL" clId="{4937CA01-90DA-4D2B-AC0A-761D69F4697E}" dt="2025-05-20T17:54:19.949" v="3600"/>
          <ac:spMkLst>
            <pc:docMk/>
            <pc:sldMk cId="761153170" sldId="2147482847"/>
            <ac:spMk id="60" creationId="{2347A19F-005C-3AC8-A768-57B8AD826778}"/>
          </ac:spMkLst>
        </pc:spChg>
        <pc:grpChg chg="del mod">
          <ac:chgData name="Oka, Dr. Dennis Kengo (JP)" userId="aeb014c5-2f18-4035-80ba-4d519a44d38a" providerId="ADAL" clId="{4937CA01-90DA-4D2B-AC0A-761D69F4697E}" dt="2025-05-20T17:54:19.635" v="3599" actId="478"/>
          <ac:grpSpMkLst>
            <pc:docMk/>
            <pc:sldMk cId="761153170" sldId="2147482847"/>
            <ac:grpSpMk id="7" creationId="{7B469680-8DF8-A491-657A-E08367635743}"/>
          </ac:grpSpMkLst>
        </pc:grpChg>
        <pc:grpChg chg="mod">
          <ac:chgData name="Oka, Dr. Dennis Kengo (JP)" userId="aeb014c5-2f18-4035-80ba-4d519a44d38a" providerId="ADAL" clId="{4937CA01-90DA-4D2B-AC0A-761D69F4697E}" dt="2025-05-20T11:42:39.138" v="1578" actId="1076"/>
          <ac:grpSpMkLst>
            <pc:docMk/>
            <pc:sldMk cId="761153170" sldId="2147482847"/>
            <ac:grpSpMk id="13" creationId="{4A730E1D-7170-4A6C-A86A-DB8CF14590AE}"/>
          </ac:grpSpMkLst>
        </pc:grpChg>
        <pc:grpChg chg="mod">
          <ac:chgData name="Oka, Dr. Dennis Kengo (JP)" userId="aeb014c5-2f18-4035-80ba-4d519a44d38a" providerId="ADAL" clId="{4937CA01-90DA-4D2B-AC0A-761D69F4697E}" dt="2025-05-20T11:38:58.405" v="1377"/>
          <ac:grpSpMkLst>
            <pc:docMk/>
            <pc:sldMk cId="761153170" sldId="2147482847"/>
            <ac:grpSpMk id="14" creationId="{12D34B61-BF37-4BEC-0592-5EBD40B6169B}"/>
          </ac:grpSpMkLst>
        </pc:grpChg>
        <pc:grpChg chg="del mod">
          <ac:chgData name="Oka, Dr. Dennis Kengo (JP)" userId="aeb014c5-2f18-4035-80ba-4d519a44d38a" providerId="ADAL" clId="{4937CA01-90DA-4D2B-AC0A-761D69F4697E}" dt="2025-05-20T11:36:59.887" v="1314" actId="478"/>
          <ac:grpSpMkLst>
            <pc:docMk/>
            <pc:sldMk cId="761153170" sldId="2147482847"/>
            <ac:grpSpMk id="20" creationId="{83FC20A0-E97D-38B1-D7D7-18662E54C8BB}"/>
          </ac:grpSpMkLst>
        </pc:grpChg>
        <pc:grpChg chg="del mod">
          <ac:chgData name="Oka, Dr. Dennis Kengo (JP)" userId="aeb014c5-2f18-4035-80ba-4d519a44d38a" providerId="ADAL" clId="{4937CA01-90DA-4D2B-AC0A-761D69F4697E}" dt="2025-05-20T17:05:48.565" v="1973" actId="478"/>
          <ac:grpSpMkLst>
            <pc:docMk/>
            <pc:sldMk cId="761153170" sldId="2147482847"/>
            <ac:grpSpMk id="24" creationId="{D0C74BC8-5AB9-5CD3-EF1A-EA012AD24054}"/>
          </ac:grpSpMkLst>
        </pc:grpChg>
        <pc:grpChg chg="mod">
          <ac:chgData name="Oka, Dr. Dennis Kengo (JP)" userId="aeb014c5-2f18-4035-80ba-4d519a44d38a" providerId="ADAL" clId="{4937CA01-90DA-4D2B-AC0A-761D69F4697E}" dt="2025-05-20T17:06:50.875" v="2039" actId="1076"/>
          <ac:grpSpMkLst>
            <pc:docMk/>
            <pc:sldMk cId="761153170" sldId="2147482847"/>
            <ac:grpSpMk id="40" creationId="{FDF63CBD-14A6-DA9E-1D94-BEC874E7360E}"/>
          </ac:grpSpMkLst>
        </pc:grpChg>
        <pc:grpChg chg="add del mod">
          <ac:chgData name="Oka, Dr. Dennis Kengo (JP)" userId="aeb014c5-2f18-4035-80ba-4d519a44d38a" providerId="ADAL" clId="{4937CA01-90DA-4D2B-AC0A-761D69F4697E}" dt="2025-05-20T17:06:50.875" v="2039" actId="1076"/>
          <ac:grpSpMkLst>
            <pc:docMk/>
            <pc:sldMk cId="761153170" sldId="2147482847"/>
            <ac:grpSpMk id="43" creationId="{C59857A4-FD58-8915-73F1-19A6B180AFEB}"/>
          </ac:grpSpMkLst>
        </pc:grpChg>
        <pc:grpChg chg="add mod">
          <ac:chgData name="Oka, Dr. Dennis Kengo (JP)" userId="aeb014c5-2f18-4035-80ba-4d519a44d38a" providerId="ADAL" clId="{4937CA01-90DA-4D2B-AC0A-761D69F4697E}" dt="2025-05-20T17:06:50.875" v="2039" actId="1076"/>
          <ac:grpSpMkLst>
            <pc:docMk/>
            <pc:sldMk cId="761153170" sldId="2147482847"/>
            <ac:grpSpMk id="46" creationId="{A3DFFB7B-4C35-39F2-25AE-F8A85D9C4BEA}"/>
          </ac:grpSpMkLst>
        </pc:grpChg>
        <pc:picChg chg="mod">
          <ac:chgData name="Oka, Dr. Dennis Kengo (JP)" userId="aeb014c5-2f18-4035-80ba-4d519a44d38a" providerId="ADAL" clId="{4937CA01-90DA-4D2B-AC0A-761D69F4697E}" dt="2025-05-20T17:54:18.815" v="3597"/>
          <ac:picMkLst>
            <pc:docMk/>
            <pc:sldMk cId="761153170" sldId="2147482847"/>
            <ac:picMk id="11" creationId="{BB52ECDB-5D7C-4D21-B9E3-AE38774F235C}"/>
          </ac:picMkLst>
        </pc:picChg>
        <pc:picChg chg="mod">
          <ac:chgData name="Oka, Dr. Dennis Kengo (JP)" userId="aeb014c5-2f18-4035-80ba-4d519a44d38a" providerId="ADAL" clId="{4937CA01-90DA-4D2B-AC0A-761D69F4697E}" dt="2025-05-20T11:38:58.405" v="1378"/>
          <ac:picMkLst>
            <pc:docMk/>
            <pc:sldMk cId="761153170" sldId="2147482847"/>
            <ac:picMk id="19" creationId="{E8445362-1A74-F544-F100-B6F2CB04CD20}"/>
          </ac:picMkLst>
        </pc:picChg>
        <pc:picChg chg="mod">
          <ac:chgData name="Oka, Dr. Dennis Kengo (JP)" userId="aeb014c5-2f18-4035-80ba-4d519a44d38a" providerId="ADAL" clId="{4937CA01-90DA-4D2B-AC0A-761D69F4697E}" dt="2025-05-20T11:42:39.138" v="1578" actId="1076"/>
          <ac:picMkLst>
            <pc:docMk/>
            <pc:sldMk cId="761153170" sldId="2147482847"/>
            <ac:picMk id="21" creationId="{D04A7EB1-5478-C023-184B-DFEB2E3FC1E0}"/>
          </ac:picMkLst>
        </pc:picChg>
        <pc:picChg chg="mod">
          <ac:chgData name="Oka, Dr. Dennis Kengo (JP)" userId="aeb014c5-2f18-4035-80ba-4d519a44d38a" providerId="ADAL" clId="{4937CA01-90DA-4D2B-AC0A-761D69F4697E}" dt="2025-05-20T11:36:58.160" v="1312"/>
          <ac:picMkLst>
            <pc:docMk/>
            <pc:sldMk cId="761153170" sldId="2147482847"/>
            <ac:picMk id="23" creationId="{8E8701B3-8CAC-1566-8C89-187A4A892EBE}"/>
          </ac:picMkLst>
        </pc:picChg>
        <pc:picChg chg="mod">
          <ac:chgData name="Oka, Dr. Dennis Kengo (JP)" userId="aeb014c5-2f18-4035-80ba-4d519a44d38a" providerId="ADAL" clId="{4937CA01-90DA-4D2B-AC0A-761D69F4697E}" dt="2025-05-20T17:05:47.528" v="1971"/>
          <ac:picMkLst>
            <pc:docMk/>
            <pc:sldMk cId="761153170" sldId="2147482847"/>
            <ac:picMk id="26" creationId="{9F963199-3E0E-E3C0-E9B5-8C909543DFC2}"/>
          </ac:picMkLst>
        </pc:picChg>
        <pc:picChg chg="mod">
          <ac:chgData name="Oka, Dr. Dennis Kengo (JP)" userId="aeb014c5-2f18-4035-80ba-4d519a44d38a" providerId="ADAL" clId="{4937CA01-90DA-4D2B-AC0A-761D69F4697E}" dt="2025-05-20T17:06:50.875" v="2039" actId="1076"/>
          <ac:picMkLst>
            <pc:docMk/>
            <pc:sldMk cId="761153170" sldId="2147482847"/>
            <ac:picMk id="42" creationId="{E50F1360-DBB5-E624-F251-D553E99D3E7F}"/>
          </ac:picMkLst>
        </pc:picChg>
        <pc:picChg chg="mod">
          <ac:chgData name="Oka, Dr. Dennis Kengo (JP)" userId="aeb014c5-2f18-4035-80ba-4d519a44d38a" providerId="ADAL" clId="{4937CA01-90DA-4D2B-AC0A-761D69F4697E}" dt="2025-05-20T17:06:50.875" v="2039" actId="1076"/>
          <ac:picMkLst>
            <pc:docMk/>
            <pc:sldMk cId="761153170" sldId="2147482847"/>
            <ac:picMk id="45" creationId="{0E090E2B-FA55-E9A4-0EFD-F4548B44A220}"/>
          </ac:picMkLst>
        </pc:picChg>
        <pc:cxnChg chg="add mod">
          <ac:chgData name="Oka, Dr. Dennis Kengo (JP)" userId="aeb014c5-2f18-4035-80ba-4d519a44d38a" providerId="ADAL" clId="{4937CA01-90DA-4D2B-AC0A-761D69F4697E}" dt="2025-05-20T11:42:37.020" v="1573" actId="1076"/>
          <ac:cxnSpMkLst>
            <pc:docMk/>
            <pc:sldMk cId="761153170" sldId="2147482847"/>
            <ac:cxnSpMk id="31" creationId="{0538B0CA-3EBB-ABD6-04AC-1D7C472BEB13}"/>
          </ac:cxnSpMkLst>
        </pc:cxnChg>
        <pc:cxnChg chg="del">
          <ac:chgData name="Oka, Dr. Dennis Kengo (JP)" userId="aeb014c5-2f18-4035-80ba-4d519a44d38a" providerId="ADAL" clId="{4937CA01-90DA-4D2B-AC0A-761D69F4697E}" dt="2025-05-20T11:35:57.450" v="1289" actId="478"/>
          <ac:cxnSpMkLst>
            <pc:docMk/>
            <pc:sldMk cId="761153170" sldId="2147482847"/>
            <ac:cxnSpMk id="37" creationId="{160420B7-07A6-5651-4401-9ECFB6AA2B6E}"/>
          </ac:cxnSpMkLst>
        </pc:cxnChg>
      </pc:sldChg>
      <pc:sldChg chg="addSp modSp new del mod modNotesTx">
        <pc:chgData name="Oka, Dr. Dennis Kengo (JP)" userId="aeb014c5-2f18-4035-80ba-4d519a44d38a" providerId="ADAL" clId="{4937CA01-90DA-4D2B-AC0A-761D69F4697E}" dt="2025-05-20T17:43:09.675" v="3315" actId="47"/>
        <pc:sldMkLst>
          <pc:docMk/>
          <pc:sldMk cId="3055221492" sldId="2147482848"/>
        </pc:sldMkLst>
        <pc:graphicFrameChg chg="add mod modGraphic">
          <ac:chgData name="Oka, Dr. Dennis Kengo (JP)" userId="aeb014c5-2f18-4035-80ba-4d519a44d38a" providerId="ADAL" clId="{4937CA01-90DA-4D2B-AC0A-761D69F4697E}" dt="2025-05-20T17:40:58.113" v="3235" actId="14734"/>
          <ac:graphicFrameMkLst>
            <pc:docMk/>
            <pc:sldMk cId="3055221492" sldId="2147482848"/>
            <ac:graphicFrameMk id="5" creationId="{A9F1612E-2E21-99EB-1F54-C3B12576BD17}"/>
          </ac:graphicFrameMkLst>
        </pc:graphicFrameChg>
      </pc:sldChg>
      <pc:sldChg chg="addSp delSp modSp new mod modClrScheme chgLayout modNotesTx">
        <pc:chgData name="Oka, Dr. Dennis Kengo (JP)" userId="aeb014c5-2f18-4035-80ba-4d519a44d38a" providerId="ADAL" clId="{4937CA01-90DA-4D2B-AC0A-761D69F4697E}" dt="2025-05-20T20:07:22.544" v="5749" actId="207"/>
        <pc:sldMkLst>
          <pc:docMk/>
          <pc:sldMk cId="2984208153" sldId="2147482849"/>
        </pc:sldMkLst>
        <pc:spChg chg="mod ord">
          <ac:chgData name="Oka, Dr. Dennis Kengo (JP)" userId="aeb014c5-2f18-4035-80ba-4d519a44d38a" providerId="ADAL" clId="{4937CA01-90DA-4D2B-AC0A-761D69F4697E}" dt="2025-05-20T18:30:25.182" v="4913" actId="20577"/>
          <ac:spMkLst>
            <pc:docMk/>
            <pc:sldMk cId="2984208153" sldId="2147482849"/>
            <ac:spMk id="2" creationId="{7305D5F7-0A15-BB8B-087C-2EE7EDC7DA70}"/>
          </ac:spMkLst>
        </pc:spChg>
        <pc:spChg chg="del mod ord">
          <ac:chgData name="Oka, Dr. Dennis Kengo (JP)" userId="aeb014c5-2f18-4035-80ba-4d519a44d38a" providerId="ADAL" clId="{4937CA01-90DA-4D2B-AC0A-761D69F4697E}" dt="2025-05-20T19:52:00.042" v="5499" actId="478"/>
          <ac:spMkLst>
            <pc:docMk/>
            <pc:sldMk cId="2984208153" sldId="2147482849"/>
            <ac:spMk id="3" creationId="{668F8140-D9D0-A2C3-0720-D5AF5E8FF3EA}"/>
          </ac:spMkLst>
        </pc:spChg>
        <pc:spChg chg="mod ord">
          <ac:chgData name="Oka, Dr. Dennis Kengo (JP)" userId="aeb014c5-2f18-4035-80ba-4d519a44d38a" providerId="ADAL" clId="{4937CA01-90DA-4D2B-AC0A-761D69F4697E}" dt="2025-05-20T18:15:07.767" v="4386" actId="700"/>
          <ac:spMkLst>
            <pc:docMk/>
            <pc:sldMk cId="2984208153" sldId="2147482849"/>
            <ac:spMk id="4" creationId="{79A2A3CC-C185-F1ED-DE0B-B4740251EE73}"/>
          </ac:spMkLst>
        </pc:spChg>
        <pc:spChg chg="add mod ord">
          <ac:chgData name="Oka, Dr. Dennis Kengo (JP)" userId="aeb014c5-2f18-4035-80ba-4d519a44d38a" providerId="ADAL" clId="{4937CA01-90DA-4D2B-AC0A-761D69F4697E}" dt="2025-05-20T18:16:11.044" v="4398" actId="21"/>
          <ac:spMkLst>
            <pc:docMk/>
            <pc:sldMk cId="2984208153" sldId="2147482849"/>
            <ac:spMk id="5" creationId="{02BC4102-5A8E-D3CD-326A-B5874BBB8D47}"/>
          </ac:spMkLst>
        </pc:spChg>
        <pc:spChg chg="add mod ord">
          <ac:chgData name="Oka, Dr. Dennis Kengo (JP)" userId="aeb014c5-2f18-4035-80ba-4d519a44d38a" providerId="ADAL" clId="{4937CA01-90DA-4D2B-AC0A-761D69F4697E}" dt="2025-05-20T18:22:01.296" v="4760" actId="207"/>
          <ac:spMkLst>
            <pc:docMk/>
            <pc:sldMk cId="2984208153" sldId="2147482849"/>
            <ac:spMk id="6" creationId="{5B344A9F-9C72-6560-8FB6-22C180158087}"/>
          </ac:spMkLst>
        </pc:spChg>
        <pc:spChg chg="add mod">
          <ac:chgData name="Oka, Dr. Dennis Kengo (JP)" userId="aeb014c5-2f18-4035-80ba-4d519a44d38a" providerId="ADAL" clId="{4937CA01-90DA-4D2B-AC0A-761D69F4697E}" dt="2025-05-20T18:18:17.653" v="4581" actId="20577"/>
          <ac:spMkLst>
            <pc:docMk/>
            <pc:sldMk cId="2984208153" sldId="2147482849"/>
            <ac:spMk id="7" creationId="{1220FF87-6DBA-8B32-3C10-FA26811469F9}"/>
          </ac:spMkLst>
        </pc:spChg>
        <pc:spChg chg="mod">
          <ac:chgData name="Oka, Dr. Dennis Kengo (JP)" userId="aeb014c5-2f18-4035-80ba-4d519a44d38a" providerId="ADAL" clId="{4937CA01-90DA-4D2B-AC0A-761D69F4697E}" dt="2025-05-20T18:22:40.970" v="4804"/>
          <ac:spMkLst>
            <pc:docMk/>
            <pc:sldMk cId="2984208153" sldId="2147482849"/>
            <ac:spMk id="9" creationId="{07670515-AAA5-5DBE-243B-7E29A8AB22B2}"/>
          </ac:spMkLst>
        </pc:spChg>
        <pc:spChg chg="add mod">
          <ac:chgData name="Oka, Dr. Dennis Kengo (JP)" userId="aeb014c5-2f18-4035-80ba-4d519a44d38a" providerId="ADAL" clId="{4937CA01-90DA-4D2B-AC0A-761D69F4697E}" dt="2025-05-20T19:52:00.389" v="5500"/>
          <ac:spMkLst>
            <pc:docMk/>
            <pc:sldMk cId="2984208153" sldId="2147482849"/>
            <ac:spMk id="11" creationId="{EB2A0735-63EC-4871-E1D1-022602A79535}"/>
          </ac:spMkLst>
        </pc:spChg>
        <pc:spChg chg="mod">
          <ac:chgData name="Oka, Dr. Dennis Kengo (JP)" userId="aeb014c5-2f18-4035-80ba-4d519a44d38a" providerId="ADAL" clId="{4937CA01-90DA-4D2B-AC0A-761D69F4697E}" dt="2025-05-20T18:20:32.875" v="4717"/>
          <ac:spMkLst>
            <pc:docMk/>
            <pc:sldMk cId="2984208153" sldId="2147482849"/>
            <ac:spMk id="12" creationId="{4E6C0C4E-7D05-9DAC-4EB6-612407DDD2F9}"/>
          </ac:spMkLst>
        </pc:spChg>
        <pc:spChg chg="mod">
          <ac:chgData name="Oka, Dr. Dennis Kengo (JP)" userId="aeb014c5-2f18-4035-80ba-4d519a44d38a" providerId="ADAL" clId="{4937CA01-90DA-4D2B-AC0A-761D69F4697E}" dt="2025-05-20T18:22:39.135" v="4797"/>
          <ac:spMkLst>
            <pc:docMk/>
            <pc:sldMk cId="2984208153" sldId="2147482849"/>
            <ac:spMk id="15" creationId="{76AAC13A-2F0A-05F8-A92C-12D2318B010F}"/>
          </ac:spMkLst>
        </pc:spChg>
        <pc:spChg chg="mod">
          <ac:chgData name="Oka, Dr. Dennis Kengo (JP)" userId="aeb014c5-2f18-4035-80ba-4d519a44d38a" providerId="ADAL" clId="{4937CA01-90DA-4D2B-AC0A-761D69F4697E}" dt="2025-05-20T18:19:59.203" v="4682"/>
          <ac:spMkLst>
            <pc:docMk/>
            <pc:sldMk cId="2984208153" sldId="2147482849"/>
            <ac:spMk id="18" creationId="{942C083D-48CD-954A-A65A-8C3E7D329392}"/>
          </ac:spMkLst>
        </pc:spChg>
        <pc:spChg chg="mod">
          <ac:chgData name="Oka, Dr. Dennis Kengo (JP)" userId="aeb014c5-2f18-4035-80ba-4d519a44d38a" providerId="ADAL" clId="{4937CA01-90DA-4D2B-AC0A-761D69F4697E}" dt="2025-05-20T18:19:59.203" v="4682"/>
          <ac:spMkLst>
            <pc:docMk/>
            <pc:sldMk cId="2984208153" sldId="2147482849"/>
            <ac:spMk id="21" creationId="{EA5898E7-5C8A-EB26-93F8-4401167EF4E9}"/>
          </ac:spMkLst>
        </pc:spChg>
        <pc:spChg chg="mod">
          <ac:chgData name="Oka, Dr. Dennis Kengo (JP)" userId="aeb014c5-2f18-4035-80ba-4d519a44d38a" providerId="ADAL" clId="{4937CA01-90DA-4D2B-AC0A-761D69F4697E}" dt="2025-05-20T18:22:36.434" v="4790"/>
          <ac:spMkLst>
            <pc:docMk/>
            <pc:sldMk cId="2984208153" sldId="2147482849"/>
            <ac:spMk id="24" creationId="{46CCB7F8-25C7-E945-0881-A0E00FDC03FD}"/>
          </ac:spMkLst>
        </pc:spChg>
        <pc:spChg chg="mod">
          <ac:chgData name="Oka, Dr. Dennis Kengo (JP)" userId="aeb014c5-2f18-4035-80ba-4d519a44d38a" providerId="ADAL" clId="{4937CA01-90DA-4D2B-AC0A-761D69F4697E}" dt="2025-05-20T20:07:22.544" v="5749" actId="207"/>
          <ac:spMkLst>
            <pc:docMk/>
            <pc:sldMk cId="2984208153" sldId="2147482849"/>
            <ac:spMk id="27" creationId="{16850D12-D6F8-5B3E-456D-18579D477244}"/>
          </ac:spMkLst>
        </pc:spChg>
        <pc:spChg chg="mod">
          <ac:chgData name="Oka, Dr. Dennis Kengo (JP)" userId="aeb014c5-2f18-4035-80ba-4d519a44d38a" providerId="ADAL" clId="{4937CA01-90DA-4D2B-AC0A-761D69F4697E}" dt="2025-05-20T18:21:14.065" v="4733"/>
          <ac:spMkLst>
            <pc:docMk/>
            <pc:sldMk cId="2984208153" sldId="2147482849"/>
            <ac:spMk id="30" creationId="{1D66FBD0-E90C-72F6-19CD-2060E23ED96A}"/>
          </ac:spMkLst>
        </pc:spChg>
        <pc:spChg chg="mod">
          <ac:chgData name="Oka, Dr. Dennis Kengo (JP)" userId="aeb014c5-2f18-4035-80ba-4d519a44d38a" providerId="ADAL" clId="{4937CA01-90DA-4D2B-AC0A-761D69F4697E}" dt="2025-05-20T18:21:28.379" v="4745"/>
          <ac:spMkLst>
            <pc:docMk/>
            <pc:sldMk cId="2984208153" sldId="2147482849"/>
            <ac:spMk id="33" creationId="{BD27395B-45F1-1301-4711-650C032D8B40}"/>
          </ac:spMkLst>
        </pc:spChg>
        <pc:spChg chg="mod">
          <ac:chgData name="Oka, Dr. Dennis Kengo (JP)" userId="aeb014c5-2f18-4035-80ba-4d519a44d38a" providerId="ADAL" clId="{4937CA01-90DA-4D2B-AC0A-761D69F4697E}" dt="2025-05-20T18:21:44.058" v="4757"/>
          <ac:spMkLst>
            <pc:docMk/>
            <pc:sldMk cId="2984208153" sldId="2147482849"/>
            <ac:spMk id="36" creationId="{2AE099B6-F6DE-124D-5A0B-AB6FD16A1141}"/>
          </ac:spMkLst>
        </pc:spChg>
        <pc:spChg chg="mod">
          <ac:chgData name="Oka, Dr. Dennis Kengo (JP)" userId="aeb014c5-2f18-4035-80ba-4d519a44d38a" providerId="ADAL" clId="{4937CA01-90DA-4D2B-AC0A-761D69F4697E}" dt="2025-05-20T18:22:23.627" v="4771"/>
          <ac:spMkLst>
            <pc:docMk/>
            <pc:sldMk cId="2984208153" sldId="2147482849"/>
            <ac:spMk id="39" creationId="{64F17371-1481-1101-1F34-78A0554249DF}"/>
          </ac:spMkLst>
        </pc:spChg>
        <pc:grpChg chg="mod">
          <ac:chgData name="Oka, Dr. Dennis Kengo (JP)" userId="aeb014c5-2f18-4035-80ba-4d519a44d38a" providerId="ADAL" clId="{4937CA01-90DA-4D2B-AC0A-761D69F4697E}" dt="2025-05-20T18:22:41.975" v="4805" actId="1076"/>
          <ac:grpSpMkLst>
            <pc:docMk/>
            <pc:sldMk cId="2984208153" sldId="2147482849"/>
            <ac:grpSpMk id="8" creationId="{BE134D7C-C52D-B82A-D2F9-A11716266AC2}"/>
          </ac:grpSpMkLst>
        </pc:grpChg>
        <pc:grpChg chg="del mod">
          <ac:chgData name="Oka, Dr. Dennis Kengo (JP)" userId="aeb014c5-2f18-4035-80ba-4d519a44d38a" providerId="ADAL" clId="{4937CA01-90DA-4D2B-AC0A-761D69F4697E}" dt="2025-05-20T18:20:34.006" v="4718" actId="478"/>
          <ac:grpSpMkLst>
            <pc:docMk/>
            <pc:sldMk cId="2984208153" sldId="2147482849"/>
            <ac:grpSpMk id="11" creationId="{C5761DE8-917C-7DB6-EA2C-F78CBA541B90}"/>
          </ac:grpSpMkLst>
        </pc:grpChg>
        <pc:grpChg chg="mod">
          <ac:chgData name="Oka, Dr. Dennis Kengo (JP)" userId="aeb014c5-2f18-4035-80ba-4d519a44d38a" providerId="ADAL" clId="{4937CA01-90DA-4D2B-AC0A-761D69F4697E}" dt="2025-05-20T18:22:39.986" v="4801" actId="1076"/>
          <ac:grpSpMkLst>
            <pc:docMk/>
            <pc:sldMk cId="2984208153" sldId="2147482849"/>
            <ac:grpSpMk id="14" creationId="{FDACFF9B-CA59-5545-8B8D-2BD4D0F7976A}"/>
          </ac:grpSpMkLst>
        </pc:grpChg>
        <pc:grpChg chg="mod">
          <ac:chgData name="Oka, Dr. Dennis Kengo (JP)" userId="aeb014c5-2f18-4035-80ba-4d519a44d38a" providerId="ADAL" clId="{4937CA01-90DA-4D2B-AC0A-761D69F4697E}" dt="2025-05-20T18:19:59.203" v="4682"/>
          <ac:grpSpMkLst>
            <pc:docMk/>
            <pc:sldMk cId="2984208153" sldId="2147482849"/>
            <ac:grpSpMk id="17" creationId="{4A9B4BEB-3A1D-7475-27D5-3AB258396FB3}"/>
          </ac:grpSpMkLst>
        </pc:grpChg>
        <pc:grpChg chg="mod">
          <ac:chgData name="Oka, Dr. Dennis Kengo (JP)" userId="aeb014c5-2f18-4035-80ba-4d519a44d38a" providerId="ADAL" clId="{4937CA01-90DA-4D2B-AC0A-761D69F4697E}" dt="2025-05-20T18:19:59.203" v="4682"/>
          <ac:grpSpMkLst>
            <pc:docMk/>
            <pc:sldMk cId="2984208153" sldId="2147482849"/>
            <ac:grpSpMk id="20" creationId="{3B111294-7085-7C8C-59CF-E09B7D2F8CB0}"/>
          </ac:grpSpMkLst>
        </pc:grpChg>
        <pc:grpChg chg="mod">
          <ac:chgData name="Oka, Dr. Dennis Kengo (JP)" userId="aeb014c5-2f18-4035-80ba-4d519a44d38a" providerId="ADAL" clId="{4937CA01-90DA-4D2B-AC0A-761D69F4697E}" dt="2025-05-20T18:22:37.314" v="4791" actId="1076"/>
          <ac:grpSpMkLst>
            <pc:docMk/>
            <pc:sldMk cId="2984208153" sldId="2147482849"/>
            <ac:grpSpMk id="23" creationId="{E6D7D558-0253-79DE-226E-94D53FF34232}"/>
          </ac:grpSpMkLst>
        </pc:grpChg>
        <pc:grpChg chg="mod">
          <ac:chgData name="Oka, Dr. Dennis Kengo (JP)" userId="aeb014c5-2f18-4035-80ba-4d519a44d38a" providerId="ADAL" clId="{4937CA01-90DA-4D2B-AC0A-761D69F4697E}" dt="2025-05-20T20:07:11.942" v="5739"/>
          <ac:grpSpMkLst>
            <pc:docMk/>
            <pc:sldMk cId="2984208153" sldId="2147482849"/>
            <ac:grpSpMk id="26" creationId="{2A1CB9AA-9701-A935-52E9-90DF483FEC09}"/>
          </ac:grpSpMkLst>
        </pc:grpChg>
        <pc:grpChg chg="mod">
          <ac:chgData name="Oka, Dr. Dennis Kengo (JP)" userId="aeb014c5-2f18-4035-80ba-4d519a44d38a" providerId="ADAL" clId="{4937CA01-90DA-4D2B-AC0A-761D69F4697E}" dt="2025-05-20T18:21:16.694" v="4734" actId="1076"/>
          <ac:grpSpMkLst>
            <pc:docMk/>
            <pc:sldMk cId="2984208153" sldId="2147482849"/>
            <ac:grpSpMk id="29" creationId="{9B4E373E-3C5C-D215-198E-983EE0D7BAB7}"/>
          </ac:grpSpMkLst>
        </pc:grpChg>
        <pc:grpChg chg="mod">
          <ac:chgData name="Oka, Dr. Dennis Kengo (JP)" userId="aeb014c5-2f18-4035-80ba-4d519a44d38a" providerId="ADAL" clId="{4937CA01-90DA-4D2B-AC0A-761D69F4697E}" dt="2025-05-20T18:21:30.376" v="4746" actId="1076"/>
          <ac:grpSpMkLst>
            <pc:docMk/>
            <pc:sldMk cId="2984208153" sldId="2147482849"/>
            <ac:grpSpMk id="32" creationId="{60E70511-377D-361E-0E51-F19063E997CA}"/>
          </ac:grpSpMkLst>
        </pc:grpChg>
        <pc:grpChg chg="mod">
          <ac:chgData name="Oka, Dr. Dennis Kengo (JP)" userId="aeb014c5-2f18-4035-80ba-4d519a44d38a" providerId="ADAL" clId="{4937CA01-90DA-4D2B-AC0A-761D69F4697E}" dt="2025-05-20T18:21:47.512" v="4758" actId="1076"/>
          <ac:grpSpMkLst>
            <pc:docMk/>
            <pc:sldMk cId="2984208153" sldId="2147482849"/>
            <ac:grpSpMk id="35" creationId="{96492F2C-B558-97BF-A85D-AA41FC2DF427}"/>
          </ac:grpSpMkLst>
        </pc:grpChg>
        <pc:grpChg chg="mod">
          <ac:chgData name="Oka, Dr. Dennis Kengo (JP)" userId="aeb014c5-2f18-4035-80ba-4d519a44d38a" providerId="ADAL" clId="{4937CA01-90DA-4D2B-AC0A-761D69F4697E}" dt="2025-05-20T18:22:30.512" v="4772" actId="1076"/>
          <ac:grpSpMkLst>
            <pc:docMk/>
            <pc:sldMk cId="2984208153" sldId="2147482849"/>
            <ac:grpSpMk id="38" creationId="{9A290050-7FC3-173B-98EE-46081E518C42}"/>
          </ac:grpSpMkLst>
        </pc:grpChg>
        <pc:picChg chg="mod">
          <ac:chgData name="Oka, Dr. Dennis Kengo (JP)" userId="aeb014c5-2f18-4035-80ba-4d519a44d38a" providerId="ADAL" clId="{4937CA01-90DA-4D2B-AC0A-761D69F4697E}" dt="2025-05-20T18:22:40.970" v="4803"/>
          <ac:picMkLst>
            <pc:docMk/>
            <pc:sldMk cId="2984208153" sldId="2147482849"/>
            <ac:picMk id="10" creationId="{F0CCA666-E7EF-3F2E-F044-D5870E04BD36}"/>
          </ac:picMkLst>
        </pc:picChg>
        <pc:picChg chg="mod">
          <ac:chgData name="Oka, Dr. Dennis Kengo (JP)" userId="aeb014c5-2f18-4035-80ba-4d519a44d38a" providerId="ADAL" clId="{4937CA01-90DA-4D2B-AC0A-761D69F4697E}" dt="2025-05-20T18:20:32.875" v="4716"/>
          <ac:picMkLst>
            <pc:docMk/>
            <pc:sldMk cId="2984208153" sldId="2147482849"/>
            <ac:picMk id="13" creationId="{BFA4AA8C-DBD2-D724-6C40-28A58ABFD4B3}"/>
          </ac:picMkLst>
        </pc:picChg>
        <pc:picChg chg="mod">
          <ac:chgData name="Oka, Dr. Dennis Kengo (JP)" userId="aeb014c5-2f18-4035-80ba-4d519a44d38a" providerId="ADAL" clId="{4937CA01-90DA-4D2B-AC0A-761D69F4697E}" dt="2025-05-20T18:22:39.135" v="4796"/>
          <ac:picMkLst>
            <pc:docMk/>
            <pc:sldMk cId="2984208153" sldId="2147482849"/>
            <ac:picMk id="16" creationId="{BFB716ED-4D6E-DA24-0ECB-D640AB241688}"/>
          </ac:picMkLst>
        </pc:picChg>
        <pc:picChg chg="mod">
          <ac:chgData name="Oka, Dr. Dennis Kengo (JP)" userId="aeb014c5-2f18-4035-80ba-4d519a44d38a" providerId="ADAL" clId="{4937CA01-90DA-4D2B-AC0A-761D69F4697E}" dt="2025-05-20T18:19:59.203" v="4682"/>
          <ac:picMkLst>
            <pc:docMk/>
            <pc:sldMk cId="2984208153" sldId="2147482849"/>
            <ac:picMk id="19" creationId="{CB81E1D1-0F0C-ACAB-0B36-50D1AC4EA10C}"/>
          </ac:picMkLst>
        </pc:picChg>
        <pc:picChg chg="mod">
          <ac:chgData name="Oka, Dr. Dennis Kengo (JP)" userId="aeb014c5-2f18-4035-80ba-4d519a44d38a" providerId="ADAL" clId="{4937CA01-90DA-4D2B-AC0A-761D69F4697E}" dt="2025-05-20T18:19:59.203" v="4682"/>
          <ac:picMkLst>
            <pc:docMk/>
            <pc:sldMk cId="2984208153" sldId="2147482849"/>
            <ac:picMk id="22" creationId="{7523A0D5-7A3E-17AC-97AA-960A6840E47B}"/>
          </ac:picMkLst>
        </pc:picChg>
        <pc:picChg chg="mod">
          <ac:chgData name="Oka, Dr. Dennis Kengo (JP)" userId="aeb014c5-2f18-4035-80ba-4d519a44d38a" providerId="ADAL" clId="{4937CA01-90DA-4D2B-AC0A-761D69F4697E}" dt="2025-05-20T18:22:36.434" v="4789"/>
          <ac:picMkLst>
            <pc:docMk/>
            <pc:sldMk cId="2984208153" sldId="2147482849"/>
            <ac:picMk id="25" creationId="{E241CC2A-B248-57B4-D41E-1E1F7E299B5E}"/>
          </ac:picMkLst>
        </pc:picChg>
        <pc:picChg chg="mod">
          <ac:chgData name="Oka, Dr. Dennis Kengo (JP)" userId="aeb014c5-2f18-4035-80ba-4d519a44d38a" providerId="ADAL" clId="{4937CA01-90DA-4D2B-AC0A-761D69F4697E}" dt="2025-05-20T20:07:22.544" v="5747" actId="207"/>
          <ac:picMkLst>
            <pc:docMk/>
            <pc:sldMk cId="2984208153" sldId="2147482849"/>
            <ac:picMk id="28" creationId="{B977F44A-7CA6-93EE-4385-7F9E0C335930}"/>
          </ac:picMkLst>
        </pc:picChg>
        <pc:picChg chg="mod">
          <ac:chgData name="Oka, Dr. Dennis Kengo (JP)" userId="aeb014c5-2f18-4035-80ba-4d519a44d38a" providerId="ADAL" clId="{4937CA01-90DA-4D2B-AC0A-761D69F4697E}" dt="2025-05-20T18:21:14.065" v="4732"/>
          <ac:picMkLst>
            <pc:docMk/>
            <pc:sldMk cId="2984208153" sldId="2147482849"/>
            <ac:picMk id="31" creationId="{F93C629B-6D7B-1AE1-188E-B9682F940544}"/>
          </ac:picMkLst>
        </pc:picChg>
        <pc:picChg chg="mod">
          <ac:chgData name="Oka, Dr. Dennis Kengo (JP)" userId="aeb014c5-2f18-4035-80ba-4d519a44d38a" providerId="ADAL" clId="{4937CA01-90DA-4D2B-AC0A-761D69F4697E}" dt="2025-05-20T18:21:28.370" v="4744"/>
          <ac:picMkLst>
            <pc:docMk/>
            <pc:sldMk cId="2984208153" sldId="2147482849"/>
            <ac:picMk id="34" creationId="{5D18BBB3-E784-D117-4FEC-04B635880027}"/>
          </ac:picMkLst>
        </pc:picChg>
        <pc:picChg chg="mod">
          <ac:chgData name="Oka, Dr. Dennis Kengo (JP)" userId="aeb014c5-2f18-4035-80ba-4d519a44d38a" providerId="ADAL" clId="{4937CA01-90DA-4D2B-AC0A-761D69F4697E}" dt="2025-05-20T18:21:44.058" v="4756"/>
          <ac:picMkLst>
            <pc:docMk/>
            <pc:sldMk cId="2984208153" sldId="2147482849"/>
            <ac:picMk id="37" creationId="{D9C581A7-D44A-DACC-A0ED-827F55049532}"/>
          </ac:picMkLst>
        </pc:picChg>
        <pc:picChg chg="mod">
          <ac:chgData name="Oka, Dr. Dennis Kengo (JP)" userId="aeb014c5-2f18-4035-80ba-4d519a44d38a" providerId="ADAL" clId="{4937CA01-90DA-4D2B-AC0A-761D69F4697E}" dt="2025-05-20T18:22:23.627" v="4770"/>
          <ac:picMkLst>
            <pc:docMk/>
            <pc:sldMk cId="2984208153" sldId="2147482849"/>
            <ac:picMk id="40" creationId="{DB09320F-AC6F-4DBD-7760-70F91D3859EA}"/>
          </ac:picMkLst>
        </pc:picChg>
      </pc:sldChg>
      <pc:sldChg chg="addSp delSp modSp add mod delAnim modAnim modNotesTx">
        <pc:chgData name="Oka, Dr. Dennis Kengo (JP)" userId="aeb014c5-2f18-4035-80ba-4d519a44d38a" providerId="ADAL" clId="{4937CA01-90DA-4D2B-AC0A-761D69F4697E}" dt="2025-05-20T20:03:10.543" v="5733"/>
        <pc:sldMkLst>
          <pc:docMk/>
          <pc:sldMk cId="4158056361" sldId="2147482850"/>
        </pc:sldMkLst>
        <pc:spChg chg="mod">
          <ac:chgData name="Oka, Dr. Dennis Kengo (JP)" userId="aeb014c5-2f18-4035-80ba-4d519a44d38a" providerId="ADAL" clId="{4937CA01-90DA-4D2B-AC0A-761D69F4697E}" dt="2025-05-20T18:17:45.731" v="4492" actId="20577"/>
          <ac:spMkLst>
            <pc:docMk/>
            <pc:sldMk cId="4158056361" sldId="2147482850"/>
            <ac:spMk id="2" creationId="{5DDD9A3E-29DC-8F7C-BA00-9662864605B7}"/>
          </ac:spMkLst>
        </pc:spChg>
        <pc:spChg chg="add mod">
          <ac:chgData name="Oka, Dr. Dennis Kengo (JP)" userId="aeb014c5-2f18-4035-80ba-4d519a44d38a" providerId="ADAL" clId="{4937CA01-90DA-4D2B-AC0A-761D69F4697E}" dt="2025-05-20T19:02:20.066" v="5037"/>
          <ac:spMkLst>
            <pc:docMk/>
            <pc:sldMk cId="4158056361" sldId="2147482850"/>
            <ac:spMk id="5" creationId="{CD552413-1D70-6AB1-EF7D-ED23EC95AF0F}"/>
          </ac:spMkLst>
        </pc:spChg>
        <pc:spChg chg="mod">
          <ac:chgData name="Oka, Dr. Dennis Kengo (JP)" userId="aeb014c5-2f18-4035-80ba-4d519a44d38a" providerId="ADAL" clId="{4937CA01-90DA-4D2B-AC0A-761D69F4697E}" dt="2025-05-20T18:30:20.467" v="4912" actId="20577"/>
          <ac:spMkLst>
            <pc:docMk/>
            <pc:sldMk cId="4158056361" sldId="2147482850"/>
            <ac:spMk id="6" creationId="{1D5DAA06-0562-C4FE-9266-AF388A21EFDB}"/>
          </ac:spMkLst>
        </pc:spChg>
        <pc:spChg chg="add mod">
          <ac:chgData name="Oka, Dr. Dennis Kengo (JP)" userId="aeb014c5-2f18-4035-80ba-4d519a44d38a" providerId="ADAL" clId="{4937CA01-90DA-4D2B-AC0A-761D69F4697E}" dt="2025-05-20T19:02:20.066" v="5037"/>
          <ac:spMkLst>
            <pc:docMk/>
            <pc:sldMk cId="4158056361" sldId="2147482850"/>
            <ac:spMk id="7" creationId="{8490A82F-F591-6D9F-0BB8-A9AB38BD5CC2}"/>
          </ac:spMkLst>
        </pc:spChg>
        <pc:spChg chg="mod">
          <ac:chgData name="Oka, Dr. Dennis Kengo (JP)" userId="aeb014c5-2f18-4035-80ba-4d519a44d38a" providerId="ADAL" clId="{4937CA01-90DA-4D2B-AC0A-761D69F4697E}" dt="2025-05-20T18:04:39.363" v="3785" actId="1076"/>
          <ac:spMkLst>
            <pc:docMk/>
            <pc:sldMk cId="4158056361" sldId="2147482850"/>
            <ac:spMk id="8" creationId="{62823C6D-F0D8-BD8F-DE8F-B2EC79755312}"/>
          </ac:spMkLst>
        </pc:spChg>
        <pc:spChg chg="mod topLvl">
          <ac:chgData name="Oka, Dr. Dennis Kengo (JP)" userId="aeb014c5-2f18-4035-80ba-4d519a44d38a" providerId="ADAL" clId="{4937CA01-90DA-4D2B-AC0A-761D69F4697E}" dt="2025-05-20T17:53:50.293" v="3584" actId="165"/>
          <ac:spMkLst>
            <pc:docMk/>
            <pc:sldMk cId="4158056361" sldId="2147482850"/>
            <ac:spMk id="9" creationId="{AC0DCCD0-77CB-A1EC-CA7D-374E44FBCAF3}"/>
          </ac:spMkLst>
        </pc:spChg>
        <pc:spChg chg="mod">
          <ac:chgData name="Oka, Dr. Dennis Kengo (JP)" userId="aeb014c5-2f18-4035-80ba-4d519a44d38a" providerId="ADAL" clId="{4937CA01-90DA-4D2B-AC0A-761D69F4697E}" dt="2025-05-20T17:24:20.990" v="2791"/>
          <ac:spMkLst>
            <pc:docMk/>
            <pc:sldMk cId="4158056361" sldId="2147482850"/>
            <ac:spMk id="10" creationId="{35548462-3D42-246C-2DE1-A00BC7E1ABA7}"/>
          </ac:spMkLst>
        </pc:spChg>
        <pc:spChg chg="mod">
          <ac:chgData name="Oka, Dr. Dennis Kengo (JP)" userId="aeb014c5-2f18-4035-80ba-4d519a44d38a" providerId="ADAL" clId="{4937CA01-90DA-4D2B-AC0A-761D69F4697E}" dt="2025-05-20T17:55:20.720" v="3621"/>
          <ac:spMkLst>
            <pc:docMk/>
            <pc:sldMk cId="4158056361" sldId="2147482850"/>
            <ac:spMk id="16" creationId="{6A97DF88-66B7-D3E5-CC7E-C9A9B6921158}"/>
          </ac:spMkLst>
        </pc:spChg>
        <pc:spChg chg="mod">
          <ac:chgData name="Oka, Dr. Dennis Kengo (JP)" userId="aeb014c5-2f18-4035-80ba-4d519a44d38a" providerId="ADAL" clId="{4937CA01-90DA-4D2B-AC0A-761D69F4697E}" dt="2025-05-20T18:06:28.915" v="3799"/>
          <ac:spMkLst>
            <pc:docMk/>
            <pc:sldMk cId="4158056361" sldId="2147482850"/>
            <ac:spMk id="18" creationId="{55199FDE-3D5B-75FC-70E0-B27966588A1C}"/>
          </ac:spMkLst>
        </pc:spChg>
        <pc:spChg chg="mod">
          <ac:chgData name="Oka, Dr. Dennis Kengo (JP)" userId="aeb014c5-2f18-4035-80ba-4d519a44d38a" providerId="ADAL" clId="{4937CA01-90DA-4D2B-AC0A-761D69F4697E}" dt="2025-05-20T20:02:58.885" v="5729"/>
          <ac:spMkLst>
            <pc:docMk/>
            <pc:sldMk cId="4158056361" sldId="2147482850"/>
            <ac:spMk id="22" creationId="{5D0B0F1F-8805-DF2B-AB94-A7A5E2B7C7F3}"/>
          </ac:spMkLst>
        </pc:spChg>
        <pc:spChg chg="add mod">
          <ac:chgData name="Oka, Dr. Dennis Kengo (JP)" userId="aeb014c5-2f18-4035-80ba-4d519a44d38a" providerId="ADAL" clId="{4937CA01-90DA-4D2B-AC0A-761D69F4697E}" dt="2025-05-20T17:45:16.380" v="3394" actId="1076"/>
          <ac:spMkLst>
            <pc:docMk/>
            <pc:sldMk cId="4158056361" sldId="2147482850"/>
            <ac:spMk id="23" creationId="{166E9421-459F-E444-C3A9-2591C0469924}"/>
          </ac:spMkLst>
        </pc:spChg>
        <pc:spChg chg="add mod">
          <ac:chgData name="Oka, Dr. Dennis Kengo (JP)" userId="aeb014c5-2f18-4035-80ba-4d519a44d38a" providerId="ADAL" clId="{4937CA01-90DA-4D2B-AC0A-761D69F4697E}" dt="2025-05-20T17:25:58.861" v="2827" actId="1076"/>
          <ac:spMkLst>
            <pc:docMk/>
            <pc:sldMk cId="4158056361" sldId="2147482850"/>
            <ac:spMk id="24" creationId="{2DF702DE-5263-7256-8413-D6B173B918E8}"/>
          </ac:spMkLst>
        </pc:spChg>
        <pc:spChg chg="del">
          <ac:chgData name="Oka, Dr. Dennis Kengo (JP)" userId="aeb014c5-2f18-4035-80ba-4d519a44d38a" providerId="ADAL" clId="{4937CA01-90DA-4D2B-AC0A-761D69F4697E}" dt="2025-05-20T19:02:19.721" v="5036" actId="478"/>
          <ac:spMkLst>
            <pc:docMk/>
            <pc:sldMk cId="4158056361" sldId="2147482850"/>
            <ac:spMk id="28" creationId="{906FB78B-4AD7-444C-C149-76C3F85B26DF}"/>
          </ac:spMkLst>
        </pc:spChg>
        <pc:spChg chg="del">
          <ac:chgData name="Oka, Dr. Dennis Kengo (JP)" userId="aeb014c5-2f18-4035-80ba-4d519a44d38a" providerId="ADAL" clId="{4937CA01-90DA-4D2B-AC0A-761D69F4697E}" dt="2025-05-20T19:02:19.721" v="5036" actId="478"/>
          <ac:spMkLst>
            <pc:docMk/>
            <pc:sldMk cId="4158056361" sldId="2147482850"/>
            <ac:spMk id="29" creationId="{7D467E80-3E3D-0B86-3582-1E58826485B0}"/>
          </ac:spMkLst>
        </pc:spChg>
        <pc:spChg chg="add mod">
          <ac:chgData name="Oka, Dr. Dennis Kengo (JP)" userId="aeb014c5-2f18-4035-80ba-4d519a44d38a" providerId="ADAL" clId="{4937CA01-90DA-4D2B-AC0A-761D69F4697E}" dt="2025-05-20T17:29:41.165" v="2900" actId="1076"/>
          <ac:spMkLst>
            <pc:docMk/>
            <pc:sldMk cId="4158056361" sldId="2147482850"/>
            <ac:spMk id="38" creationId="{4AC5BB99-527C-9A74-F6F0-F28ADC9C195D}"/>
          </ac:spMkLst>
        </pc:spChg>
        <pc:spChg chg="add mod">
          <ac:chgData name="Oka, Dr. Dennis Kengo (JP)" userId="aeb014c5-2f18-4035-80ba-4d519a44d38a" providerId="ADAL" clId="{4937CA01-90DA-4D2B-AC0A-761D69F4697E}" dt="2025-05-20T20:00:03.918" v="5665" actId="14100"/>
          <ac:spMkLst>
            <pc:docMk/>
            <pc:sldMk cId="4158056361" sldId="2147482850"/>
            <ac:spMk id="49" creationId="{538ACDF2-212C-5DE0-7331-B92A4C9374C9}"/>
          </ac:spMkLst>
        </pc:spChg>
        <pc:spChg chg="del mod topLvl">
          <ac:chgData name="Oka, Dr. Dennis Kengo (JP)" userId="aeb014c5-2f18-4035-80ba-4d519a44d38a" providerId="ADAL" clId="{4937CA01-90DA-4D2B-AC0A-761D69F4697E}" dt="2025-05-20T17:55:18.632" v="3618" actId="478"/>
          <ac:spMkLst>
            <pc:docMk/>
            <pc:sldMk cId="4158056361" sldId="2147482850"/>
            <ac:spMk id="51" creationId="{E9A72829-ED13-4101-D0FC-DA2DE06C69F8}"/>
          </ac:spMkLst>
        </pc:spChg>
        <pc:spChg chg="add mod">
          <ac:chgData name="Oka, Dr. Dennis Kengo (JP)" userId="aeb014c5-2f18-4035-80ba-4d519a44d38a" providerId="ADAL" clId="{4937CA01-90DA-4D2B-AC0A-761D69F4697E}" dt="2025-05-20T17:55:08" v="3613" actId="1076"/>
          <ac:spMkLst>
            <pc:docMk/>
            <pc:sldMk cId="4158056361" sldId="2147482850"/>
            <ac:spMk id="53" creationId="{343072AC-2E7E-8D3E-92DE-03455EA3AAF7}"/>
          </ac:spMkLst>
        </pc:spChg>
        <pc:spChg chg="add mod">
          <ac:chgData name="Oka, Dr. Dennis Kengo (JP)" userId="aeb014c5-2f18-4035-80ba-4d519a44d38a" providerId="ADAL" clId="{4937CA01-90DA-4D2B-AC0A-761D69F4697E}" dt="2025-05-20T17:50:20.485" v="3524" actId="1076"/>
          <ac:spMkLst>
            <pc:docMk/>
            <pc:sldMk cId="4158056361" sldId="2147482850"/>
            <ac:spMk id="54" creationId="{B295A2F3-F01E-D6CD-CA66-C2BE071202EC}"/>
          </ac:spMkLst>
        </pc:spChg>
        <pc:spChg chg="mod">
          <ac:chgData name="Oka, Dr. Dennis Kengo (JP)" userId="aeb014c5-2f18-4035-80ba-4d519a44d38a" providerId="ADAL" clId="{4937CA01-90DA-4D2B-AC0A-761D69F4697E}" dt="2025-05-20T17:45:10.243" v="3392" actId="571"/>
          <ac:spMkLst>
            <pc:docMk/>
            <pc:sldMk cId="4158056361" sldId="2147482850"/>
            <ac:spMk id="59" creationId="{07E7456E-ABBE-77A5-6D00-78F586FD6712}"/>
          </ac:spMkLst>
        </pc:spChg>
        <pc:spChg chg="mod">
          <ac:chgData name="Oka, Dr. Dennis Kengo (JP)" userId="aeb014c5-2f18-4035-80ba-4d519a44d38a" providerId="ADAL" clId="{4937CA01-90DA-4D2B-AC0A-761D69F4697E}" dt="2025-05-20T17:45:10.243" v="3392" actId="571"/>
          <ac:spMkLst>
            <pc:docMk/>
            <pc:sldMk cId="4158056361" sldId="2147482850"/>
            <ac:spMk id="61" creationId="{153BC67B-9A35-8C92-01BA-CDA696B75486}"/>
          </ac:spMkLst>
        </pc:spChg>
        <pc:spChg chg="mod topLvl">
          <ac:chgData name="Oka, Dr. Dennis Kengo (JP)" userId="aeb014c5-2f18-4035-80ba-4d519a44d38a" providerId="ADAL" clId="{4937CA01-90DA-4D2B-AC0A-761D69F4697E}" dt="2025-05-20T17:58:22.008" v="3656" actId="164"/>
          <ac:spMkLst>
            <pc:docMk/>
            <pc:sldMk cId="4158056361" sldId="2147482850"/>
            <ac:spMk id="67" creationId="{3C826186-612F-373C-727E-1D653CDE10A4}"/>
          </ac:spMkLst>
        </pc:spChg>
        <pc:spChg chg="mod topLvl">
          <ac:chgData name="Oka, Dr. Dennis Kengo (JP)" userId="aeb014c5-2f18-4035-80ba-4d519a44d38a" providerId="ADAL" clId="{4937CA01-90DA-4D2B-AC0A-761D69F4697E}" dt="2025-05-20T17:58:22.008" v="3656" actId="164"/>
          <ac:spMkLst>
            <pc:docMk/>
            <pc:sldMk cId="4158056361" sldId="2147482850"/>
            <ac:spMk id="68" creationId="{1CAC576F-91EE-65E3-97BA-F2B0BB956D43}"/>
          </ac:spMkLst>
        </pc:spChg>
        <pc:spChg chg="mod topLvl">
          <ac:chgData name="Oka, Dr. Dennis Kengo (JP)" userId="aeb014c5-2f18-4035-80ba-4d519a44d38a" providerId="ADAL" clId="{4937CA01-90DA-4D2B-AC0A-761D69F4697E}" dt="2025-05-20T17:58:22.008" v="3656" actId="164"/>
          <ac:spMkLst>
            <pc:docMk/>
            <pc:sldMk cId="4158056361" sldId="2147482850"/>
            <ac:spMk id="69" creationId="{7D472D7D-99AA-3527-852E-81D6354115C0}"/>
          </ac:spMkLst>
        </pc:spChg>
        <pc:spChg chg="mod topLvl">
          <ac:chgData name="Oka, Dr. Dennis Kengo (JP)" userId="aeb014c5-2f18-4035-80ba-4d519a44d38a" providerId="ADAL" clId="{4937CA01-90DA-4D2B-AC0A-761D69F4697E}" dt="2025-05-20T17:58:22.008" v="3656" actId="164"/>
          <ac:spMkLst>
            <pc:docMk/>
            <pc:sldMk cId="4158056361" sldId="2147482850"/>
            <ac:spMk id="70" creationId="{C0CB96C8-C285-520F-7652-EE3C0AE710C4}"/>
          </ac:spMkLst>
        </pc:spChg>
        <pc:spChg chg="mod topLvl">
          <ac:chgData name="Oka, Dr. Dennis Kengo (JP)" userId="aeb014c5-2f18-4035-80ba-4d519a44d38a" providerId="ADAL" clId="{4937CA01-90DA-4D2B-AC0A-761D69F4697E}" dt="2025-05-20T17:58:22.008" v="3656" actId="164"/>
          <ac:spMkLst>
            <pc:docMk/>
            <pc:sldMk cId="4158056361" sldId="2147482850"/>
            <ac:spMk id="71" creationId="{29599EE7-CE21-CC50-6389-37AE9E3396A3}"/>
          </ac:spMkLst>
        </pc:spChg>
        <pc:spChg chg="mod topLvl">
          <ac:chgData name="Oka, Dr. Dennis Kengo (JP)" userId="aeb014c5-2f18-4035-80ba-4d519a44d38a" providerId="ADAL" clId="{4937CA01-90DA-4D2B-AC0A-761D69F4697E}" dt="2025-05-20T17:58:22.008" v="3656" actId="164"/>
          <ac:spMkLst>
            <pc:docMk/>
            <pc:sldMk cId="4158056361" sldId="2147482850"/>
            <ac:spMk id="72" creationId="{C64DFCC8-2757-E585-4940-BC8C05B0D922}"/>
          </ac:spMkLst>
        </pc:spChg>
        <pc:spChg chg="mod topLvl">
          <ac:chgData name="Oka, Dr. Dennis Kengo (JP)" userId="aeb014c5-2f18-4035-80ba-4d519a44d38a" providerId="ADAL" clId="{4937CA01-90DA-4D2B-AC0A-761D69F4697E}" dt="2025-05-20T17:58:22.008" v="3656" actId="164"/>
          <ac:spMkLst>
            <pc:docMk/>
            <pc:sldMk cId="4158056361" sldId="2147482850"/>
            <ac:spMk id="73" creationId="{BF20CF34-5397-AAAC-28B3-7F59971DE5DF}"/>
          </ac:spMkLst>
        </pc:spChg>
        <pc:spChg chg="mod topLvl">
          <ac:chgData name="Oka, Dr. Dennis Kengo (JP)" userId="aeb014c5-2f18-4035-80ba-4d519a44d38a" providerId="ADAL" clId="{4937CA01-90DA-4D2B-AC0A-761D69F4697E}" dt="2025-05-20T17:58:22.008" v="3656" actId="164"/>
          <ac:spMkLst>
            <pc:docMk/>
            <pc:sldMk cId="4158056361" sldId="2147482850"/>
            <ac:spMk id="74" creationId="{3C60BC20-0FD4-453D-AD1A-A515A08F58F1}"/>
          </ac:spMkLst>
        </pc:spChg>
        <pc:spChg chg="mod">
          <ac:chgData name="Oka, Dr. Dennis Kengo (JP)" userId="aeb014c5-2f18-4035-80ba-4d519a44d38a" providerId="ADAL" clId="{4937CA01-90DA-4D2B-AC0A-761D69F4697E}" dt="2025-05-20T17:58:22.008" v="3656" actId="164"/>
          <ac:spMkLst>
            <pc:docMk/>
            <pc:sldMk cId="4158056361" sldId="2147482850"/>
            <ac:spMk id="75" creationId="{D8B01FC5-E794-5DE1-710E-BD537EC3AA37}"/>
          </ac:spMkLst>
        </pc:spChg>
        <pc:spChg chg="mod topLvl">
          <ac:chgData name="Oka, Dr. Dennis Kengo (JP)" userId="aeb014c5-2f18-4035-80ba-4d519a44d38a" providerId="ADAL" clId="{4937CA01-90DA-4D2B-AC0A-761D69F4697E}" dt="2025-05-20T17:58:22.008" v="3656" actId="164"/>
          <ac:spMkLst>
            <pc:docMk/>
            <pc:sldMk cId="4158056361" sldId="2147482850"/>
            <ac:spMk id="76" creationId="{ED2C36C8-C19E-D449-D357-FD9A01B3805E}"/>
          </ac:spMkLst>
        </pc:spChg>
        <pc:spChg chg="del mod topLvl">
          <ac:chgData name="Oka, Dr. Dennis Kengo (JP)" userId="aeb014c5-2f18-4035-80ba-4d519a44d38a" providerId="ADAL" clId="{4937CA01-90DA-4D2B-AC0A-761D69F4697E}" dt="2025-05-20T17:53:34.428" v="3575" actId="478"/>
          <ac:spMkLst>
            <pc:docMk/>
            <pc:sldMk cId="4158056361" sldId="2147482850"/>
            <ac:spMk id="77" creationId="{75485DFD-D805-DB04-CA54-2D232374C026}"/>
          </ac:spMkLst>
        </pc:spChg>
        <pc:spChg chg="add mod topLvl">
          <ac:chgData name="Oka, Dr. Dennis Kengo (JP)" userId="aeb014c5-2f18-4035-80ba-4d519a44d38a" providerId="ADAL" clId="{4937CA01-90DA-4D2B-AC0A-761D69F4697E}" dt="2025-05-20T17:59:04.893" v="3660" actId="1076"/>
          <ac:spMkLst>
            <pc:docMk/>
            <pc:sldMk cId="4158056361" sldId="2147482850"/>
            <ac:spMk id="78" creationId="{44FDCC87-00FA-A282-37FD-1DC68BE34ADA}"/>
          </ac:spMkLst>
        </pc:spChg>
        <pc:spChg chg="mod topLvl">
          <ac:chgData name="Oka, Dr. Dennis Kengo (JP)" userId="aeb014c5-2f18-4035-80ba-4d519a44d38a" providerId="ADAL" clId="{4937CA01-90DA-4D2B-AC0A-761D69F4697E}" dt="2025-05-20T17:54:13.079" v="3589" actId="164"/>
          <ac:spMkLst>
            <pc:docMk/>
            <pc:sldMk cId="4158056361" sldId="2147482850"/>
            <ac:spMk id="80" creationId="{A7C67647-7B67-54F9-213D-0D40A6EA16D0}"/>
          </ac:spMkLst>
        </pc:spChg>
        <pc:spChg chg="mod">
          <ac:chgData name="Oka, Dr. Dennis Kengo (JP)" userId="aeb014c5-2f18-4035-80ba-4d519a44d38a" providerId="ADAL" clId="{4937CA01-90DA-4D2B-AC0A-761D69F4697E}" dt="2025-05-20T17:54:13.079" v="3589" actId="164"/>
          <ac:spMkLst>
            <pc:docMk/>
            <pc:sldMk cId="4158056361" sldId="2147482850"/>
            <ac:spMk id="81" creationId="{180C7AD1-68D9-E59B-316A-846BBDA32976}"/>
          </ac:spMkLst>
        </pc:spChg>
        <pc:spChg chg="mod topLvl">
          <ac:chgData name="Oka, Dr. Dennis Kengo (JP)" userId="aeb014c5-2f18-4035-80ba-4d519a44d38a" providerId="ADAL" clId="{4937CA01-90DA-4D2B-AC0A-761D69F4697E}" dt="2025-05-20T17:54:13.079" v="3589" actId="164"/>
          <ac:spMkLst>
            <pc:docMk/>
            <pc:sldMk cId="4158056361" sldId="2147482850"/>
            <ac:spMk id="82" creationId="{E8260683-77A7-2861-555D-E48B51128530}"/>
          </ac:spMkLst>
        </pc:spChg>
        <pc:spChg chg="mod topLvl">
          <ac:chgData name="Oka, Dr. Dennis Kengo (JP)" userId="aeb014c5-2f18-4035-80ba-4d519a44d38a" providerId="ADAL" clId="{4937CA01-90DA-4D2B-AC0A-761D69F4697E}" dt="2025-05-20T17:54:13.079" v="3589" actId="164"/>
          <ac:spMkLst>
            <pc:docMk/>
            <pc:sldMk cId="4158056361" sldId="2147482850"/>
            <ac:spMk id="83" creationId="{8985F3CE-46F6-0E9D-CEA9-9688B745C7E7}"/>
          </ac:spMkLst>
        </pc:spChg>
        <pc:spChg chg="mod topLvl">
          <ac:chgData name="Oka, Dr. Dennis Kengo (JP)" userId="aeb014c5-2f18-4035-80ba-4d519a44d38a" providerId="ADAL" clId="{4937CA01-90DA-4D2B-AC0A-761D69F4697E}" dt="2025-05-20T17:54:13.079" v="3589" actId="164"/>
          <ac:spMkLst>
            <pc:docMk/>
            <pc:sldMk cId="4158056361" sldId="2147482850"/>
            <ac:spMk id="84" creationId="{4165874F-9E82-D83F-A9C6-18B029136324}"/>
          </ac:spMkLst>
        </pc:spChg>
        <pc:spChg chg="mod topLvl">
          <ac:chgData name="Oka, Dr. Dennis Kengo (JP)" userId="aeb014c5-2f18-4035-80ba-4d519a44d38a" providerId="ADAL" clId="{4937CA01-90DA-4D2B-AC0A-761D69F4697E}" dt="2025-05-20T17:54:13.079" v="3589" actId="164"/>
          <ac:spMkLst>
            <pc:docMk/>
            <pc:sldMk cId="4158056361" sldId="2147482850"/>
            <ac:spMk id="85" creationId="{60B88B43-9009-CDC0-963B-DC6B027116A4}"/>
          </ac:spMkLst>
        </pc:spChg>
        <pc:spChg chg="mod topLvl">
          <ac:chgData name="Oka, Dr. Dennis Kengo (JP)" userId="aeb014c5-2f18-4035-80ba-4d519a44d38a" providerId="ADAL" clId="{4937CA01-90DA-4D2B-AC0A-761D69F4697E}" dt="2025-05-20T17:54:13.079" v="3589" actId="164"/>
          <ac:spMkLst>
            <pc:docMk/>
            <pc:sldMk cId="4158056361" sldId="2147482850"/>
            <ac:spMk id="86" creationId="{64AE4A6B-AE6A-0203-24D3-038D3E56551A}"/>
          </ac:spMkLst>
        </pc:spChg>
        <pc:spChg chg="mod topLvl">
          <ac:chgData name="Oka, Dr. Dennis Kengo (JP)" userId="aeb014c5-2f18-4035-80ba-4d519a44d38a" providerId="ADAL" clId="{4937CA01-90DA-4D2B-AC0A-761D69F4697E}" dt="2025-05-20T17:54:13.079" v="3589" actId="164"/>
          <ac:spMkLst>
            <pc:docMk/>
            <pc:sldMk cId="4158056361" sldId="2147482850"/>
            <ac:spMk id="87" creationId="{F22CD18A-D335-76F4-7728-BE7E3552D201}"/>
          </ac:spMkLst>
        </pc:spChg>
        <pc:spChg chg="mod topLvl">
          <ac:chgData name="Oka, Dr. Dennis Kengo (JP)" userId="aeb014c5-2f18-4035-80ba-4d519a44d38a" providerId="ADAL" clId="{4937CA01-90DA-4D2B-AC0A-761D69F4697E}" dt="2025-05-20T17:54:13.079" v="3589" actId="164"/>
          <ac:spMkLst>
            <pc:docMk/>
            <pc:sldMk cId="4158056361" sldId="2147482850"/>
            <ac:spMk id="88" creationId="{85425752-7BFA-76C2-EEDB-63D02EF79560}"/>
          </ac:spMkLst>
        </pc:spChg>
        <pc:spChg chg="mod topLvl">
          <ac:chgData name="Oka, Dr. Dennis Kengo (JP)" userId="aeb014c5-2f18-4035-80ba-4d519a44d38a" providerId="ADAL" clId="{4937CA01-90DA-4D2B-AC0A-761D69F4697E}" dt="2025-05-20T17:54:13.079" v="3589" actId="164"/>
          <ac:spMkLst>
            <pc:docMk/>
            <pc:sldMk cId="4158056361" sldId="2147482850"/>
            <ac:spMk id="89" creationId="{BCF3003F-B3AD-0580-E6EC-90AB8E8ECCF0}"/>
          </ac:spMkLst>
        </pc:spChg>
        <pc:spChg chg="del mod topLvl">
          <ac:chgData name="Oka, Dr. Dennis Kengo (JP)" userId="aeb014c5-2f18-4035-80ba-4d519a44d38a" providerId="ADAL" clId="{4937CA01-90DA-4D2B-AC0A-761D69F4697E}" dt="2025-05-20T17:54:00.180" v="3587" actId="478"/>
          <ac:spMkLst>
            <pc:docMk/>
            <pc:sldMk cId="4158056361" sldId="2147482850"/>
            <ac:spMk id="90" creationId="{3DE9155C-73EC-57B7-3ED6-B1FA4AF5B490}"/>
          </ac:spMkLst>
        </pc:spChg>
        <pc:spChg chg="add mod">
          <ac:chgData name="Oka, Dr. Dennis Kengo (JP)" userId="aeb014c5-2f18-4035-80ba-4d519a44d38a" providerId="ADAL" clId="{4937CA01-90DA-4D2B-AC0A-761D69F4697E}" dt="2025-05-20T17:54:04.267" v="3588" actId="571"/>
          <ac:spMkLst>
            <pc:docMk/>
            <pc:sldMk cId="4158056361" sldId="2147482850"/>
            <ac:spMk id="91" creationId="{681DDB4D-AADB-3E6D-6620-17E650DEA268}"/>
          </ac:spMkLst>
        </pc:spChg>
        <pc:spChg chg="add mod">
          <ac:chgData name="Oka, Dr. Dennis Kengo (JP)" userId="aeb014c5-2f18-4035-80ba-4d519a44d38a" providerId="ADAL" clId="{4937CA01-90DA-4D2B-AC0A-761D69F4697E}" dt="2025-05-20T17:55:10.080" v="3614" actId="20577"/>
          <ac:spMkLst>
            <pc:docMk/>
            <pc:sldMk cId="4158056361" sldId="2147482850"/>
            <ac:spMk id="93" creationId="{52C299B1-3940-0279-4373-FF0DA07368F4}"/>
          </ac:spMkLst>
        </pc:spChg>
        <pc:spChg chg="add mod">
          <ac:chgData name="Oka, Dr. Dennis Kengo (JP)" userId="aeb014c5-2f18-4035-80ba-4d519a44d38a" providerId="ADAL" clId="{4937CA01-90DA-4D2B-AC0A-761D69F4697E}" dt="2025-05-20T17:55:14.430" v="3616" actId="571"/>
          <ac:spMkLst>
            <pc:docMk/>
            <pc:sldMk cId="4158056361" sldId="2147482850"/>
            <ac:spMk id="95" creationId="{F8C1B8AF-30DB-F10E-82D0-3FA53E230C27}"/>
          </ac:spMkLst>
        </pc:spChg>
        <pc:spChg chg="add mod">
          <ac:chgData name="Oka, Dr. Dennis Kengo (JP)" userId="aeb014c5-2f18-4035-80ba-4d519a44d38a" providerId="ADAL" clId="{4937CA01-90DA-4D2B-AC0A-761D69F4697E}" dt="2025-05-20T18:01:13.378" v="3677"/>
          <ac:spMkLst>
            <pc:docMk/>
            <pc:sldMk cId="4158056361" sldId="2147482850"/>
            <ac:spMk id="97" creationId="{80FB3EFC-1C18-95A6-DE14-D9FB1389168A}"/>
          </ac:spMkLst>
        </pc:spChg>
        <pc:spChg chg="mod">
          <ac:chgData name="Oka, Dr. Dennis Kengo (JP)" userId="aeb014c5-2f18-4035-80ba-4d519a44d38a" providerId="ADAL" clId="{4937CA01-90DA-4D2B-AC0A-761D69F4697E}" dt="2025-05-20T17:58:07.724" v="3653" actId="571"/>
          <ac:spMkLst>
            <pc:docMk/>
            <pc:sldMk cId="4158056361" sldId="2147482850"/>
            <ac:spMk id="99" creationId="{07EC4DB0-7F5B-528B-07F6-CAEDA3A50199}"/>
          </ac:spMkLst>
        </pc:spChg>
        <pc:spChg chg="mod">
          <ac:chgData name="Oka, Dr. Dennis Kengo (JP)" userId="aeb014c5-2f18-4035-80ba-4d519a44d38a" providerId="ADAL" clId="{4937CA01-90DA-4D2B-AC0A-761D69F4697E}" dt="2025-05-20T17:58:07.724" v="3653" actId="571"/>
          <ac:spMkLst>
            <pc:docMk/>
            <pc:sldMk cId="4158056361" sldId="2147482850"/>
            <ac:spMk id="100" creationId="{BBEF469F-5734-8E3E-B358-41C52EEA45A8}"/>
          </ac:spMkLst>
        </pc:spChg>
        <pc:spChg chg="mod">
          <ac:chgData name="Oka, Dr. Dennis Kengo (JP)" userId="aeb014c5-2f18-4035-80ba-4d519a44d38a" providerId="ADAL" clId="{4937CA01-90DA-4D2B-AC0A-761D69F4697E}" dt="2025-05-20T17:58:07.724" v="3653" actId="571"/>
          <ac:spMkLst>
            <pc:docMk/>
            <pc:sldMk cId="4158056361" sldId="2147482850"/>
            <ac:spMk id="101" creationId="{92D71CA1-155A-11C6-77A6-A8F1A884E4E4}"/>
          </ac:spMkLst>
        </pc:spChg>
        <pc:spChg chg="mod">
          <ac:chgData name="Oka, Dr. Dennis Kengo (JP)" userId="aeb014c5-2f18-4035-80ba-4d519a44d38a" providerId="ADAL" clId="{4937CA01-90DA-4D2B-AC0A-761D69F4697E}" dt="2025-05-20T17:58:07.724" v="3653" actId="571"/>
          <ac:spMkLst>
            <pc:docMk/>
            <pc:sldMk cId="4158056361" sldId="2147482850"/>
            <ac:spMk id="102" creationId="{DF3141B7-788B-68F7-72D7-16BF1ABC6281}"/>
          </ac:spMkLst>
        </pc:spChg>
        <pc:spChg chg="mod">
          <ac:chgData name="Oka, Dr. Dennis Kengo (JP)" userId="aeb014c5-2f18-4035-80ba-4d519a44d38a" providerId="ADAL" clId="{4937CA01-90DA-4D2B-AC0A-761D69F4697E}" dt="2025-05-20T17:58:07.724" v="3653" actId="571"/>
          <ac:spMkLst>
            <pc:docMk/>
            <pc:sldMk cId="4158056361" sldId="2147482850"/>
            <ac:spMk id="103" creationId="{0F7DB67E-2271-8FD2-5C0F-18E16ECB8585}"/>
          </ac:spMkLst>
        </pc:spChg>
        <pc:spChg chg="mod">
          <ac:chgData name="Oka, Dr. Dennis Kengo (JP)" userId="aeb014c5-2f18-4035-80ba-4d519a44d38a" providerId="ADAL" clId="{4937CA01-90DA-4D2B-AC0A-761D69F4697E}" dt="2025-05-20T17:58:07.724" v="3653" actId="571"/>
          <ac:spMkLst>
            <pc:docMk/>
            <pc:sldMk cId="4158056361" sldId="2147482850"/>
            <ac:spMk id="104" creationId="{9D4952AE-5A4C-16EF-64AA-E8922CC7B597}"/>
          </ac:spMkLst>
        </pc:spChg>
        <pc:spChg chg="mod">
          <ac:chgData name="Oka, Dr. Dennis Kengo (JP)" userId="aeb014c5-2f18-4035-80ba-4d519a44d38a" providerId="ADAL" clId="{4937CA01-90DA-4D2B-AC0A-761D69F4697E}" dt="2025-05-20T17:58:07.724" v="3653" actId="571"/>
          <ac:spMkLst>
            <pc:docMk/>
            <pc:sldMk cId="4158056361" sldId="2147482850"/>
            <ac:spMk id="105" creationId="{C127E1FE-827A-2DCA-8782-D44D0FFD4D47}"/>
          </ac:spMkLst>
        </pc:spChg>
        <pc:spChg chg="mod">
          <ac:chgData name="Oka, Dr. Dennis Kengo (JP)" userId="aeb014c5-2f18-4035-80ba-4d519a44d38a" providerId="ADAL" clId="{4937CA01-90DA-4D2B-AC0A-761D69F4697E}" dt="2025-05-20T17:58:07.724" v="3653" actId="571"/>
          <ac:spMkLst>
            <pc:docMk/>
            <pc:sldMk cId="4158056361" sldId="2147482850"/>
            <ac:spMk id="106" creationId="{9201546B-08DF-36BF-7AAD-4C539222A811}"/>
          </ac:spMkLst>
        </pc:spChg>
        <pc:spChg chg="mod">
          <ac:chgData name="Oka, Dr. Dennis Kengo (JP)" userId="aeb014c5-2f18-4035-80ba-4d519a44d38a" providerId="ADAL" clId="{4937CA01-90DA-4D2B-AC0A-761D69F4697E}" dt="2025-05-20T17:58:07.724" v="3653" actId="571"/>
          <ac:spMkLst>
            <pc:docMk/>
            <pc:sldMk cId="4158056361" sldId="2147482850"/>
            <ac:spMk id="108" creationId="{0F2C0572-0ED2-3DAE-EB77-A0ED8BBEDC45}"/>
          </ac:spMkLst>
        </pc:spChg>
        <pc:spChg chg="mod">
          <ac:chgData name="Oka, Dr. Dennis Kengo (JP)" userId="aeb014c5-2f18-4035-80ba-4d519a44d38a" providerId="ADAL" clId="{4937CA01-90DA-4D2B-AC0A-761D69F4697E}" dt="2025-05-20T17:58:07.724" v="3653" actId="571"/>
          <ac:spMkLst>
            <pc:docMk/>
            <pc:sldMk cId="4158056361" sldId="2147482850"/>
            <ac:spMk id="109" creationId="{3EC91CB4-BA1C-858B-88F3-AA982624FDD2}"/>
          </ac:spMkLst>
        </pc:spChg>
        <pc:spChg chg="add mod">
          <ac:chgData name="Oka, Dr. Dennis Kengo (JP)" userId="aeb014c5-2f18-4035-80ba-4d519a44d38a" providerId="ADAL" clId="{4937CA01-90DA-4D2B-AC0A-761D69F4697E}" dt="2025-05-20T18:07:10.763" v="3809" actId="1076"/>
          <ac:spMkLst>
            <pc:docMk/>
            <pc:sldMk cId="4158056361" sldId="2147482850"/>
            <ac:spMk id="112" creationId="{387C3199-2D0C-F794-2BD4-3B0F7A21A386}"/>
          </ac:spMkLst>
        </pc:spChg>
        <pc:spChg chg="add mod">
          <ac:chgData name="Oka, Dr. Dennis Kengo (JP)" userId="aeb014c5-2f18-4035-80ba-4d519a44d38a" providerId="ADAL" clId="{4937CA01-90DA-4D2B-AC0A-761D69F4697E}" dt="2025-05-20T18:16:42.571" v="4406" actId="20577"/>
          <ac:spMkLst>
            <pc:docMk/>
            <pc:sldMk cId="4158056361" sldId="2147482850"/>
            <ac:spMk id="116" creationId="{A5230B14-6482-7F4B-0E28-70B92CBB6086}"/>
          </ac:spMkLst>
        </pc:spChg>
        <pc:grpChg chg="del mod">
          <ac:chgData name="Oka, Dr. Dennis Kengo (JP)" userId="aeb014c5-2f18-4035-80ba-4d519a44d38a" providerId="ADAL" clId="{4937CA01-90DA-4D2B-AC0A-761D69F4697E}" dt="2025-05-20T17:24:21.849" v="2792" actId="478"/>
          <ac:grpSpMkLst>
            <pc:docMk/>
            <pc:sldMk cId="4158056361" sldId="2147482850"/>
            <ac:grpSpMk id="5" creationId="{06E95B71-C95E-0A92-1095-2006ABD2C20C}"/>
          </ac:grpSpMkLst>
        </pc:grpChg>
        <pc:grpChg chg="del mod">
          <ac:chgData name="Oka, Dr. Dennis Kengo (JP)" userId="aeb014c5-2f18-4035-80ba-4d519a44d38a" providerId="ADAL" clId="{4937CA01-90DA-4D2B-AC0A-761D69F4697E}" dt="2025-05-20T17:53:50.293" v="3584" actId="165"/>
          <ac:grpSpMkLst>
            <pc:docMk/>
            <pc:sldMk cId="4158056361" sldId="2147482850"/>
            <ac:grpSpMk id="7" creationId="{10C52D46-ECD6-4288-9628-F3DB4F07BCA4}"/>
          </ac:grpSpMkLst>
        </pc:grpChg>
        <pc:grpChg chg="mod">
          <ac:chgData name="Oka, Dr. Dennis Kengo (JP)" userId="aeb014c5-2f18-4035-80ba-4d519a44d38a" providerId="ADAL" clId="{4937CA01-90DA-4D2B-AC0A-761D69F4697E}" dt="2025-05-20T17:55:20.720" v="3619"/>
          <ac:grpSpMkLst>
            <pc:docMk/>
            <pc:sldMk cId="4158056361" sldId="2147482850"/>
            <ac:grpSpMk id="13" creationId="{B0B3735F-89BD-6321-11B7-2EC824C4664E}"/>
          </ac:grpSpMkLst>
        </pc:grpChg>
        <pc:grpChg chg="mod">
          <ac:chgData name="Oka, Dr. Dennis Kengo (JP)" userId="aeb014c5-2f18-4035-80ba-4d519a44d38a" providerId="ADAL" clId="{4937CA01-90DA-4D2B-AC0A-761D69F4697E}" dt="2025-05-20T18:06:28.915" v="3797"/>
          <ac:grpSpMkLst>
            <pc:docMk/>
            <pc:sldMk cId="4158056361" sldId="2147482850"/>
            <ac:grpSpMk id="14" creationId="{4714A361-5DDE-C857-F3F1-73692BE33DD4}"/>
          </ac:grpSpMkLst>
        </pc:grpChg>
        <pc:grpChg chg="mod">
          <ac:chgData name="Oka, Dr. Dennis Kengo (JP)" userId="aeb014c5-2f18-4035-80ba-4d519a44d38a" providerId="ADAL" clId="{4937CA01-90DA-4D2B-AC0A-761D69F4697E}" dt="2025-05-20T20:03:03.803" v="5731" actId="1076"/>
          <ac:grpSpMkLst>
            <pc:docMk/>
            <pc:sldMk cId="4158056361" sldId="2147482850"/>
            <ac:grpSpMk id="20" creationId="{8A6EBE27-0654-D6E0-0F1A-AA18BB0CD48E}"/>
          </ac:grpSpMkLst>
        </pc:grpChg>
        <pc:grpChg chg="add del mod">
          <ac:chgData name="Oka, Dr. Dennis Kengo (JP)" userId="aeb014c5-2f18-4035-80ba-4d519a44d38a" providerId="ADAL" clId="{4937CA01-90DA-4D2B-AC0A-761D69F4697E}" dt="2025-05-20T17:53:18.156" v="3570" actId="165"/>
          <ac:grpSpMkLst>
            <pc:docMk/>
            <pc:sldMk cId="4158056361" sldId="2147482850"/>
            <ac:grpSpMk id="50" creationId="{14C668A6-583A-F4CC-EE14-A4BD730EEAA8}"/>
          </ac:grpSpMkLst>
        </pc:grpChg>
        <pc:grpChg chg="add mod">
          <ac:chgData name="Oka, Dr. Dennis Kengo (JP)" userId="aeb014c5-2f18-4035-80ba-4d519a44d38a" providerId="ADAL" clId="{4937CA01-90DA-4D2B-AC0A-761D69F4697E}" dt="2025-05-20T17:45:14.006" v="3393" actId="207"/>
          <ac:grpSpMkLst>
            <pc:docMk/>
            <pc:sldMk cId="4158056361" sldId="2147482850"/>
            <ac:grpSpMk id="56" creationId="{17775B42-E831-8355-47E8-495EB22921F3}"/>
          </ac:grpSpMkLst>
        </pc:grpChg>
        <pc:grpChg chg="mod">
          <ac:chgData name="Oka, Dr. Dennis Kengo (JP)" userId="aeb014c5-2f18-4035-80ba-4d519a44d38a" providerId="ADAL" clId="{4937CA01-90DA-4D2B-AC0A-761D69F4697E}" dt="2025-05-20T17:45:10.243" v="3392" actId="571"/>
          <ac:grpSpMkLst>
            <pc:docMk/>
            <pc:sldMk cId="4158056361" sldId="2147482850"/>
            <ac:grpSpMk id="57" creationId="{80D28DCB-5C57-B260-A3CD-D2F9031AF0BD}"/>
          </ac:grpSpMkLst>
        </pc:grpChg>
        <pc:grpChg chg="mod">
          <ac:chgData name="Oka, Dr. Dennis Kengo (JP)" userId="aeb014c5-2f18-4035-80ba-4d519a44d38a" providerId="ADAL" clId="{4937CA01-90DA-4D2B-AC0A-761D69F4697E}" dt="2025-05-20T17:45:10.243" v="3392" actId="571"/>
          <ac:grpSpMkLst>
            <pc:docMk/>
            <pc:sldMk cId="4158056361" sldId="2147482850"/>
            <ac:grpSpMk id="58" creationId="{F053A8FE-6637-1518-AE88-EC11D2A07FF6}"/>
          </ac:grpSpMkLst>
        </pc:grpChg>
        <pc:grpChg chg="mod">
          <ac:chgData name="Oka, Dr. Dennis Kengo (JP)" userId="aeb014c5-2f18-4035-80ba-4d519a44d38a" providerId="ADAL" clId="{4937CA01-90DA-4D2B-AC0A-761D69F4697E}" dt="2025-05-20T17:53:25.468" v="3573" actId="1076"/>
          <ac:grpSpMkLst>
            <pc:docMk/>
            <pc:sldMk cId="4158056361" sldId="2147482850"/>
            <ac:grpSpMk id="66" creationId="{46F28B65-1C36-F780-C737-3F4C19BAF984}"/>
          </ac:grpSpMkLst>
        </pc:grpChg>
        <pc:grpChg chg="mod">
          <ac:chgData name="Oka, Dr. Dennis Kengo (JP)" userId="aeb014c5-2f18-4035-80ba-4d519a44d38a" providerId="ADAL" clId="{4937CA01-90DA-4D2B-AC0A-761D69F4697E}" dt="2025-05-20T17:55:08" v="3613" actId="1076"/>
          <ac:grpSpMkLst>
            <pc:docMk/>
            <pc:sldMk cId="4158056361" sldId="2147482850"/>
            <ac:grpSpMk id="94" creationId="{03B26C3F-3625-6C65-9E9F-2D143596A1C0}"/>
          </ac:grpSpMkLst>
        </pc:grpChg>
        <pc:grpChg chg="del">
          <ac:chgData name="Oka, Dr. Dennis Kengo (JP)" userId="aeb014c5-2f18-4035-80ba-4d519a44d38a" providerId="ADAL" clId="{4937CA01-90DA-4D2B-AC0A-761D69F4697E}" dt="2025-05-20T17:59:28.409" v="3663" actId="478"/>
          <ac:grpSpMkLst>
            <pc:docMk/>
            <pc:sldMk cId="4158056361" sldId="2147482850"/>
            <ac:grpSpMk id="98" creationId="{089B5DCD-1663-D57F-7E93-1A4C20F3DCC5}"/>
          </ac:grpSpMkLst>
        </pc:grpChg>
        <pc:graphicFrameChg chg="add mod">
          <ac:chgData name="Oka, Dr. Dennis Kengo (JP)" userId="aeb014c5-2f18-4035-80ba-4d519a44d38a" providerId="ADAL" clId="{4937CA01-90DA-4D2B-AC0A-761D69F4697E}" dt="2025-05-20T19:50:14.538" v="5493" actId="1076"/>
          <ac:graphicFrameMkLst>
            <pc:docMk/>
            <pc:sldMk cId="4158056361" sldId="2147482850"/>
            <ac:graphicFrameMk id="10" creationId="{880AF0E3-128E-2545-39CC-BE1698824CA0}"/>
          </ac:graphicFrameMkLst>
        </pc:graphicFrameChg>
        <pc:graphicFrameChg chg="add mod">
          <ac:chgData name="Oka, Dr. Dennis Kengo (JP)" userId="aeb014c5-2f18-4035-80ba-4d519a44d38a" providerId="ADAL" clId="{4937CA01-90DA-4D2B-AC0A-761D69F4697E}" dt="2025-05-20T19:50:10.277" v="5492" actId="571"/>
          <ac:graphicFrameMkLst>
            <pc:docMk/>
            <pc:sldMk cId="4158056361" sldId="2147482850"/>
            <ac:graphicFrameMk id="11" creationId="{D51E3123-3FC9-4010-B392-83B5ADD47B2F}"/>
          </ac:graphicFrameMkLst>
        </pc:graphicFrameChg>
        <pc:graphicFrameChg chg="add mod modGraphic">
          <ac:chgData name="Oka, Dr. Dennis Kengo (JP)" userId="aeb014c5-2f18-4035-80ba-4d519a44d38a" providerId="ADAL" clId="{4937CA01-90DA-4D2B-AC0A-761D69F4697E}" dt="2025-05-20T19:50:01.303" v="5490" actId="6549"/>
          <ac:graphicFrameMkLst>
            <pc:docMk/>
            <pc:sldMk cId="4158056361" sldId="2147482850"/>
            <ac:graphicFrameMk id="64" creationId="{48882885-4DA0-BB35-7EF6-CF6960536B10}"/>
          </ac:graphicFrameMkLst>
        </pc:graphicFrameChg>
        <pc:picChg chg="mod topLvl">
          <ac:chgData name="Oka, Dr. Dennis Kengo (JP)" userId="aeb014c5-2f18-4035-80ba-4d519a44d38a" providerId="ADAL" clId="{4937CA01-90DA-4D2B-AC0A-761D69F4697E}" dt="2025-05-20T17:53:50.293" v="3584" actId="165"/>
          <ac:picMkLst>
            <pc:docMk/>
            <pc:sldMk cId="4158056361" sldId="2147482850"/>
            <ac:picMk id="11" creationId="{C7498063-84DA-9475-DDDE-143C22B616C4}"/>
          </ac:picMkLst>
        </pc:picChg>
        <pc:picChg chg="mod">
          <ac:chgData name="Oka, Dr. Dennis Kengo (JP)" userId="aeb014c5-2f18-4035-80ba-4d519a44d38a" providerId="ADAL" clId="{4937CA01-90DA-4D2B-AC0A-761D69F4697E}" dt="2025-05-20T18:06:28.915" v="3798"/>
          <ac:picMkLst>
            <pc:docMk/>
            <pc:sldMk cId="4158056361" sldId="2147482850"/>
            <ac:picMk id="19" creationId="{F435C0A8-A1F9-BB81-CFD3-AAE5FDF962F5}"/>
          </ac:picMkLst>
        </pc:picChg>
        <pc:picChg chg="mod">
          <ac:chgData name="Oka, Dr. Dennis Kengo (JP)" userId="aeb014c5-2f18-4035-80ba-4d519a44d38a" providerId="ADAL" clId="{4937CA01-90DA-4D2B-AC0A-761D69F4697E}" dt="2025-05-20T17:24:20.990" v="2790"/>
          <ac:picMkLst>
            <pc:docMk/>
            <pc:sldMk cId="4158056361" sldId="2147482850"/>
            <ac:picMk id="20" creationId="{A887A0C9-F3E4-BB65-03AC-732B2EDD56CC}"/>
          </ac:picMkLst>
        </pc:picChg>
        <pc:picChg chg="mod">
          <ac:chgData name="Oka, Dr. Dennis Kengo (JP)" userId="aeb014c5-2f18-4035-80ba-4d519a44d38a" providerId="ADAL" clId="{4937CA01-90DA-4D2B-AC0A-761D69F4697E}" dt="2025-05-20T17:55:20.720" v="3620"/>
          <ac:picMkLst>
            <pc:docMk/>
            <pc:sldMk cId="4158056361" sldId="2147482850"/>
            <ac:picMk id="21" creationId="{AB302CEC-D7F8-9DBF-FF70-922EE196C664}"/>
          </ac:picMkLst>
        </pc:picChg>
        <pc:picChg chg="add del mod">
          <ac:chgData name="Oka, Dr. Dennis Kengo (JP)" userId="aeb014c5-2f18-4035-80ba-4d519a44d38a" providerId="ADAL" clId="{4937CA01-90DA-4D2B-AC0A-761D69F4697E}" dt="2025-05-20T17:45:06.467" v="3391" actId="478"/>
          <ac:picMkLst>
            <pc:docMk/>
            <pc:sldMk cId="4158056361" sldId="2147482850"/>
            <ac:picMk id="22" creationId="{293075BE-0BC7-C3A3-78C3-82F0BD8746FE}"/>
          </ac:picMkLst>
        </pc:picChg>
        <pc:picChg chg="mod">
          <ac:chgData name="Oka, Dr. Dennis Kengo (JP)" userId="aeb014c5-2f18-4035-80ba-4d519a44d38a" providerId="ADAL" clId="{4937CA01-90DA-4D2B-AC0A-761D69F4697E}" dt="2025-05-20T20:02:58.884" v="5728"/>
          <ac:picMkLst>
            <pc:docMk/>
            <pc:sldMk cId="4158056361" sldId="2147482850"/>
            <ac:picMk id="25" creationId="{8F4BAD73-3EB4-B448-F28D-A4395C94E005}"/>
          </ac:picMkLst>
        </pc:picChg>
        <pc:picChg chg="mod topLvl">
          <ac:chgData name="Oka, Dr. Dennis Kengo (JP)" userId="aeb014c5-2f18-4035-80ba-4d519a44d38a" providerId="ADAL" clId="{4937CA01-90DA-4D2B-AC0A-761D69F4697E}" dt="2025-05-20T17:53:18.156" v="3570" actId="165"/>
          <ac:picMkLst>
            <pc:docMk/>
            <pc:sldMk cId="4158056361" sldId="2147482850"/>
            <ac:picMk id="52" creationId="{7AC5C573-6FF5-5D06-0BE5-5E9066D10032}"/>
          </ac:picMkLst>
        </pc:picChg>
        <pc:picChg chg="add mod">
          <ac:chgData name="Oka, Dr. Dennis Kengo (JP)" userId="aeb014c5-2f18-4035-80ba-4d519a44d38a" providerId="ADAL" clId="{4937CA01-90DA-4D2B-AC0A-761D69F4697E}" dt="2025-05-20T17:55:08" v="3613" actId="1076"/>
          <ac:picMkLst>
            <pc:docMk/>
            <pc:sldMk cId="4158056361" sldId="2147482850"/>
            <ac:picMk id="55" creationId="{4A4B82DF-C31F-A5A3-4BFD-909F55DC9926}"/>
          </ac:picMkLst>
        </pc:picChg>
        <pc:picChg chg="mod">
          <ac:chgData name="Oka, Dr. Dennis Kengo (JP)" userId="aeb014c5-2f18-4035-80ba-4d519a44d38a" providerId="ADAL" clId="{4937CA01-90DA-4D2B-AC0A-761D69F4697E}" dt="2025-05-20T17:45:10.243" v="3392" actId="571"/>
          <ac:picMkLst>
            <pc:docMk/>
            <pc:sldMk cId="4158056361" sldId="2147482850"/>
            <ac:picMk id="60" creationId="{2A1D6431-9D08-1753-5C3B-235C0C48D146}"/>
          </ac:picMkLst>
        </pc:picChg>
        <pc:picChg chg="mod">
          <ac:chgData name="Oka, Dr. Dennis Kengo (JP)" userId="aeb014c5-2f18-4035-80ba-4d519a44d38a" providerId="ADAL" clId="{4937CA01-90DA-4D2B-AC0A-761D69F4697E}" dt="2025-05-20T17:45:10.243" v="3392" actId="571"/>
          <ac:picMkLst>
            <pc:docMk/>
            <pc:sldMk cId="4158056361" sldId="2147482850"/>
            <ac:picMk id="62" creationId="{0025422F-F4D8-62EC-0AAE-EFD2F086D5E3}"/>
          </ac:picMkLst>
        </pc:picChg>
        <pc:picChg chg="add mod">
          <ac:chgData name="Oka, Dr. Dennis Kengo (JP)" userId="aeb014c5-2f18-4035-80ba-4d519a44d38a" providerId="ADAL" clId="{4937CA01-90DA-4D2B-AC0A-761D69F4697E}" dt="2025-05-20T17:45:23.012" v="3396" actId="1076"/>
          <ac:picMkLst>
            <pc:docMk/>
            <pc:sldMk cId="4158056361" sldId="2147482850"/>
            <ac:picMk id="63" creationId="{21538D49-8229-16DA-E90C-0E571A06144D}"/>
          </ac:picMkLst>
        </pc:picChg>
        <pc:cxnChg chg="add mod">
          <ac:chgData name="Oka, Dr. Dennis Kengo (JP)" userId="aeb014c5-2f18-4035-80ba-4d519a44d38a" providerId="ADAL" clId="{4937CA01-90DA-4D2B-AC0A-761D69F4697E}" dt="2025-05-20T17:27:20.996" v="2851" actId="1076"/>
          <ac:cxnSpMkLst>
            <pc:docMk/>
            <pc:sldMk cId="4158056361" sldId="2147482850"/>
            <ac:cxnSpMk id="26" creationId="{5FF31688-8B44-4424-215C-733ABFD938B7}"/>
          </ac:cxnSpMkLst>
        </pc:cxnChg>
        <pc:cxnChg chg="add mod">
          <ac:chgData name="Oka, Dr. Dennis Kengo (JP)" userId="aeb014c5-2f18-4035-80ba-4d519a44d38a" providerId="ADAL" clId="{4937CA01-90DA-4D2B-AC0A-761D69F4697E}" dt="2025-05-20T17:50:10.851" v="3520" actId="1076"/>
          <ac:cxnSpMkLst>
            <pc:docMk/>
            <pc:sldMk cId="4158056361" sldId="2147482850"/>
            <ac:cxnSpMk id="35" creationId="{4393A4D7-C8DA-12C9-AAA5-CE39AAE51F76}"/>
          </ac:cxnSpMkLst>
        </pc:cxnChg>
        <pc:cxnChg chg="add mod">
          <ac:chgData name="Oka, Dr. Dennis Kengo (JP)" userId="aeb014c5-2f18-4035-80ba-4d519a44d38a" providerId="ADAL" clId="{4937CA01-90DA-4D2B-AC0A-761D69F4697E}" dt="2025-05-20T17:56:13.103" v="3623" actId="1076"/>
          <ac:cxnSpMkLst>
            <pc:docMk/>
            <pc:sldMk cId="4158056361" sldId="2147482850"/>
            <ac:cxnSpMk id="65" creationId="{5B99525E-6C75-79AE-C7AA-4B4A6A735A36}"/>
          </ac:cxnSpMkLst>
        </pc:cxnChg>
        <pc:cxnChg chg="add mod">
          <ac:chgData name="Oka, Dr. Dennis Kengo (JP)" userId="aeb014c5-2f18-4035-80ba-4d519a44d38a" providerId="ADAL" clId="{4937CA01-90DA-4D2B-AC0A-761D69F4697E}" dt="2025-05-20T17:56:17.654" v="3625" actId="1076"/>
          <ac:cxnSpMkLst>
            <pc:docMk/>
            <pc:sldMk cId="4158056361" sldId="2147482850"/>
            <ac:cxnSpMk id="96" creationId="{EB193B2D-0945-060B-BAD8-667A4F72B214}"/>
          </ac:cxnSpMkLst>
        </pc:cxnChg>
        <pc:cxnChg chg="add del mod">
          <ac:chgData name="Oka, Dr. Dennis Kengo (JP)" userId="aeb014c5-2f18-4035-80ba-4d519a44d38a" providerId="ADAL" clId="{4937CA01-90DA-4D2B-AC0A-761D69F4697E}" dt="2025-05-20T18:05:18.804" v="3791" actId="478"/>
          <ac:cxnSpMkLst>
            <pc:docMk/>
            <pc:sldMk cId="4158056361" sldId="2147482850"/>
            <ac:cxnSpMk id="111" creationId="{1EAD3BC8-E5DB-9E13-0326-53F1755E0DB2}"/>
          </ac:cxnSpMkLst>
        </pc:cxnChg>
        <pc:cxnChg chg="add del">
          <ac:chgData name="Oka, Dr. Dennis Kengo (JP)" userId="aeb014c5-2f18-4035-80ba-4d519a44d38a" providerId="ADAL" clId="{4937CA01-90DA-4D2B-AC0A-761D69F4697E}" dt="2025-05-20T18:05:38.315" v="3793" actId="478"/>
          <ac:cxnSpMkLst>
            <pc:docMk/>
            <pc:sldMk cId="4158056361" sldId="2147482850"/>
            <ac:cxnSpMk id="118" creationId="{8BFD3337-8F3F-C663-36E8-8C2A7E863FCE}"/>
          </ac:cxnSpMkLst>
        </pc:cxnChg>
        <pc:cxnChg chg="add del mod">
          <ac:chgData name="Oka, Dr. Dennis Kengo (JP)" userId="aeb014c5-2f18-4035-80ba-4d519a44d38a" providerId="ADAL" clId="{4937CA01-90DA-4D2B-AC0A-761D69F4697E}" dt="2025-05-20T18:06:44.315" v="3803" actId="478"/>
          <ac:cxnSpMkLst>
            <pc:docMk/>
            <pc:sldMk cId="4158056361" sldId="2147482850"/>
            <ac:cxnSpMk id="119" creationId="{A9D2648B-5AD7-AA1D-5941-BB5BD6633693}"/>
          </ac:cxnSpMkLst>
        </pc:cxnChg>
        <pc:cxnChg chg="add mod">
          <ac:chgData name="Oka, Dr. Dennis Kengo (JP)" userId="aeb014c5-2f18-4035-80ba-4d519a44d38a" providerId="ADAL" clId="{4937CA01-90DA-4D2B-AC0A-761D69F4697E}" dt="2025-05-20T18:07:04.096" v="3808" actId="1076"/>
          <ac:cxnSpMkLst>
            <pc:docMk/>
            <pc:sldMk cId="4158056361" sldId="2147482850"/>
            <ac:cxnSpMk id="121" creationId="{B92863FA-E631-FB89-C332-633BF247C433}"/>
          </ac:cxnSpMkLst>
        </pc:cxnChg>
      </pc:sldChg>
      <pc:sldChg chg="addSp delSp modSp new mod modNotesTx">
        <pc:chgData name="Oka, Dr. Dennis Kengo (JP)" userId="aeb014c5-2f18-4035-80ba-4d519a44d38a" providerId="ADAL" clId="{4937CA01-90DA-4D2B-AC0A-761D69F4697E}" dt="2025-05-20T19:56:46.202" v="5651"/>
        <pc:sldMkLst>
          <pc:docMk/>
          <pc:sldMk cId="3292851217" sldId="2147482851"/>
        </pc:sldMkLst>
        <pc:spChg chg="mod">
          <ac:chgData name="Oka, Dr. Dennis Kengo (JP)" userId="aeb014c5-2f18-4035-80ba-4d519a44d38a" providerId="ADAL" clId="{4937CA01-90DA-4D2B-AC0A-761D69F4697E}" dt="2025-05-20T18:30:15.741" v="4911" actId="20577"/>
          <ac:spMkLst>
            <pc:docMk/>
            <pc:sldMk cId="3292851217" sldId="2147482851"/>
            <ac:spMk id="2" creationId="{1F91B08D-8B15-D872-B59F-B3B18C26CE2F}"/>
          </ac:spMkLst>
        </pc:spChg>
        <pc:spChg chg="del">
          <ac:chgData name="Oka, Dr. Dennis Kengo (JP)" userId="aeb014c5-2f18-4035-80ba-4d519a44d38a" providerId="ADAL" clId="{4937CA01-90DA-4D2B-AC0A-761D69F4697E}" dt="2025-05-20T19:55:06.583" v="5625" actId="478"/>
          <ac:spMkLst>
            <pc:docMk/>
            <pc:sldMk cId="3292851217" sldId="2147482851"/>
            <ac:spMk id="3" creationId="{6A65CE86-4312-4571-9E03-195EED6881FC}"/>
          </ac:spMkLst>
        </pc:spChg>
        <pc:spChg chg="add mod">
          <ac:chgData name="Oka, Dr. Dennis Kengo (JP)" userId="aeb014c5-2f18-4035-80ba-4d519a44d38a" providerId="ADAL" clId="{4937CA01-90DA-4D2B-AC0A-761D69F4697E}" dt="2025-05-20T19:55:06.815" v="5626"/>
          <ac:spMkLst>
            <pc:docMk/>
            <pc:sldMk cId="3292851217" sldId="2147482851"/>
            <ac:spMk id="6" creationId="{C66BC265-43BC-B5FC-C91D-DDEEA4B2058C}"/>
          </ac:spMkLst>
        </pc:spChg>
        <pc:spChg chg="add mod">
          <ac:chgData name="Oka, Dr. Dennis Kengo (JP)" userId="aeb014c5-2f18-4035-80ba-4d519a44d38a" providerId="ADAL" clId="{4937CA01-90DA-4D2B-AC0A-761D69F4697E}" dt="2025-05-20T19:56:46.202" v="5651"/>
          <ac:spMkLst>
            <pc:docMk/>
            <pc:sldMk cId="3292851217" sldId="2147482851"/>
            <ac:spMk id="7" creationId="{1FD56CC0-3B1A-BF31-20E7-41532DDAC20B}"/>
          </ac:spMkLst>
        </pc:spChg>
        <pc:graphicFrameChg chg="add mod modGraphic">
          <ac:chgData name="Oka, Dr. Dennis Kengo (JP)" userId="aeb014c5-2f18-4035-80ba-4d519a44d38a" providerId="ADAL" clId="{4937CA01-90DA-4D2B-AC0A-761D69F4697E}" dt="2025-05-20T19:48:39.045" v="5484" actId="207"/>
          <ac:graphicFrameMkLst>
            <pc:docMk/>
            <pc:sldMk cId="3292851217" sldId="2147482851"/>
            <ac:graphicFrameMk id="5" creationId="{97CF6030-DFC6-61B4-6B02-7E3B7D57A708}"/>
          </ac:graphicFrameMkLst>
        </pc:graphicFrameChg>
      </pc:sldChg>
      <pc:sldChg chg="modSp add mod modNotesTx">
        <pc:chgData name="Oka, Dr. Dennis Kengo (JP)" userId="aeb014c5-2f18-4035-80ba-4d519a44d38a" providerId="ADAL" clId="{4937CA01-90DA-4D2B-AC0A-761D69F4697E}" dt="2025-05-20T19:41:59.233" v="5269" actId="20577"/>
        <pc:sldMkLst>
          <pc:docMk/>
          <pc:sldMk cId="1713847962" sldId="2147482852"/>
        </pc:sldMkLst>
        <pc:graphicFrameChg chg="mod modGraphic">
          <ac:chgData name="Oka, Dr. Dennis Kengo (JP)" userId="aeb014c5-2f18-4035-80ba-4d519a44d38a" providerId="ADAL" clId="{4937CA01-90DA-4D2B-AC0A-761D69F4697E}" dt="2025-05-20T19:25:13.473" v="5062" actId="255"/>
          <ac:graphicFrameMkLst>
            <pc:docMk/>
            <pc:sldMk cId="1713847962" sldId="2147482852"/>
            <ac:graphicFrameMk id="5" creationId="{3E122910-030B-3C5F-8A4F-3E7A1FB1468A}"/>
          </ac:graphicFrameMkLst>
        </pc:graphicFrameChg>
      </pc:sldChg>
      <pc:sldChg chg="add del">
        <pc:chgData name="Oka, Dr. Dennis Kengo (JP)" userId="aeb014c5-2f18-4035-80ba-4d519a44d38a" providerId="ADAL" clId="{4937CA01-90DA-4D2B-AC0A-761D69F4697E}" dt="2025-05-20T19:32:02.461" v="5132" actId="47"/>
        <pc:sldMkLst>
          <pc:docMk/>
          <pc:sldMk cId="1164782547" sldId="2147482853"/>
        </pc:sldMkLst>
      </pc:sldChg>
      <pc:sldChg chg="addSp delSp modSp new mod modAnim modNotesTx">
        <pc:chgData name="Oka, Dr. Dennis Kengo (JP)" userId="aeb014c5-2f18-4035-80ba-4d519a44d38a" providerId="ADAL" clId="{4937CA01-90DA-4D2B-AC0A-761D69F4697E}" dt="2025-05-20T20:06:33.015" v="5738" actId="207"/>
        <pc:sldMkLst>
          <pc:docMk/>
          <pc:sldMk cId="807174339" sldId="2147482854"/>
        </pc:sldMkLst>
        <pc:spChg chg="mod">
          <ac:chgData name="Oka, Dr. Dennis Kengo (JP)" userId="aeb014c5-2f18-4035-80ba-4d519a44d38a" providerId="ADAL" clId="{4937CA01-90DA-4D2B-AC0A-761D69F4697E}" dt="2025-05-20T19:31:34.019" v="5099"/>
          <ac:spMkLst>
            <pc:docMk/>
            <pc:sldMk cId="807174339" sldId="2147482854"/>
            <ac:spMk id="2" creationId="{87EE6CA0-49F6-399C-34CA-F249457B3B3E}"/>
          </ac:spMkLst>
        </pc:spChg>
        <pc:spChg chg="del">
          <ac:chgData name="Oka, Dr. Dennis Kengo (JP)" userId="aeb014c5-2f18-4035-80ba-4d519a44d38a" providerId="ADAL" clId="{4937CA01-90DA-4D2B-AC0A-761D69F4697E}" dt="2025-05-20T19:58:00.733" v="5655" actId="478"/>
          <ac:spMkLst>
            <pc:docMk/>
            <pc:sldMk cId="807174339" sldId="2147482854"/>
            <ac:spMk id="3" creationId="{21EA1505-2BAA-E005-6930-DBC2AE4DA900}"/>
          </ac:spMkLst>
        </pc:spChg>
        <pc:spChg chg="add mod">
          <ac:chgData name="Oka, Dr. Dennis Kengo (JP)" userId="aeb014c5-2f18-4035-80ba-4d519a44d38a" providerId="ADAL" clId="{4937CA01-90DA-4D2B-AC0A-761D69F4697E}" dt="2025-05-20T19:59:10.610" v="5662" actId="207"/>
          <ac:spMkLst>
            <pc:docMk/>
            <pc:sldMk cId="807174339" sldId="2147482854"/>
            <ac:spMk id="5" creationId="{47DCE60A-9C7F-F449-4990-C6ADB2C7CDD7}"/>
          </ac:spMkLst>
        </pc:spChg>
        <pc:spChg chg="add mod">
          <ac:chgData name="Oka, Dr. Dennis Kengo (JP)" userId="aeb014c5-2f18-4035-80ba-4d519a44d38a" providerId="ADAL" clId="{4937CA01-90DA-4D2B-AC0A-761D69F4697E}" dt="2025-05-20T19:59:01.616" v="5661" actId="207"/>
          <ac:spMkLst>
            <pc:docMk/>
            <pc:sldMk cId="807174339" sldId="2147482854"/>
            <ac:spMk id="6" creationId="{844C9092-F90C-929A-94DD-0FA16669C609}"/>
          </ac:spMkLst>
        </pc:spChg>
        <pc:spChg chg="add mod">
          <ac:chgData name="Oka, Dr. Dennis Kengo (JP)" userId="aeb014c5-2f18-4035-80ba-4d519a44d38a" providerId="ADAL" clId="{4937CA01-90DA-4D2B-AC0A-761D69F4697E}" dt="2025-05-20T20:06:33.015" v="5738" actId="207"/>
          <ac:spMkLst>
            <pc:docMk/>
            <pc:sldMk cId="807174339" sldId="2147482854"/>
            <ac:spMk id="7" creationId="{D3ACA376-CB6F-A5C6-F4BA-708B51D62D4D}"/>
          </ac:spMkLst>
        </pc:spChg>
        <pc:spChg chg="mod">
          <ac:chgData name="Oka, Dr. Dennis Kengo (JP)" userId="aeb014c5-2f18-4035-80ba-4d519a44d38a" providerId="ADAL" clId="{4937CA01-90DA-4D2B-AC0A-761D69F4697E}" dt="2025-05-20T19:31:23.403" v="5097"/>
          <ac:spMkLst>
            <pc:docMk/>
            <pc:sldMk cId="807174339" sldId="2147482854"/>
            <ac:spMk id="9" creationId="{82B6C9C4-42A1-51DE-86A9-D0AF3400038E}"/>
          </ac:spMkLst>
        </pc:spChg>
        <pc:spChg chg="mod">
          <ac:chgData name="Oka, Dr. Dennis Kengo (JP)" userId="aeb014c5-2f18-4035-80ba-4d519a44d38a" providerId="ADAL" clId="{4937CA01-90DA-4D2B-AC0A-761D69F4697E}" dt="2025-05-20T19:31:23.403" v="5097"/>
          <ac:spMkLst>
            <pc:docMk/>
            <pc:sldMk cId="807174339" sldId="2147482854"/>
            <ac:spMk id="12" creationId="{7B2BE408-6D62-8B5D-DFCA-B89220F548FD}"/>
          </ac:spMkLst>
        </pc:spChg>
        <pc:spChg chg="mod">
          <ac:chgData name="Oka, Dr. Dennis Kengo (JP)" userId="aeb014c5-2f18-4035-80ba-4d519a44d38a" providerId="ADAL" clId="{4937CA01-90DA-4D2B-AC0A-761D69F4697E}" dt="2025-05-20T19:31:23.403" v="5097"/>
          <ac:spMkLst>
            <pc:docMk/>
            <pc:sldMk cId="807174339" sldId="2147482854"/>
            <ac:spMk id="15" creationId="{BA195798-05DB-1204-BC55-785645A21836}"/>
          </ac:spMkLst>
        </pc:spChg>
        <pc:spChg chg="add mod">
          <ac:chgData name="Oka, Dr. Dennis Kengo (JP)" userId="aeb014c5-2f18-4035-80ba-4d519a44d38a" providerId="ADAL" clId="{4937CA01-90DA-4D2B-AC0A-761D69F4697E}" dt="2025-05-20T19:31:23.403" v="5097"/>
          <ac:spMkLst>
            <pc:docMk/>
            <pc:sldMk cId="807174339" sldId="2147482854"/>
            <ac:spMk id="19" creationId="{5C88C467-EEDF-9D5B-3311-543FF509830A}"/>
          </ac:spMkLst>
        </pc:spChg>
        <pc:spChg chg="mod">
          <ac:chgData name="Oka, Dr. Dennis Kengo (JP)" userId="aeb014c5-2f18-4035-80ba-4d519a44d38a" providerId="ADAL" clId="{4937CA01-90DA-4D2B-AC0A-761D69F4697E}" dt="2025-05-20T19:31:23.403" v="5097"/>
          <ac:spMkLst>
            <pc:docMk/>
            <pc:sldMk cId="807174339" sldId="2147482854"/>
            <ac:spMk id="21" creationId="{E289D832-36CD-51FA-80C1-BD613A9433C9}"/>
          </ac:spMkLst>
        </pc:spChg>
        <pc:spChg chg="mod">
          <ac:chgData name="Oka, Dr. Dennis Kengo (JP)" userId="aeb014c5-2f18-4035-80ba-4d519a44d38a" providerId="ADAL" clId="{4937CA01-90DA-4D2B-AC0A-761D69F4697E}" dt="2025-05-20T19:31:23.403" v="5097"/>
          <ac:spMkLst>
            <pc:docMk/>
            <pc:sldMk cId="807174339" sldId="2147482854"/>
            <ac:spMk id="24" creationId="{9CAE4053-262C-6401-95C7-817285B7D372}"/>
          </ac:spMkLst>
        </pc:spChg>
        <pc:spChg chg="add mod">
          <ac:chgData name="Oka, Dr. Dennis Kengo (JP)" userId="aeb014c5-2f18-4035-80ba-4d519a44d38a" providerId="ADAL" clId="{4937CA01-90DA-4D2B-AC0A-761D69F4697E}" dt="2025-05-20T19:55:48.754" v="5649" actId="20577"/>
          <ac:spMkLst>
            <pc:docMk/>
            <pc:sldMk cId="807174339" sldId="2147482854"/>
            <ac:spMk id="26" creationId="{F5D3C61A-5B2D-EECB-63D9-C2327611D595}"/>
          </ac:spMkLst>
        </pc:spChg>
        <pc:spChg chg="add mod">
          <ac:chgData name="Oka, Dr. Dennis Kengo (JP)" userId="aeb014c5-2f18-4035-80ba-4d519a44d38a" providerId="ADAL" clId="{4937CA01-90DA-4D2B-AC0A-761D69F4697E}" dt="2025-05-20T19:58:00.963" v="5656"/>
          <ac:spMkLst>
            <pc:docMk/>
            <pc:sldMk cId="807174339" sldId="2147482854"/>
            <ac:spMk id="27" creationId="{D655EE26-B8F7-2DFF-66FE-8919399566D6}"/>
          </ac:spMkLst>
        </pc:spChg>
        <pc:picChg chg="mod">
          <ac:chgData name="Oka, Dr. Dennis Kengo (JP)" userId="aeb014c5-2f18-4035-80ba-4d519a44d38a" providerId="ADAL" clId="{4937CA01-90DA-4D2B-AC0A-761D69F4697E}" dt="2025-05-20T19:31:23.403" v="5097"/>
          <ac:picMkLst>
            <pc:docMk/>
            <pc:sldMk cId="807174339" sldId="2147482854"/>
            <ac:picMk id="25" creationId="{A428C3DD-A263-660D-F71B-FD838786839C}"/>
          </ac:picMkLst>
        </pc:picChg>
      </pc:sldChg>
      <pc:sldMasterChg chg="delSldLayout">
        <pc:chgData name="Oka, Dr. Dennis Kengo (JP)" userId="aeb014c5-2f18-4035-80ba-4d519a44d38a" providerId="ADAL" clId="{4937CA01-90DA-4D2B-AC0A-761D69F4697E}" dt="2025-05-20T19:32:02.461" v="5132" actId="47"/>
        <pc:sldMasterMkLst>
          <pc:docMk/>
          <pc:sldMasterMk cId="386244251" sldId="2147483648"/>
        </pc:sldMasterMkLst>
        <pc:sldLayoutChg chg="del">
          <pc:chgData name="Oka, Dr. Dennis Kengo (JP)" userId="aeb014c5-2f18-4035-80ba-4d519a44d38a" providerId="ADAL" clId="{4937CA01-90DA-4D2B-AC0A-761D69F4697E}" dt="2025-05-20T19:32:02.461" v="5132" actId="47"/>
          <pc:sldLayoutMkLst>
            <pc:docMk/>
            <pc:sldMasterMk cId="386244251" sldId="2147483648"/>
            <pc:sldLayoutMk cId="2534568764" sldId="2147483768"/>
          </pc:sldLayoutMkLst>
        </pc:sldLayoutChg>
      </pc:sldMasterChg>
    </pc:docChg>
  </pc:docChgLst>
  <pc:docChgLst>
    <pc:chgData name="Oka, Dr. Dennis Kengo (JP)" userId="aeb014c5-2f18-4035-80ba-4d519a44d38a" providerId="ADAL" clId="{92C215DD-2F26-4BD6-8294-13FBB0A2F8A7}"/>
    <pc:docChg chg="undo custSel addSld delSld modSld modSection">
      <pc:chgData name="Oka, Dr. Dennis Kengo (JP)" userId="aeb014c5-2f18-4035-80ba-4d519a44d38a" providerId="ADAL" clId="{92C215DD-2F26-4BD6-8294-13FBB0A2F8A7}" dt="2025-05-15T15:43:43.760" v="167" actId="20577"/>
      <pc:docMkLst>
        <pc:docMk/>
      </pc:docMkLst>
      <pc:sldChg chg="del">
        <pc:chgData name="Oka, Dr. Dennis Kengo (JP)" userId="aeb014c5-2f18-4035-80ba-4d519a44d38a" providerId="ADAL" clId="{92C215DD-2F26-4BD6-8294-13FBB0A2F8A7}" dt="2025-05-14T18:43:29.838" v="18" actId="47"/>
        <pc:sldMkLst>
          <pc:docMk/>
          <pc:sldMk cId="2115831695" sldId="2134808552"/>
        </pc:sldMkLst>
      </pc:sldChg>
      <pc:sldChg chg="modNotesTx">
        <pc:chgData name="Oka, Dr. Dennis Kengo (JP)" userId="aeb014c5-2f18-4035-80ba-4d519a44d38a" providerId="ADAL" clId="{92C215DD-2F26-4BD6-8294-13FBB0A2F8A7}" dt="2025-05-15T15:37:53.243" v="140" actId="20577"/>
        <pc:sldMkLst>
          <pc:docMk/>
          <pc:sldMk cId="662665077" sldId="2134808588"/>
        </pc:sldMkLst>
      </pc:sldChg>
      <pc:sldChg chg="modNotesTx">
        <pc:chgData name="Oka, Dr. Dennis Kengo (JP)" userId="aeb014c5-2f18-4035-80ba-4d519a44d38a" providerId="ADAL" clId="{92C215DD-2F26-4BD6-8294-13FBB0A2F8A7}" dt="2025-05-15T15:36:35.233" v="124" actId="20577"/>
        <pc:sldMkLst>
          <pc:docMk/>
          <pc:sldMk cId="761531386" sldId="2134808589"/>
        </pc:sldMkLst>
      </pc:sldChg>
      <pc:sldChg chg="modNotesTx">
        <pc:chgData name="Oka, Dr. Dennis Kengo (JP)" userId="aeb014c5-2f18-4035-80ba-4d519a44d38a" providerId="ADAL" clId="{92C215DD-2F26-4BD6-8294-13FBB0A2F8A7}" dt="2025-05-15T15:15:02.498" v="41" actId="20577"/>
        <pc:sldMkLst>
          <pc:docMk/>
          <pc:sldMk cId="1509253937" sldId="2147482793"/>
        </pc:sldMkLst>
      </pc:sldChg>
      <pc:sldChg chg="modNotesTx">
        <pc:chgData name="Oka, Dr. Dennis Kengo (JP)" userId="aeb014c5-2f18-4035-80ba-4d519a44d38a" providerId="ADAL" clId="{92C215DD-2F26-4BD6-8294-13FBB0A2F8A7}" dt="2025-05-15T15:17:11.923" v="52" actId="20577"/>
        <pc:sldMkLst>
          <pc:docMk/>
          <pc:sldMk cId="2143368257" sldId="2147482794"/>
        </pc:sldMkLst>
      </pc:sldChg>
      <pc:sldChg chg="modNotesTx">
        <pc:chgData name="Oka, Dr. Dennis Kengo (JP)" userId="aeb014c5-2f18-4035-80ba-4d519a44d38a" providerId="ADAL" clId="{92C215DD-2F26-4BD6-8294-13FBB0A2F8A7}" dt="2025-05-15T15:18:31.466" v="56" actId="20577"/>
        <pc:sldMkLst>
          <pc:docMk/>
          <pc:sldMk cId="3663075995" sldId="2147482795"/>
        </pc:sldMkLst>
      </pc:sldChg>
      <pc:sldChg chg="modNotesTx">
        <pc:chgData name="Oka, Dr. Dennis Kengo (JP)" userId="aeb014c5-2f18-4035-80ba-4d519a44d38a" providerId="ADAL" clId="{92C215DD-2F26-4BD6-8294-13FBB0A2F8A7}" dt="2025-05-14T18:40:33.640" v="10" actId="20577"/>
        <pc:sldMkLst>
          <pc:docMk/>
          <pc:sldMk cId="1512448600" sldId="2147482798"/>
        </pc:sldMkLst>
      </pc:sldChg>
      <pc:sldChg chg="del">
        <pc:chgData name="Oka, Dr. Dennis Kengo (JP)" userId="aeb014c5-2f18-4035-80ba-4d519a44d38a" providerId="ADAL" clId="{92C215DD-2F26-4BD6-8294-13FBB0A2F8A7}" dt="2025-05-14T18:39:19.337" v="1" actId="47"/>
        <pc:sldMkLst>
          <pc:docMk/>
          <pc:sldMk cId="3422985291" sldId="2147482799"/>
        </pc:sldMkLst>
      </pc:sldChg>
      <pc:sldChg chg="del">
        <pc:chgData name="Oka, Dr. Dennis Kengo (JP)" userId="aeb014c5-2f18-4035-80ba-4d519a44d38a" providerId="ADAL" clId="{92C215DD-2F26-4BD6-8294-13FBB0A2F8A7}" dt="2025-05-14T18:39:42.830" v="3" actId="47"/>
        <pc:sldMkLst>
          <pc:docMk/>
          <pc:sldMk cId="2400759442" sldId="2147482800"/>
        </pc:sldMkLst>
      </pc:sldChg>
      <pc:sldChg chg="del">
        <pc:chgData name="Oka, Dr. Dennis Kengo (JP)" userId="aeb014c5-2f18-4035-80ba-4d519a44d38a" providerId="ADAL" clId="{92C215DD-2F26-4BD6-8294-13FBB0A2F8A7}" dt="2025-05-14T18:42:20.829" v="14" actId="47"/>
        <pc:sldMkLst>
          <pc:docMk/>
          <pc:sldMk cId="802530175" sldId="2147482801"/>
        </pc:sldMkLst>
      </pc:sldChg>
      <pc:sldChg chg="del">
        <pc:chgData name="Oka, Dr. Dennis Kengo (JP)" userId="aeb014c5-2f18-4035-80ba-4d519a44d38a" providerId="ADAL" clId="{92C215DD-2F26-4BD6-8294-13FBB0A2F8A7}" dt="2025-05-14T18:41:36.240" v="12" actId="47"/>
        <pc:sldMkLst>
          <pc:docMk/>
          <pc:sldMk cId="3291569219" sldId="2147482802"/>
        </pc:sldMkLst>
      </pc:sldChg>
      <pc:sldChg chg="modNotesTx">
        <pc:chgData name="Oka, Dr. Dennis Kengo (JP)" userId="aeb014c5-2f18-4035-80ba-4d519a44d38a" providerId="ADAL" clId="{92C215DD-2F26-4BD6-8294-13FBB0A2F8A7}" dt="2025-05-15T15:24:34.901" v="85" actId="20577"/>
        <pc:sldMkLst>
          <pc:docMk/>
          <pc:sldMk cId="1911200297" sldId="2147482805"/>
        </pc:sldMkLst>
      </pc:sldChg>
      <pc:sldChg chg="modNotesTx">
        <pc:chgData name="Oka, Dr. Dennis Kengo (JP)" userId="aeb014c5-2f18-4035-80ba-4d519a44d38a" providerId="ADAL" clId="{92C215DD-2F26-4BD6-8294-13FBB0A2F8A7}" dt="2025-05-15T15:32:59.681" v="109" actId="20577"/>
        <pc:sldMkLst>
          <pc:docMk/>
          <pc:sldMk cId="1967759998" sldId="2147482806"/>
        </pc:sldMkLst>
      </pc:sldChg>
      <pc:sldChg chg="modNotesTx">
        <pc:chgData name="Oka, Dr. Dennis Kengo (JP)" userId="aeb014c5-2f18-4035-80ba-4d519a44d38a" providerId="ADAL" clId="{92C215DD-2F26-4BD6-8294-13FBB0A2F8A7}" dt="2025-05-15T15:40:39.146" v="154" actId="20577"/>
        <pc:sldMkLst>
          <pc:docMk/>
          <pc:sldMk cId="3563426801" sldId="2147482816"/>
        </pc:sldMkLst>
      </pc:sldChg>
      <pc:sldChg chg="modNotesTx">
        <pc:chgData name="Oka, Dr. Dennis Kengo (JP)" userId="aeb014c5-2f18-4035-80ba-4d519a44d38a" providerId="ADAL" clId="{92C215DD-2F26-4BD6-8294-13FBB0A2F8A7}" dt="2025-05-14T18:45:58.499" v="34" actId="20577"/>
        <pc:sldMkLst>
          <pc:docMk/>
          <pc:sldMk cId="1176644387" sldId="2147482819"/>
        </pc:sldMkLst>
      </pc:sldChg>
      <pc:sldChg chg="modNotesTx">
        <pc:chgData name="Oka, Dr. Dennis Kengo (JP)" userId="aeb014c5-2f18-4035-80ba-4d519a44d38a" providerId="ADAL" clId="{92C215DD-2F26-4BD6-8294-13FBB0A2F8A7}" dt="2025-05-15T15:42:39.041" v="162" actId="20577"/>
        <pc:sldMkLst>
          <pc:docMk/>
          <pc:sldMk cId="3377770029" sldId="2147482825"/>
        </pc:sldMkLst>
      </pc:sldChg>
      <pc:sldChg chg="modNotesTx">
        <pc:chgData name="Oka, Dr. Dennis Kengo (JP)" userId="aeb014c5-2f18-4035-80ba-4d519a44d38a" providerId="ADAL" clId="{92C215DD-2F26-4BD6-8294-13FBB0A2F8A7}" dt="2025-05-15T15:15:40.891" v="46" actId="20577"/>
        <pc:sldMkLst>
          <pc:docMk/>
          <pc:sldMk cId="2290823227" sldId="2147482826"/>
        </pc:sldMkLst>
      </pc:sldChg>
      <pc:sldChg chg="modNotesTx">
        <pc:chgData name="Oka, Dr. Dennis Kengo (JP)" userId="aeb014c5-2f18-4035-80ba-4d519a44d38a" providerId="ADAL" clId="{92C215DD-2F26-4BD6-8294-13FBB0A2F8A7}" dt="2025-05-15T15:39:00.742" v="145" actId="20577"/>
        <pc:sldMkLst>
          <pc:docMk/>
          <pc:sldMk cId="2589387682" sldId="2147482829"/>
        </pc:sldMkLst>
      </pc:sldChg>
      <pc:sldChg chg="modSp mod modNotesTx">
        <pc:chgData name="Oka, Dr. Dennis Kengo (JP)" userId="aeb014c5-2f18-4035-80ba-4d519a44d38a" providerId="ADAL" clId="{92C215DD-2F26-4BD6-8294-13FBB0A2F8A7}" dt="2025-05-15T15:43:43.760" v="167" actId="20577"/>
        <pc:sldMkLst>
          <pc:docMk/>
          <pc:sldMk cId="1027660809" sldId="2147482831"/>
        </pc:sldMkLst>
        <pc:spChg chg="mod">
          <ac:chgData name="Oka, Dr. Dennis Kengo (JP)" userId="aeb014c5-2f18-4035-80ba-4d519a44d38a" providerId="ADAL" clId="{92C215DD-2F26-4BD6-8294-13FBB0A2F8A7}" dt="2025-05-14T18:44:34.301" v="32" actId="20577"/>
          <ac:spMkLst>
            <pc:docMk/>
            <pc:sldMk cId="1027660809" sldId="2147482831"/>
            <ac:spMk id="5" creationId="{724D9F25-3AA6-E202-C0A6-275DE7A1FA65}"/>
          </ac:spMkLst>
        </pc:spChg>
      </pc:sldChg>
      <pc:sldChg chg="modNotesTx">
        <pc:chgData name="Oka, Dr. Dennis Kengo (JP)" userId="aeb014c5-2f18-4035-80ba-4d519a44d38a" providerId="ADAL" clId="{92C215DD-2F26-4BD6-8294-13FBB0A2F8A7}" dt="2025-05-15T15:24:37.664" v="90" actId="20577"/>
        <pc:sldMkLst>
          <pc:docMk/>
          <pc:sldMk cId="511309730" sldId="2147482832"/>
        </pc:sldMkLst>
      </pc:sldChg>
      <pc:sldChg chg="add modNotesTx">
        <pc:chgData name="Oka, Dr. Dennis Kengo (JP)" userId="aeb014c5-2f18-4035-80ba-4d519a44d38a" providerId="ADAL" clId="{92C215DD-2F26-4BD6-8294-13FBB0A2F8A7}" dt="2025-05-15T15:20:53.751" v="60" actId="20577"/>
        <pc:sldMkLst>
          <pc:docMk/>
          <pc:sldMk cId="1846052887" sldId="2147482833"/>
        </pc:sldMkLst>
      </pc:sldChg>
      <pc:sldChg chg="add modNotesTx">
        <pc:chgData name="Oka, Dr. Dennis Kengo (JP)" userId="aeb014c5-2f18-4035-80ba-4d519a44d38a" providerId="ADAL" clId="{92C215DD-2F26-4BD6-8294-13FBB0A2F8A7}" dt="2025-05-15T15:22:49.726" v="80" actId="20577"/>
        <pc:sldMkLst>
          <pc:docMk/>
          <pc:sldMk cId="1849794710" sldId="2147482834"/>
        </pc:sldMkLst>
      </pc:sldChg>
      <pc:sldChg chg="add modNotesTx">
        <pc:chgData name="Oka, Dr. Dennis Kengo (JP)" userId="aeb014c5-2f18-4035-80ba-4d519a44d38a" providerId="ADAL" clId="{92C215DD-2F26-4BD6-8294-13FBB0A2F8A7}" dt="2025-05-15T15:30:19.591" v="98" actId="6549"/>
        <pc:sldMkLst>
          <pc:docMk/>
          <pc:sldMk cId="3096862357" sldId="2147482835"/>
        </pc:sldMkLst>
      </pc:sldChg>
      <pc:sldChg chg="add modNotesTx">
        <pc:chgData name="Oka, Dr. Dennis Kengo (JP)" userId="aeb014c5-2f18-4035-80ba-4d519a44d38a" providerId="ADAL" clId="{92C215DD-2F26-4BD6-8294-13FBB0A2F8A7}" dt="2025-05-15T15:30:24.333" v="102" actId="20577"/>
        <pc:sldMkLst>
          <pc:docMk/>
          <pc:sldMk cId="3712789392" sldId="2147482836"/>
        </pc:sldMkLst>
      </pc:sldChg>
      <pc:sldChg chg="add modNotesTx">
        <pc:chgData name="Oka, Dr. Dennis Kengo (JP)" userId="aeb014c5-2f18-4035-80ba-4d519a44d38a" providerId="ADAL" clId="{92C215DD-2F26-4BD6-8294-13FBB0A2F8A7}" dt="2025-05-15T15:34:12.085" v="117" actId="20577"/>
        <pc:sldMkLst>
          <pc:docMk/>
          <pc:sldMk cId="2924691014" sldId="2147482837"/>
        </pc:sldMkLst>
      </pc:sldChg>
    </pc:docChg>
  </pc:docChgLst>
  <pc:docChgLst>
    <pc:chgData name="Oka, Dr. Dennis Kengo (JP)" userId="aeb014c5-2f18-4035-80ba-4d519a44d38a" providerId="ADAL" clId="{6A2BE59C-F9D9-4F80-9A53-F40DA7312C17}"/>
    <pc:docChg chg="custSel addSld delSld modSld sldOrd addSection delSection modSection">
      <pc:chgData name="Oka, Dr. Dennis Kengo (JP)" userId="aeb014c5-2f18-4035-80ba-4d519a44d38a" providerId="ADAL" clId="{6A2BE59C-F9D9-4F80-9A53-F40DA7312C17}" dt="2025-05-20T03:15:17.274" v="226" actId="1076"/>
      <pc:docMkLst>
        <pc:docMk/>
      </pc:docMkLst>
      <pc:sldChg chg="modSp mod">
        <pc:chgData name="Oka, Dr. Dennis Kengo (JP)" userId="aeb014c5-2f18-4035-80ba-4d519a44d38a" providerId="ADAL" clId="{6A2BE59C-F9D9-4F80-9A53-F40DA7312C17}" dt="2025-05-19T06:53:45.904" v="44" actId="20577"/>
        <pc:sldMkLst>
          <pc:docMk/>
          <pc:sldMk cId="639914504" sldId="573"/>
        </pc:sldMkLst>
        <pc:spChg chg="mod">
          <ac:chgData name="Oka, Dr. Dennis Kengo (JP)" userId="aeb014c5-2f18-4035-80ba-4d519a44d38a" providerId="ADAL" clId="{6A2BE59C-F9D9-4F80-9A53-F40DA7312C17}" dt="2025-05-19T06:53:45.904" v="44" actId="20577"/>
          <ac:spMkLst>
            <pc:docMk/>
            <pc:sldMk cId="639914504" sldId="573"/>
            <ac:spMk id="48" creationId="{9DF01F17-F9D2-470C-98BE-243CD5ED053D}"/>
          </ac:spMkLst>
        </pc:spChg>
      </pc:sldChg>
      <pc:sldChg chg="del">
        <pc:chgData name="Oka, Dr. Dennis Kengo (JP)" userId="aeb014c5-2f18-4035-80ba-4d519a44d38a" providerId="ADAL" clId="{6A2BE59C-F9D9-4F80-9A53-F40DA7312C17}" dt="2025-05-19T08:47:11.776" v="112" actId="47"/>
        <pc:sldMkLst>
          <pc:docMk/>
          <pc:sldMk cId="2394702158" sldId="628"/>
        </pc:sldMkLst>
      </pc:sldChg>
      <pc:sldChg chg="del">
        <pc:chgData name="Oka, Dr. Dennis Kengo (JP)" userId="aeb014c5-2f18-4035-80ba-4d519a44d38a" providerId="ADAL" clId="{6A2BE59C-F9D9-4F80-9A53-F40DA7312C17}" dt="2025-05-19T08:47:11.776" v="112" actId="47"/>
        <pc:sldMkLst>
          <pc:docMk/>
          <pc:sldMk cId="662665077" sldId="2134808588"/>
        </pc:sldMkLst>
      </pc:sldChg>
      <pc:sldChg chg="del">
        <pc:chgData name="Oka, Dr. Dennis Kengo (JP)" userId="aeb014c5-2f18-4035-80ba-4d519a44d38a" providerId="ADAL" clId="{6A2BE59C-F9D9-4F80-9A53-F40DA7312C17}" dt="2025-05-19T08:47:11.776" v="112" actId="47"/>
        <pc:sldMkLst>
          <pc:docMk/>
          <pc:sldMk cId="761531386" sldId="2134808589"/>
        </pc:sldMkLst>
      </pc:sldChg>
      <pc:sldChg chg="add ord">
        <pc:chgData name="Oka, Dr. Dennis Kengo (JP)" userId="aeb014c5-2f18-4035-80ba-4d519a44d38a" providerId="ADAL" clId="{6A2BE59C-F9D9-4F80-9A53-F40DA7312C17}" dt="2025-05-19T06:55:38.893" v="109"/>
        <pc:sldMkLst>
          <pc:docMk/>
          <pc:sldMk cId="3551687455" sldId="2144327900"/>
        </pc:sldMkLst>
      </pc:sldChg>
      <pc:sldChg chg="del">
        <pc:chgData name="Oka, Dr. Dennis Kengo (JP)" userId="aeb014c5-2f18-4035-80ba-4d519a44d38a" providerId="ADAL" clId="{6A2BE59C-F9D9-4F80-9A53-F40DA7312C17}" dt="2025-05-19T08:47:11.776" v="112" actId="47"/>
        <pc:sldMkLst>
          <pc:docMk/>
          <pc:sldMk cId="2261126552" sldId="2147477822"/>
        </pc:sldMkLst>
      </pc:sldChg>
      <pc:sldChg chg="modSp">
        <pc:chgData name="Oka, Dr. Dennis Kengo (JP)" userId="aeb014c5-2f18-4035-80ba-4d519a44d38a" providerId="ADAL" clId="{6A2BE59C-F9D9-4F80-9A53-F40DA7312C17}" dt="2025-05-19T06:55:09.816" v="104" actId="20577"/>
        <pc:sldMkLst>
          <pc:docMk/>
          <pc:sldMk cId="1509253937" sldId="2147482793"/>
        </pc:sldMkLst>
        <pc:graphicFrameChg chg="mod">
          <ac:chgData name="Oka, Dr. Dennis Kengo (JP)" userId="aeb014c5-2f18-4035-80ba-4d519a44d38a" providerId="ADAL" clId="{6A2BE59C-F9D9-4F80-9A53-F40DA7312C17}" dt="2025-05-19T06:55:09.816" v="104" actId="20577"/>
          <ac:graphicFrameMkLst>
            <pc:docMk/>
            <pc:sldMk cId="1509253937" sldId="2147482793"/>
            <ac:graphicFrameMk id="5" creationId="{0223F6E1-9A19-1AD4-E23A-F4AD49E1E58E}"/>
          </ac:graphicFrameMkLst>
        </pc:graphicFrameChg>
      </pc:sldChg>
      <pc:sldChg chg="del">
        <pc:chgData name="Oka, Dr. Dennis Kengo (JP)" userId="aeb014c5-2f18-4035-80ba-4d519a44d38a" providerId="ADAL" clId="{6A2BE59C-F9D9-4F80-9A53-F40DA7312C17}" dt="2025-05-19T08:48:12.042" v="116" actId="47"/>
        <pc:sldMkLst>
          <pc:docMk/>
          <pc:sldMk cId="1512448600" sldId="2147482798"/>
        </pc:sldMkLst>
      </pc:sldChg>
      <pc:sldChg chg="del">
        <pc:chgData name="Oka, Dr. Dennis Kengo (JP)" userId="aeb014c5-2f18-4035-80ba-4d519a44d38a" providerId="ADAL" clId="{6A2BE59C-F9D9-4F80-9A53-F40DA7312C17}" dt="2025-05-19T08:48:12.042" v="116" actId="47"/>
        <pc:sldMkLst>
          <pc:docMk/>
          <pc:sldMk cId="1911200297" sldId="2147482805"/>
        </pc:sldMkLst>
      </pc:sldChg>
      <pc:sldChg chg="del">
        <pc:chgData name="Oka, Dr. Dennis Kengo (JP)" userId="aeb014c5-2f18-4035-80ba-4d519a44d38a" providerId="ADAL" clId="{6A2BE59C-F9D9-4F80-9A53-F40DA7312C17}" dt="2025-05-19T08:47:11.776" v="112" actId="47"/>
        <pc:sldMkLst>
          <pc:docMk/>
          <pc:sldMk cId="1967759998" sldId="2147482806"/>
        </pc:sldMkLst>
      </pc:sldChg>
      <pc:sldChg chg="modSp add mod">
        <pc:chgData name="Oka, Dr. Dennis Kengo (JP)" userId="aeb014c5-2f18-4035-80ba-4d519a44d38a" providerId="ADAL" clId="{6A2BE59C-F9D9-4F80-9A53-F40DA7312C17}" dt="2025-05-20T03:15:17.274" v="226" actId="1076"/>
        <pc:sldMkLst>
          <pc:docMk/>
          <pc:sldMk cId="565694939" sldId="2147482807"/>
        </pc:sldMkLst>
        <pc:spChg chg="mod">
          <ac:chgData name="Oka, Dr. Dennis Kengo (JP)" userId="aeb014c5-2f18-4035-80ba-4d519a44d38a" providerId="ADAL" clId="{6A2BE59C-F9D9-4F80-9A53-F40DA7312C17}" dt="2025-05-20T03:15:17.274" v="226" actId="1076"/>
          <ac:spMkLst>
            <pc:docMk/>
            <pc:sldMk cId="565694939" sldId="2147482807"/>
            <ac:spMk id="2" creationId="{EAF33DD4-5DB6-1699-EEFD-97A6E1742AD9}"/>
          </ac:spMkLst>
        </pc:spChg>
      </pc:sldChg>
      <pc:sldChg chg="add">
        <pc:chgData name="Oka, Dr. Dennis Kengo (JP)" userId="aeb014c5-2f18-4035-80ba-4d519a44d38a" providerId="ADAL" clId="{6A2BE59C-F9D9-4F80-9A53-F40DA7312C17}" dt="2025-05-19T06:55:54.964" v="111"/>
        <pc:sldMkLst>
          <pc:docMk/>
          <pc:sldMk cId="2127656867" sldId="2147482808"/>
        </pc:sldMkLst>
      </pc:sldChg>
      <pc:sldChg chg="add del">
        <pc:chgData name="Oka, Dr. Dennis Kengo (JP)" userId="aeb014c5-2f18-4035-80ba-4d519a44d38a" providerId="ADAL" clId="{6A2BE59C-F9D9-4F80-9A53-F40DA7312C17}" dt="2025-05-19T06:55:52.337" v="110" actId="2696"/>
        <pc:sldMkLst>
          <pc:docMk/>
          <pc:sldMk cId="2539883811" sldId="2147482808"/>
        </pc:sldMkLst>
      </pc:sldChg>
      <pc:sldChg chg="del">
        <pc:chgData name="Oka, Dr. Dennis Kengo (JP)" userId="aeb014c5-2f18-4035-80ba-4d519a44d38a" providerId="ADAL" clId="{6A2BE59C-F9D9-4F80-9A53-F40DA7312C17}" dt="2025-05-19T08:47:11.776" v="112" actId="47"/>
        <pc:sldMkLst>
          <pc:docMk/>
          <pc:sldMk cId="3563426801" sldId="2147482816"/>
        </pc:sldMkLst>
      </pc:sldChg>
      <pc:sldChg chg="add">
        <pc:chgData name="Oka, Dr. Dennis Kengo (JP)" userId="aeb014c5-2f18-4035-80ba-4d519a44d38a" providerId="ADAL" clId="{6A2BE59C-F9D9-4F80-9A53-F40DA7312C17}" dt="2025-05-19T06:55:54.964" v="111"/>
        <pc:sldMkLst>
          <pc:docMk/>
          <pc:sldMk cId="971620359" sldId="2147482817"/>
        </pc:sldMkLst>
      </pc:sldChg>
      <pc:sldChg chg="add del">
        <pc:chgData name="Oka, Dr. Dennis Kengo (JP)" userId="aeb014c5-2f18-4035-80ba-4d519a44d38a" providerId="ADAL" clId="{6A2BE59C-F9D9-4F80-9A53-F40DA7312C17}" dt="2025-05-19T06:55:52.337" v="110" actId="2696"/>
        <pc:sldMkLst>
          <pc:docMk/>
          <pc:sldMk cId="1372980880" sldId="2147482817"/>
        </pc:sldMkLst>
      </pc:sldChg>
      <pc:sldChg chg="del">
        <pc:chgData name="Oka, Dr. Dennis Kengo (JP)" userId="aeb014c5-2f18-4035-80ba-4d519a44d38a" providerId="ADAL" clId="{6A2BE59C-F9D9-4F80-9A53-F40DA7312C17}" dt="2025-05-19T08:47:11.776" v="112" actId="47"/>
        <pc:sldMkLst>
          <pc:docMk/>
          <pc:sldMk cId="3377770029" sldId="2147482825"/>
        </pc:sldMkLst>
      </pc:sldChg>
      <pc:sldChg chg="del">
        <pc:chgData name="Oka, Dr. Dennis Kengo (JP)" userId="aeb014c5-2f18-4035-80ba-4d519a44d38a" providerId="ADAL" clId="{6A2BE59C-F9D9-4F80-9A53-F40DA7312C17}" dt="2025-05-19T08:47:11.776" v="112" actId="47"/>
        <pc:sldMkLst>
          <pc:docMk/>
          <pc:sldMk cId="3608856435" sldId="2147482828"/>
        </pc:sldMkLst>
      </pc:sldChg>
      <pc:sldChg chg="del">
        <pc:chgData name="Oka, Dr. Dennis Kengo (JP)" userId="aeb014c5-2f18-4035-80ba-4d519a44d38a" providerId="ADAL" clId="{6A2BE59C-F9D9-4F80-9A53-F40DA7312C17}" dt="2025-05-19T08:47:11.776" v="112" actId="47"/>
        <pc:sldMkLst>
          <pc:docMk/>
          <pc:sldMk cId="2589387682" sldId="2147482829"/>
        </pc:sldMkLst>
      </pc:sldChg>
      <pc:sldChg chg="del">
        <pc:chgData name="Oka, Dr. Dennis Kengo (JP)" userId="aeb014c5-2f18-4035-80ba-4d519a44d38a" providerId="ADAL" clId="{6A2BE59C-F9D9-4F80-9A53-F40DA7312C17}" dt="2025-05-19T06:55:18.214" v="106" actId="47"/>
        <pc:sldMkLst>
          <pc:docMk/>
          <pc:sldMk cId="1729448853" sldId="2147482830"/>
        </pc:sldMkLst>
      </pc:sldChg>
      <pc:sldChg chg="del">
        <pc:chgData name="Oka, Dr. Dennis Kengo (JP)" userId="aeb014c5-2f18-4035-80ba-4d519a44d38a" providerId="ADAL" clId="{6A2BE59C-F9D9-4F80-9A53-F40DA7312C17}" dt="2025-05-19T08:48:12.042" v="116" actId="47"/>
        <pc:sldMkLst>
          <pc:docMk/>
          <pc:sldMk cId="511309730" sldId="2147482832"/>
        </pc:sldMkLst>
      </pc:sldChg>
      <pc:sldChg chg="del">
        <pc:chgData name="Oka, Dr. Dennis Kengo (JP)" userId="aeb014c5-2f18-4035-80ba-4d519a44d38a" providerId="ADAL" clId="{6A2BE59C-F9D9-4F80-9A53-F40DA7312C17}" dt="2025-05-19T08:48:12.042" v="116" actId="47"/>
        <pc:sldMkLst>
          <pc:docMk/>
          <pc:sldMk cId="3096862357" sldId="2147482835"/>
        </pc:sldMkLst>
      </pc:sldChg>
      <pc:sldChg chg="ord">
        <pc:chgData name="Oka, Dr. Dennis Kengo (JP)" userId="aeb014c5-2f18-4035-80ba-4d519a44d38a" providerId="ADAL" clId="{6A2BE59C-F9D9-4F80-9A53-F40DA7312C17}" dt="2025-05-19T08:47:50.347" v="115"/>
        <pc:sldMkLst>
          <pc:docMk/>
          <pc:sldMk cId="3712789392" sldId="2147482836"/>
        </pc:sldMkLst>
      </pc:sldChg>
      <pc:sldChg chg="del">
        <pc:chgData name="Oka, Dr. Dennis Kengo (JP)" userId="aeb014c5-2f18-4035-80ba-4d519a44d38a" providerId="ADAL" clId="{6A2BE59C-F9D9-4F80-9A53-F40DA7312C17}" dt="2025-05-19T08:47:11.776" v="112" actId="47"/>
        <pc:sldMkLst>
          <pc:docMk/>
          <pc:sldMk cId="2924691014" sldId="2147482837"/>
        </pc:sldMkLst>
      </pc:sldChg>
      <pc:sldChg chg="add">
        <pc:chgData name="Oka, Dr. Dennis Kengo (JP)" userId="aeb014c5-2f18-4035-80ba-4d519a44d38a" providerId="ADAL" clId="{6A2BE59C-F9D9-4F80-9A53-F40DA7312C17}" dt="2025-05-19T05:52:06.147" v="2"/>
        <pc:sldMkLst>
          <pc:docMk/>
          <pc:sldMk cId="471766369" sldId="2147482838"/>
        </pc:sldMkLst>
      </pc:sldChg>
      <pc:sldChg chg="add mod modShow">
        <pc:chgData name="Oka, Dr. Dennis Kengo (JP)" userId="aeb014c5-2f18-4035-80ba-4d519a44d38a" providerId="ADAL" clId="{6A2BE59C-F9D9-4F80-9A53-F40DA7312C17}" dt="2025-05-20T01:44:41.195" v="185" actId="729"/>
        <pc:sldMkLst>
          <pc:docMk/>
          <pc:sldMk cId="2792073922" sldId="2147482839"/>
        </pc:sldMkLst>
      </pc:sldChg>
      <pc:sldChg chg="modSp add mod">
        <pc:chgData name="Oka, Dr. Dennis Kengo (JP)" userId="aeb014c5-2f18-4035-80ba-4d519a44d38a" providerId="ADAL" clId="{6A2BE59C-F9D9-4F80-9A53-F40DA7312C17}" dt="2025-05-19T06:55:30.309" v="107" actId="207"/>
        <pc:sldMkLst>
          <pc:docMk/>
          <pc:sldMk cId="1434685953" sldId="2147482840"/>
        </pc:sldMkLst>
        <pc:graphicFrameChg chg="modGraphic">
          <ac:chgData name="Oka, Dr. Dennis Kengo (JP)" userId="aeb014c5-2f18-4035-80ba-4d519a44d38a" providerId="ADAL" clId="{6A2BE59C-F9D9-4F80-9A53-F40DA7312C17}" dt="2025-05-19T06:55:30.309" v="107" actId="207"/>
          <ac:graphicFrameMkLst>
            <pc:docMk/>
            <pc:sldMk cId="1434685953" sldId="2147482840"/>
            <ac:graphicFrameMk id="5" creationId="{308ADF5E-F111-E2CC-A3B7-D78DED63B97F}"/>
          </ac:graphicFrameMkLst>
        </pc:graphicFrameChg>
      </pc:sldChg>
      <pc:sldChg chg="modSp new mod modNotesTx">
        <pc:chgData name="Oka, Dr. Dennis Kengo (JP)" userId="aeb014c5-2f18-4035-80ba-4d519a44d38a" providerId="ADAL" clId="{6A2BE59C-F9D9-4F80-9A53-F40DA7312C17}" dt="2025-05-20T02:07:37.989" v="205" actId="20577"/>
        <pc:sldMkLst>
          <pc:docMk/>
          <pc:sldMk cId="4133341193" sldId="2147482841"/>
        </pc:sldMkLst>
        <pc:spChg chg="mod">
          <ac:chgData name="Oka, Dr. Dennis Kengo (JP)" userId="aeb014c5-2f18-4035-80ba-4d519a44d38a" providerId="ADAL" clId="{6A2BE59C-F9D9-4F80-9A53-F40DA7312C17}" dt="2025-05-20T01:40:35.497" v="184" actId="20577"/>
          <ac:spMkLst>
            <pc:docMk/>
            <pc:sldMk cId="4133341193" sldId="2147482841"/>
            <ac:spMk id="2" creationId="{46527D15-6753-6FDA-1B68-51C9319D5E66}"/>
          </ac:spMkLst>
        </pc:spChg>
      </pc:sldChg>
      <pc:sldChg chg="modSp new mod">
        <pc:chgData name="Oka, Dr. Dennis Kengo (JP)" userId="aeb014c5-2f18-4035-80ba-4d519a44d38a" providerId="ADAL" clId="{6A2BE59C-F9D9-4F80-9A53-F40DA7312C17}" dt="2025-05-20T01:44:52.577" v="194" actId="20577"/>
        <pc:sldMkLst>
          <pc:docMk/>
          <pc:sldMk cId="2650915617" sldId="2147482842"/>
        </pc:sldMkLst>
        <pc:spChg chg="mod">
          <ac:chgData name="Oka, Dr. Dennis Kengo (JP)" userId="aeb014c5-2f18-4035-80ba-4d519a44d38a" providerId="ADAL" clId="{6A2BE59C-F9D9-4F80-9A53-F40DA7312C17}" dt="2025-05-20T01:44:52.577" v="194" actId="20577"/>
          <ac:spMkLst>
            <pc:docMk/>
            <pc:sldMk cId="2650915617" sldId="2147482842"/>
            <ac:spMk id="2" creationId="{6F1F25B7-09B7-1879-7362-EFA4813BF8AB}"/>
          </ac:spMkLst>
        </pc:spChg>
      </pc:sldChg>
      <pc:sldChg chg="add">
        <pc:chgData name="Oka, Dr. Dennis Kengo (JP)" userId="aeb014c5-2f18-4035-80ba-4d519a44d38a" providerId="ADAL" clId="{6A2BE59C-F9D9-4F80-9A53-F40DA7312C17}" dt="2025-05-20T01:40:11.356" v="154"/>
        <pc:sldMkLst>
          <pc:docMk/>
          <pc:sldMk cId="192116302" sldId="2147482843"/>
        </pc:sldMkLst>
      </pc:sldChg>
      <pc:sldChg chg="modSp add mod">
        <pc:chgData name="Oka, Dr. Dennis Kengo (JP)" userId="aeb014c5-2f18-4035-80ba-4d519a44d38a" providerId="ADAL" clId="{6A2BE59C-F9D9-4F80-9A53-F40DA7312C17}" dt="2025-05-20T01:40:22.051" v="178" actId="20577"/>
        <pc:sldMkLst>
          <pc:docMk/>
          <pc:sldMk cId="1583984836" sldId="2147482844"/>
        </pc:sldMkLst>
        <pc:spChg chg="mod">
          <ac:chgData name="Oka, Dr. Dennis Kengo (JP)" userId="aeb014c5-2f18-4035-80ba-4d519a44d38a" providerId="ADAL" clId="{6A2BE59C-F9D9-4F80-9A53-F40DA7312C17}" dt="2025-05-20T01:40:22.051" v="178" actId="20577"/>
          <ac:spMkLst>
            <pc:docMk/>
            <pc:sldMk cId="1583984836" sldId="2147482844"/>
            <ac:spMk id="2" creationId="{654B7D1B-EF81-51A4-5E25-556251436069}"/>
          </ac:spMkLst>
        </pc:spChg>
      </pc:sldChg>
      <pc:sldChg chg="modSp new mod">
        <pc:chgData name="Oka, Dr. Dennis Kengo (JP)" userId="aeb014c5-2f18-4035-80ba-4d519a44d38a" providerId="ADAL" clId="{6A2BE59C-F9D9-4F80-9A53-F40DA7312C17}" dt="2025-05-20T03:12:13.636" v="225" actId="20577"/>
        <pc:sldMkLst>
          <pc:docMk/>
          <pc:sldMk cId="136886804" sldId="2147482845"/>
        </pc:sldMkLst>
        <pc:spChg chg="mod">
          <ac:chgData name="Oka, Dr. Dennis Kengo (JP)" userId="aeb014c5-2f18-4035-80ba-4d519a44d38a" providerId="ADAL" clId="{6A2BE59C-F9D9-4F80-9A53-F40DA7312C17}" dt="2025-05-20T03:12:13.636" v="225" actId="20577"/>
          <ac:spMkLst>
            <pc:docMk/>
            <pc:sldMk cId="136886804" sldId="2147482845"/>
            <ac:spMk id="2" creationId="{899700D4-C2EC-16AB-8A90-AB7ACF25CFED}"/>
          </ac:spMkLst>
        </pc:spChg>
      </pc:sldChg>
    </pc:docChg>
  </pc:docChgLst>
  <pc:docChgLst>
    <pc:chgData name="Oka, Dr. Dennis Kengo (JP)" userId="aeb014c5-2f18-4035-80ba-4d519a44d38a" providerId="ADAL" clId="{20624EAE-7A54-4C0E-8E32-F1D45109832B}"/>
    <pc:docChg chg="undo custSel addSld delSld modSld sldOrd modMainMaster addSection modSection">
      <pc:chgData name="Oka, Dr. Dennis Kengo (JP)" userId="aeb014c5-2f18-4035-80ba-4d519a44d38a" providerId="ADAL" clId="{20624EAE-7A54-4C0E-8E32-F1D45109832B}" dt="2025-05-14T09:25:04.811" v="8057" actId="47"/>
      <pc:docMkLst>
        <pc:docMk/>
      </pc:docMkLst>
      <pc:sldChg chg="add del mod modShow">
        <pc:chgData name="Oka, Dr. Dennis Kengo (JP)" userId="aeb014c5-2f18-4035-80ba-4d519a44d38a" providerId="ADAL" clId="{20624EAE-7A54-4C0E-8E32-F1D45109832B}" dt="2025-05-13T05:55:22.921" v="2587" actId="47"/>
        <pc:sldMkLst>
          <pc:docMk/>
          <pc:sldMk cId="3523664525" sldId="262"/>
        </pc:sldMkLst>
      </pc:sldChg>
      <pc:sldChg chg="del ord">
        <pc:chgData name="Oka, Dr. Dennis Kengo (JP)" userId="aeb014c5-2f18-4035-80ba-4d519a44d38a" providerId="ADAL" clId="{20624EAE-7A54-4C0E-8E32-F1D45109832B}" dt="2025-05-14T09:25:04.811" v="8057" actId="47"/>
        <pc:sldMkLst>
          <pc:docMk/>
          <pc:sldMk cId="3734894897" sldId="284"/>
        </pc:sldMkLst>
      </pc:sldChg>
      <pc:sldChg chg="add del mod modShow">
        <pc:chgData name="Oka, Dr. Dennis Kengo (JP)" userId="aeb014c5-2f18-4035-80ba-4d519a44d38a" providerId="ADAL" clId="{20624EAE-7A54-4C0E-8E32-F1D45109832B}" dt="2025-05-13T05:55:24.165" v="2588" actId="47"/>
        <pc:sldMkLst>
          <pc:docMk/>
          <pc:sldMk cId="3269784884" sldId="292"/>
        </pc:sldMkLst>
      </pc:sldChg>
      <pc:sldChg chg="add del mod modShow">
        <pc:chgData name="Oka, Dr. Dennis Kengo (JP)" userId="aeb014c5-2f18-4035-80ba-4d519a44d38a" providerId="ADAL" clId="{20624EAE-7A54-4C0E-8E32-F1D45109832B}" dt="2025-05-13T08:07:51.302" v="2824" actId="47"/>
        <pc:sldMkLst>
          <pc:docMk/>
          <pc:sldMk cId="3427003517" sldId="294"/>
        </pc:sldMkLst>
      </pc:sldChg>
      <pc:sldChg chg="add del">
        <pc:chgData name="Oka, Dr. Dennis Kengo (JP)" userId="aeb014c5-2f18-4035-80ba-4d519a44d38a" providerId="ADAL" clId="{20624EAE-7A54-4C0E-8E32-F1D45109832B}" dt="2025-04-23T05:38:29.349" v="613" actId="2696"/>
        <pc:sldMkLst>
          <pc:docMk/>
          <pc:sldMk cId="3040473061" sldId="298"/>
        </pc:sldMkLst>
      </pc:sldChg>
      <pc:sldChg chg="add del">
        <pc:chgData name="Oka, Dr. Dennis Kengo (JP)" userId="aeb014c5-2f18-4035-80ba-4d519a44d38a" providerId="ADAL" clId="{20624EAE-7A54-4C0E-8E32-F1D45109832B}" dt="2025-04-23T05:38:05.604" v="192" actId="2696"/>
        <pc:sldMkLst>
          <pc:docMk/>
          <pc:sldMk cId="3541799705" sldId="298"/>
        </pc:sldMkLst>
      </pc:sldChg>
      <pc:sldChg chg="add del mod modShow">
        <pc:chgData name="Oka, Dr. Dennis Kengo (JP)" userId="aeb014c5-2f18-4035-80ba-4d519a44d38a" providerId="ADAL" clId="{20624EAE-7A54-4C0E-8E32-F1D45109832B}" dt="2025-05-13T08:16:34.510" v="3059" actId="47"/>
        <pc:sldMkLst>
          <pc:docMk/>
          <pc:sldMk cId="3181779597" sldId="330"/>
        </pc:sldMkLst>
      </pc:sldChg>
      <pc:sldChg chg="add del ord">
        <pc:chgData name="Oka, Dr. Dennis Kengo (JP)" userId="aeb014c5-2f18-4035-80ba-4d519a44d38a" providerId="ADAL" clId="{20624EAE-7A54-4C0E-8E32-F1D45109832B}" dt="2025-05-02T04:18:30.563" v="1598" actId="47"/>
        <pc:sldMkLst>
          <pc:docMk/>
          <pc:sldMk cId="386161500" sldId="337"/>
        </pc:sldMkLst>
      </pc:sldChg>
      <pc:sldChg chg="add del mod modShow">
        <pc:chgData name="Oka, Dr. Dennis Kengo (JP)" userId="aeb014c5-2f18-4035-80ba-4d519a44d38a" providerId="ADAL" clId="{20624EAE-7A54-4C0E-8E32-F1D45109832B}" dt="2025-05-13T08:06:03.447" v="2813" actId="47"/>
        <pc:sldMkLst>
          <pc:docMk/>
          <pc:sldMk cId="4252257891" sldId="345"/>
        </pc:sldMkLst>
      </pc:sldChg>
      <pc:sldChg chg="del ord">
        <pc:chgData name="Oka, Dr. Dennis Kengo (JP)" userId="aeb014c5-2f18-4035-80ba-4d519a44d38a" providerId="ADAL" clId="{20624EAE-7A54-4C0E-8E32-F1D45109832B}" dt="2025-05-13T08:17:27.804" v="3063" actId="47"/>
        <pc:sldMkLst>
          <pc:docMk/>
          <pc:sldMk cId="84025652" sldId="568"/>
        </pc:sldMkLst>
      </pc:sldChg>
      <pc:sldChg chg="modSp mod">
        <pc:chgData name="Oka, Dr. Dennis Kengo (JP)" userId="aeb014c5-2f18-4035-80ba-4d519a44d38a" providerId="ADAL" clId="{20624EAE-7A54-4C0E-8E32-F1D45109832B}" dt="2025-04-23T05:23:17.379" v="1"/>
        <pc:sldMkLst>
          <pc:docMk/>
          <pc:sldMk cId="639914504" sldId="573"/>
        </pc:sldMkLst>
        <pc:spChg chg="mod">
          <ac:chgData name="Oka, Dr. Dennis Kengo (JP)" userId="aeb014c5-2f18-4035-80ba-4d519a44d38a" providerId="ADAL" clId="{20624EAE-7A54-4C0E-8E32-F1D45109832B}" dt="2025-04-23T05:23:10.493" v="0"/>
          <ac:spMkLst>
            <pc:docMk/>
            <pc:sldMk cId="639914504" sldId="573"/>
            <ac:spMk id="48" creationId="{9DF01F17-F9D2-470C-98BE-243CD5ED053D}"/>
          </ac:spMkLst>
        </pc:spChg>
        <pc:spChg chg="mod">
          <ac:chgData name="Oka, Dr. Dennis Kengo (JP)" userId="aeb014c5-2f18-4035-80ba-4d519a44d38a" providerId="ADAL" clId="{20624EAE-7A54-4C0E-8E32-F1D45109832B}" dt="2025-04-23T05:23:17.379" v="1"/>
          <ac:spMkLst>
            <pc:docMk/>
            <pc:sldMk cId="639914504" sldId="573"/>
            <ac:spMk id="49" creationId="{F2D4C992-6263-44EE-BBDD-FD2201250A58}"/>
          </ac:spMkLst>
        </pc:spChg>
      </pc:sldChg>
      <pc:sldChg chg="addSp delSp modSp mod modClrScheme chgLayout">
        <pc:chgData name="Oka, Dr. Dennis Kengo (JP)" userId="aeb014c5-2f18-4035-80ba-4d519a44d38a" providerId="ADAL" clId="{20624EAE-7A54-4C0E-8E32-F1D45109832B}" dt="2025-05-14T09:23:14.468" v="8049" actId="20577"/>
        <pc:sldMkLst>
          <pc:docMk/>
          <pc:sldMk cId="2851990491" sldId="574"/>
        </pc:sldMkLst>
        <pc:spChg chg="mod ord">
          <ac:chgData name="Oka, Dr. Dennis Kengo (JP)" userId="aeb014c5-2f18-4035-80ba-4d519a44d38a" providerId="ADAL" clId="{20624EAE-7A54-4C0E-8E32-F1D45109832B}" dt="2025-04-23T05:25:41.100" v="15" actId="700"/>
          <ac:spMkLst>
            <pc:docMk/>
            <pc:sldMk cId="2851990491" sldId="574"/>
            <ac:spMk id="2" creationId="{7054490E-C206-42A8-A4EE-672A868A9F51}"/>
          </ac:spMkLst>
        </pc:spChg>
        <pc:spChg chg="add mod ord">
          <ac:chgData name="Oka, Dr. Dennis Kengo (JP)" userId="aeb014c5-2f18-4035-80ba-4d519a44d38a" providerId="ADAL" clId="{20624EAE-7A54-4C0E-8E32-F1D45109832B}" dt="2025-04-23T05:33:29.130" v="180" actId="207"/>
          <ac:spMkLst>
            <pc:docMk/>
            <pc:sldMk cId="2851990491" sldId="574"/>
            <ac:spMk id="3" creationId="{6E997B36-CAE2-8E25-D9B8-845D7ED1ED45}"/>
          </ac:spMkLst>
        </pc:spChg>
        <pc:spChg chg="mod ord">
          <ac:chgData name="Oka, Dr. Dennis Kengo (JP)" userId="aeb014c5-2f18-4035-80ba-4d519a44d38a" providerId="ADAL" clId="{20624EAE-7A54-4C0E-8E32-F1D45109832B}" dt="2025-05-14T09:23:14.468" v="8049" actId="20577"/>
          <ac:spMkLst>
            <pc:docMk/>
            <pc:sldMk cId="2851990491" sldId="574"/>
            <ac:spMk id="4" creationId="{80750A73-FDEC-4A78-A501-53D5BE0CA08C}"/>
          </ac:spMkLst>
        </pc:spChg>
        <pc:spChg chg="mod ord">
          <ac:chgData name="Oka, Dr. Dennis Kengo (JP)" userId="aeb014c5-2f18-4035-80ba-4d519a44d38a" providerId="ADAL" clId="{20624EAE-7A54-4C0E-8E32-F1D45109832B}" dt="2025-04-23T05:25:41.100" v="15" actId="700"/>
          <ac:spMkLst>
            <pc:docMk/>
            <pc:sldMk cId="2851990491" sldId="574"/>
            <ac:spMk id="6" creationId="{34777B78-1BE6-449D-96D3-3FB38AACD2CA}"/>
          </ac:spMkLst>
        </pc:spChg>
        <pc:spChg chg="add mod">
          <ac:chgData name="Oka, Dr. Dennis Kengo (JP)" userId="aeb014c5-2f18-4035-80ba-4d519a44d38a" providerId="ADAL" clId="{20624EAE-7A54-4C0E-8E32-F1D45109832B}" dt="2025-04-23T05:34:20.157" v="182" actId="1076"/>
          <ac:spMkLst>
            <pc:docMk/>
            <pc:sldMk cId="2851990491" sldId="574"/>
            <ac:spMk id="17" creationId="{2023AF66-6816-0233-775A-597065496506}"/>
          </ac:spMkLst>
        </pc:spChg>
        <pc:picChg chg="add mod">
          <ac:chgData name="Oka, Dr. Dennis Kengo (JP)" userId="aeb014c5-2f18-4035-80ba-4d519a44d38a" providerId="ADAL" clId="{20624EAE-7A54-4C0E-8E32-F1D45109832B}" dt="2025-04-23T05:33:35.955" v="181" actId="1076"/>
          <ac:picMkLst>
            <pc:docMk/>
            <pc:sldMk cId="2851990491" sldId="574"/>
            <ac:picMk id="18" creationId="{CFE0AC92-D0BD-F15E-B8A8-D4E894509C4C}"/>
          </ac:picMkLst>
        </pc:picChg>
        <pc:picChg chg="add mod">
          <ac:chgData name="Oka, Dr. Dennis Kengo (JP)" userId="aeb014c5-2f18-4035-80ba-4d519a44d38a" providerId="ADAL" clId="{20624EAE-7A54-4C0E-8E32-F1D45109832B}" dt="2025-04-23T05:33:35.955" v="181" actId="1076"/>
          <ac:picMkLst>
            <pc:docMk/>
            <pc:sldMk cId="2851990491" sldId="574"/>
            <ac:picMk id="19" creationId="{05234990-CA6A-70E9-6DC0-FFB01923FA20}"/>
          </ac:picMkLst>
        </pc:picChg>
        <pc:picChg chg="add mod modCrop">
          <ac:chgData name="Oka, Dr. Dennis Kengo (JP)" userId="aeb014c5-2f18-4035-80ba-4d519a44d38a" providerId="ADAL" clId="{20624EAE-7A54-4C0E-8E32-F1D45109832B}" dt="2025-04-23T05:32:20.647" v="147" actId="18131"/>
          <ac:picMkLst>
            <pc:docMk/>
            <pc:sldMk cId="2851990491" sldId="574"/>
            <ac:picMk id="23" creationId="{5EAB2584-D1A5-F0B5-5E90-926C925FEED1}"/>
          </ac:picMkLst>
        </pc:picChg>
      </pc:sldChg>
      <pc:sldChg chg="del ord">
        <pc:chgData name="Oka, Dr. Dennis Kengo (JP)" userId="aeb014c5-2f18-4035-80ba-4d519a44d38a" providerId="ADAL" clId="{20624EAE-7A54-4C0E-8E32-F1D45109832B}" dt="2025-05-13T08:17:25.683" v="3062" actId="47"/>
        <pc:sldMkLst>
          <pc:docMk/>
          <pc:sldMk cId="671522703" sldId="582"/>
        </pc:sldMkLst>
      </pc:sldChg>
      <pc:sldChg chg="del ord">
        <pc:chgData name="Oka, Dr. Dennis Kengo (JP)" userId="aeb014c5-2f18-4035-80ba-4d519a44d38a" providerId="ADAL" clId="{20624EAE-7A54-4C0E-8E32-F1D45109832B}" dt="2025-05-13T08:16:53.936" v="3061" actId="47"/>
        <pc:sldMkLst>
          <pc:docMk/>
          <pc:sldMk cId="1029638147" sldId="583"/>
        </pc:sldMkLst>
      </pc:sldChg>
      <pc:sldChg chg="del ord">
        <pc:chgData name="Oka, Dr. Dennis Kengo (JP)" userId="aeb014c5-2f18-4035-80ba-4d519a44d38a" providerId="ADAL" clId="{20624EAE-7A54-4C0E-8E32-F1D45109832B}" dt="2025-05-13T16:23:54.529" v="3854" actId="47"/>
        <pc:sldMkLst>
          <pc:docMk/>
          <pc:sldMk cId="1155898757" sldId="584"/>
        </pc:sldMkLst>
      </pc:sldChg>
      <pc:sldChg chg="modSp mod ord">
        <pc:chgData name="Oka, Dr. Dennis Kengo (JP)" userId="aeb014c5-2f18-4035-80ba-4d519a44d38a" providerId="ADAL" clId="{20624EAE-7A54-4C0E-8E32-F1D45109832B}" dt="2025-04-23T05:38:29.847" v="1036"/>
        <pc:sldMkLst>
          <pc:docMk/>
          <pc:sldMk cId="1399101948" sldId="587"/>
        </pc:sldMkLst>
        <pc:spChg chg="mod">
          <ac:chgData name="Oka, Dr. Dennis Kengo (JP)" userId="aeb014c5-2f18-4035-80ba-4d519a44d38a" providerId="ADAL" clId="{20624EAE-7A54-4C0E-8E32-F1D45109832B}" dt="2025-04-23T05:24:43.194" v="9"/>
          <ac:spMkLst>
            <pc:docMk/>
            <pc:sldMk cId="1399101948" sldId="587"/>
            <ac:spMk id="7" creationId="{D10E7627-693E-4577-A6E2-5891B69B95CD}"/>
          </ac:spMkLst>
        </pc:spChg>
      </pc:sldChg>
      <pc:sldChg chg="modSp add del">
        <pc:chgData name="Oka, Dr. Dennis Kengo (JP)" userId="aeb014c5-2f18-4035-80ba-4d519a44d38a" providerId="ADAL" clId="{20624EAE-7A54-4C0E-8E32-F1D45109832B}" dt="2025-05-13T16:15:12.850" v="3652" actId="47"/>
        <pc:sldMkLst>
          <pc:docMk/>
          <pc:sldMk cId="1038316414" sldId="598"/>
        </pc:sldMkLst>
      </pc:sldChg>
      <pc:sldChg chg="addSp delSp modSp add mod modNotesTx">
        <pc:chgData name="Oka, Dr. Dennis Kengo (JP)" userId="aeb014c5-2f18-4035-80ba-4d519a44d38a" providerId="ADAL" clId="{20624EAE-7A54-4C0E-8E32-F1D45109832B}" dt="2025-05-14T09:02:03.912" v="7639"/>
        <pc:sldMkLst>
          <pc:docMk/>
          <pc:sldMk cId="2394702158" sldId="628"/>
        </pc:sldMkLst>
      </pc:sldChg>
      <pc:sldChg chg="add del">
        <pc:chgData name="Oka, Dr. Dennis Kengo (JP)" userId="aeb014c5-2f18-4035-80ba-4d519a44d38a" providerId="ADAL" clId="{20624EAE-7A54-4C0E-8E32-F1D45109832B}" dt="2025-04-23T05:24:45.438" v="10" actId="47"/>
        <pc:sldMkLst>
          <pc:docMk/>
          <pc:sldMk cId="2857444587" sldId="647"/>
        </pc:sldMkLst>
      </pc:sldChg>
      <pc:sldChg chg="add del mod modShow">
        <pc:chgData name="Oka, Dr. Dennis Kengo (JP)" userId="aeb014c5-2f18-4035-80ba-4d519a44d38a" providerId="ADAL" clId="{20624EAE-7A54-4C0E-8E32-F1D45109832B}" dt="2025-05-13T08:16:05.684" v="3058" actId="47"/>
        <pc:sldMkLst>
          <pc:docMk/>
          <pc:sldMk cId="2373312550" sldId="691"/>
        </pc:sldMkLst>
      </pc:sldChg>
      <pc:sldChg chg="add del mod modShow">
        <pc:chgData name="Oka, Dr. Dennis Kengo (JP)" userId="aeb014c5-2f18-4035-80ba-4d519a44d38a" providerId="ADAL" clId="{20624EAE-7A54-4C0E-8E32-F1D45109832B}" dt="2025-05-13T05:55:25.636" v="2589" actId="47"/>
        <pc:sldMkLst>
          <pc:docMk/>
          <pc:sldMk cId="1769999660" sldId="1582"/>
        </pc:sldMkLst>
      </pc:sldChg>
      <pc:sldChg chg="add del mod modShow">
        <pc:chgData name="Oka, Dr. Dennis Kengo (JP)" userId="aeb014c5-2f18-4035-80ba-4d519a44d38a" providerId="ADAL" clId="{20624EAE-7A54-4C0E-8E32-F1D45109832B}" dt="2025-05-13T08:05:55.169" v="2811" actId="47"/>
        <pc:sldMkLst>
          <pc:docMk/>
          <pc:sldMk cId="578059535" sldId="5927"/>
        </pc:sldMkLst>
      </pc:sldChg>
      <pc:sldChg chg="addSp delSp modSp add mod">
        <pc:chgData name="Oka, Dr. Dennis Kengo (JP)" userId="aeb014c5-2f18-4035-80ba-4d519a44d38a" providerId="ADAL" clId="{20624EAE-7A54-4C0E-8E32-F1D45109832B}" dt="2025-05-14T09:23:59.245" v="8051" actId="947"/>
        <pc:sldMkLst>
          <pc:docMk/>
          <pc:sldMk cId="2115831695" sldId="2134808552"/>
        </pc:sldMkLst>
      </pc:sldChg>
      <pc:sldChg chg="addSp delSp modSp add mod">
        <pc:chgData name="Oka, Dr. Dennis Kengo (JP)" userId="aeb014c5-2f18-4035-80ba-4d519a44d38a" providerId="ADAL" clId="{20624EAE-7A54-4C0E-8E32-F1D45109832B}" dt="2025-05-14T09:24:32.909" v="8056" actId="20577"/>
        <pc:sldMkLst>
          <pc:docMk/>
          <pc:sldMk cId="662665077" sldId="2134808588"/>
        </pc:sldMkLst>
      </pc:sldChg>
      <pc:sldChg chg="addSp delSp modSp add mod">
        <pc:chgData name="Oka, Dr. Dennis Kengo (JP)" userId="aeb014c5-2f18-4035-80ba-4d519a44d38a" providerId="ADAL" clId="{20624EAE-7A54-4C0E-8E32-F1D45109832B}" dt="2025-05-14T09:24:21.011" v="8054" actId="947"/>
        <pc:sldMkLst>
          <pc:docMk/>
          <pc:sldMk cId="761531386" sldId="2134808589"/>
        </pc:sldMkLst>
      </pc:sldChg>
      <pc:sldChg chg="add del mod modShow">
        <pc:chgData name="Oka, Dr. Dennis Kengo (JP)" userId="aeb014c5-2f18-4035-80ba-4d519a44d38a" providerId="ADAL" clId="{20624EAE-7A54-4C0E-8E32-F1D45109832B}" dt="2025-05-13T16:15:14.359" v="3653" actId="47"/>
        <pc:sldMkLst>
          <pc:docMk/>
          <pc:sldMk cId="4287544541" sldId="2134808651"/>
        </pc:sldMkLst>
      </pc:sldChg>
      <pc:sldChg chg="add del mod modShow">
        <pc:chgData name="Oka, Dr. Dennis Kengo (JP)" userId="aeb014c5-2f18-4035-80ba-4d519a44d38a" providerId="ADAL" clId="{20624EAE-7A54-4C0E-8E32-F1D45109832B}" dt="2025-05-13T08:06:05.159" v="2814" actId="47"/>
        <pc:sldMkLst>
          <pc:docMk/>
          <pc:sldMk cId="1824642741" sldId="2144327897"/>
        </pc:sldMkLst>
      </pc:sldChg>
      <pc:sldChg chg="addSp modSp add del mod ord modShow">
        <pc:chgData name="Oka, Dr. Dennis Kengo (JP)" userId="aeb014c5-2f18-4035-80ba-4d519a44d38a" providerId="ADAL" clId="{20624EAE-7A54-4C0E-8E32-F1D45109832B}" dt="2025-05-13T05:55:19.197" v="2586" actId="47"/>
        <pc:sldMkLst>
          <pc:docMk/>
          <pc:sldMk cId="3551687455" sldId="2144327900"/>
        </pc:sldMkLst>
      </pc:sldChg>
      <pc:sldChg chg="modSp add del mod">
        <pc:chgData name="Oka, Dr. Dennis Kengo (JP)" userId="aeb014c5-2f18-4035-80ba-4d519a44d38a" providerId="ADAL" clId="{20624EAE-7A54-4C0E-8E32-F1D45109832B}" dt="2025-05-13T16:50:33.799" v="4056" actId="47"/>
        <pc:sldMkLst>
          <pc:docMk/>
          <pc:sldMk cId="3301639441" sldId="2147375835"/>
        </pc:sldMkLst>
      </pc:sldChg>
      <pc:sldChg chg="add del mod modShow">
        <pc:chgData name="Oka, Dr. Dennis Kengo (JP)" userId="aeb014c5-2f18-4035-80ba-4d519a44d38a" providerId="ADAL" clId="{20624EAE-7A54-4C0E-8E32-F1D45109832B}" dt="2025-05-13T15:54:48.710" v="3158" actId="47"/>
        <pc:sldMkLst>
          <pc:docMk/>
          <pc:sldMk cId="1067126837" sldId="2147470911"/>
        </pc:sldMkLst>
      </pc:sldChg>
      <pc:sldChg chg="addSp modSp add del mod modShow">
        <pc:chgData name="Oka, Dr. Dennis Kengo (JP)" userId="aeb014c5-2f18-4035-80ba-4d519a44d38a" providerId="ADAL" clId="{20624EAE-7A54-4C0E-8E32-F1D45109832B}" dt="2025-05-13T16:02:58.136" v="3209" actId="47"/>
        <pc:sldMkLst>
          <pc:docMk/>
          <pc:sldMk cId="617766318" sldId="2147477810"/>
        </pc:sldMkLst>
      </pc:sldChg>
      <pc:sldChg chg="addSp delSp modSp new del mod modClrScheme chgLayout">
        <pc:chgData name="Oka, Dr. Dennis Kengo (JP)" userId="aeb014c5-2f18-4035-80ba-4d519a44d38a" providerId="ADAL" clId="{20624EAE-7A54-4C0E-8E32-F1D45109832B}" dt="2025-04-23T05:41:42.458" v="1045" actId="47"/>
        <pc:sldMkLst>
          <pc:docMk/>
          <pc:sldMk cId="1297169167" sldId="2147477811"/>
        </pc:sldMkLst>
      </pc:sldChg>
      <pc:sldChg chg="addSp delSp modSp new del mod ord modClrScheme chgLayout">
        <pc:chgData name="Oka, Dr. Dennis Kengo (JP)" userId="aeb014c5-2f18-4035-80ba-4d519a44d38a" providerId="ADAL" clId="{20624EAE-7A54-4C0E-8E32-F1D45109832B}" dt="2025-05-13T08:17:33.490" v="3064" actId="47"/>
        <pc:sldMkLst>
          <pc:docMk/>
          <pc:sldMk cId="3820140994" sldId="2147477812"/>
        </pc:sldMkLst>
      </pc:sldChg>
      <pc:sldChg chg="addSp delSp modSp add del mod ord modNotes">
        <pc:chgData name="Oka, Dr. Dennis Kengo (JP)" userId="aeb014c5-2f18-4035-80ba-4d519a44d38a" providerId="ADAL" clId="{20624EAE-7A54-4C0E-8E32-F1D45109832B}" dt="2025-04-23T05:38:29.835" v="1031" actId="2696"/>
        <pc:sldMkLst>
          <pc:docMk/>
          <pc:sldMk cId="1914863786" sldId="2147477813"/>
        </pc:sldMkLst>
      </pc:sldChg>
      <pc:sldChg chg="add del mod modShow">
        <pc:chgData name="Oka, Dr. Dennis Kengo (JP)" userId="aeb014c5-2f18-4035-80ba-4d519a44d38a" providerId="ADAL" clId="{20624EAE-7A54-4C0E-8E32-F1D45109832B}" dt="2025-05-13T08:05:54" v="2810" actId="47"/>
        <pc:sldMkLst>
          <pc:docMk/>
          <pc:sldMk cId="2508772773" sldId="2147477813"/>
        </pc:sldMkLst>
      </pc:sldChg>
      <pc:sldChg chg="modSp add del mod ord">
        <pc:chgData name="Oka, Dr. Dennis Kengo (JP)" userId="aeb014c5-2f18-4035-80ba-4d519a44d38a" providerId="ADAL" clId="{20624EAE-7A54-4C0E-8E32-F1D45109832B}" dt="2025-04-23T05:38:29.852" v="1037" actId="2696"/>
        <pc:sldMkLst>
          <pc:docMk/>
          <pc:sldMk cId="2948378699" sldId="2147477814"/>
        </pc:sldMkLst>
      </pc:sldChg>
      <pc:sldChg chg="modSp add del mod ord">
        <pc:chgData name="Oka, Dr. Dennis Kengo (JP)" userId="aeb014c5-2f18-4035-80ba-4d519a44d38a" providerId="ADAL" clId="{20624EAE-7A54-4C0E-8E32-F1D45109832B}" dt="2025-04-23T05:38:29.840" v="1034" actId="2696"/>
        <pc:sldMkLst>
          <pc:docMk/>
          <pc:sldMk cId="3623239719" sldId="2147477815"/>
        </pc:sldMkLst>
      </pc:sldChg>
      <pc:sldChg chg="addSp delSp modSp add del mod ord modNotes">
        <pc:chgData name="Oka, Dr. Dennis Kengo (JP)" userId="aeb014c5-2f18-4035-80ba-4d519a44d38a" providerId="ADAL" clId="{20624EAE-7A54-4C0E-8E32-F1D45109832B}" dt="2025-05-13T05:32:40.895" v="2533" actId="47"/>
        <pc:sldMkLst>
          <pc:docMk/>
          <pc:sldMk cId="1026184445" sldId="2147477816"/>
        </pc:sldMkLst>
      </pc:sldChg>
      <pc:sldChg chg="modSp add del mod ord">
        <pc:chgData name="Oka, Dr. Dennis Kengo (JP)" userId="aeb014c5-2f18-4035-80ba-4d519a44d38a" providerId="ADAL" clId="{20624EAE-7A54-4C0E-8E32-F1D45109832B}" dt="2025-05-13T05:45:58.251" v="2582" actId="47"/>
        <pc:sldMkLst>
          <pc:docMk/>
          <pc:sldMk cId="3168445107" sldId="2147477817"/>
        </pc:sldMkLst>
      </pc:sldChg>
      <pc:sldChg chg="modSp add del mod ord">
        <pc:chgData name="Oka, Dr. Dennis Kengo (JP)" userId="aeb014c5-2f18-4035-80ba-4d519a44d38a" providerId="ADAL" clId="{20624EAE-7A54-4C0E-8E32-F1D45109832B}" dt="2025-05-13T05:45:52.995" v="2580" actId="47"/>
        <pc:sldMkLst>
          <pc:docMk/>
          <pc:sldMk cId="263962994" sldId="2147477818"/>
        </pc:sldMkLst>
      </pc:sldChg>
      <pc:sldChg chg="addSp delSp modSp new del mod modClrScheme chgLayout modNotesTx">
        <pc:chgData name="Oka, Dr. Dennis Kengo (JP)" userId="aeb014c5-2f18-4035-80ba-4d519a44d38a" providerId="ADAL" clId="{20624EAE-7A54-4C0E-8E32-F1D45109832B}" dt="2025-05-13T06:00:02.030" v="2678" actId="47"/>
        <pc:sldMkLst>
          <pc:docMk/>
          <pc:sldMk cId="3186832008" sldId="2147477819"/>
        </pc:sldMkLst>
      </pc:sldChg>
      <pc:sldChg chg="addSp delSp modSp new del mod modClrScheme chgLayout">
        <pc:chgData name="Oka, Dr. Dennis Kengo (JP)" userId="aeb014c5-2f18-4035-80ba-4d519a44d38a" providerId="ADAL" clId="{20624EAE-7A54-4C0E-8E32-F1D45109832B}" dt="2025-05-13T08:06:53.604" v="2820" actId="47"/>
        <pc:sldMkLst>
          <pc:docMk/>
          <pc:sldMk cId="3100415428" sldId="2147477820"/>
        </pc:sldMkLst>
      </pc:sldChg>
      <pc:sldChg chg="modSp new del mod">
        <pc:chgData name="Oka, Dr. Dennis Kengo (JP)" userId="aeb014c5-2f18-4035-80ba-4d519a44d38a" providerId="ADAL" clId="{20624EAE-7A54-4C0E-8E32-F1D45109832B}" dt="2025-05-13T08:08:04.685" v="2827" actId="47"/>
        <pc:sldMkLst>
          <pc:docMk/>
          <pc:sldMk cId="3836869289" sldId="2147477821"/>
        </pc:sldMkLst>
      </pc:sldChg>
      <pc:sldChg chg="addSp delSp modSp new mod modClrScheme chgLayout">
        <pc:chgData name="Oka, Dr. Dennis Kengo (JP)" userId="aeb014c5-2f18-4035-80ba-4d519a44d38a" providerId="ADAL" clId="{20624EAE-7A54-4C0E-8E32-F1D45109832B}" dt="2025-05-14T09:01:37.592" v="7627"/>
        <pc:sldMkLst>
          <pc:docMk/>
          <pc:sldMk cId="2261126552" sldId="2147477822"/>
        </pc:sldMkLst>
      </pc:sldChg>
      <pc:sldChg chg="modSp new del mod">
        <pc:chgData name="Oka, Dr. Dennis Kengo (JP)" userId="aeb014c5-2f18-4035-80ba-4d519a44d38a" providerId="ADAL" clId="{20624EAE-7A54-4C0E-8E32-F1D45109832B}" dt="2025-05-13T08:05:57.415" v="2812" actId="47"/>
        <pc:sldMkLst>
          <pc:docMk/>
          <pc:sldMk cId="503116685" sldId="2147477823"/>
        </pc:sldMkLst>
      </pc:sldChg>
      <pc:sldChg chg="addSp delSp modSp new del mod modClrScheme chgLayout">
        <pc:chgData name="Oka, Dr. Dennis Kengo (JP)" userId="aeb014c5-2f18-4035-80ba-4d519a44d38a" providerId="ADAL" clId="{20624EAE-7A54-4C0E-8E32-F1D45109832B}" dt="2025-05-02T04:12:43.931" v="1460" actId="47"/>
        <pc:sldMkLst>
          <pc:docMk/>
          <pc:sldMk cId="494871059" sldId="2147477824"/>
        </pc:sldMkLst>
      </pc:sldChg>
      <pc:sldChg chg="addSp delSp modSp add del mod modClrScheme chgLayout">
        <pc:chgData name="Oka, Dr. Dennis Kengo (JP)" userId="aeb014c5-2f18-4035-80ba-4d519a44d38a" providerId="ADAL" clId="{20624EAE-7A54-4C0E-8E32-F1D45109832B}" dt="2025-05-13T16:15:07.353" v="3650" actId="47"/>
        <pc:sldMkLst>
          <pc:docMk/>
          <pc:sldMk cId="3088998876" sldId="2147477833"/>
        </pc:sldMkLst>
      </pc:sldChg>
      <pc:sldChg chg="add del mod modShow">
        <pc:chgData name="Oka, Dr. Dennis Kengo (JP)" userId="aeb014c5-2f18-4035-80ba-4d519a44d38a" providerId="ADAL" clId="{20624EAE-7A54-4C0E-8E32-F1D45109832B}" dt="2025-05-13T08:07:57.677" v="2825" actId="47"/>
        <pc:sldMkLst>
          <pc:docMk/>
          <pc:sldMk cId="3104380630" sldId="2147482789"/>
        </pc:sldMkLst>
      </pc:sldChg>
      <pc:sldChg chg="add del mod modShow">
        <pc:chgData name="Oka, Dr. Dennis Kengo (JP)" userId="aeb014c5-2f18-4035-80ba-4d519a44d38a" providerId="ADAL" clId="{20624EAE-7A54-4C0E-8E32-F1D45109832B}" dt="2025-05-13T08:07:59.938" v="2826" actId="47"/>
        <pc:sldMkLst>
          <pc:docMk/>
          <pc:sldMk cId="418561440" sldId="2147482791"/>
        </pc:sldMkLst>
      </pc:sldChg>
      <pc:sldChg chg="modSp new del mod">
        <pc:chgData name="Oka, Dr. Dennis Kengo (JP)" userId="aeb014c5-2f18-4035-80ba-4d519a44d38a" providerId="ADAL" clId="{20624EAE-7A54-4C0E-8E32-F1D45109832B}" dt="2025-05-13T08:06:49.255" v="2819" actId="47"/>
        <pc:sldMkLst>
          <pc:docMk/>
          <pc:sldMk cId="2606752261" sldId="2147482792"/>
        </pc:sldMkLst>
      </pc:sldChg>
      <pc:sldChg chg="addSp delSp modSp new mod">
        <pc:chgData name="Oka, Dr. Dennis Kengo (JP)" userId="aeb014c5-2f18-4035-80ba-4d519a44d38a" providerId="ADAL" clId="{20624EAE-7A54-4C0E-8E32-F1D45109832B}" dt="2025-05-14T09:02:36.595" v="7651" actId="20577"/>
        <pc:sldMkLst>
          <pc:docMk/>
          <pc:sldMk cId="1509253937" sldId="2147482793"/>
        </pc:sldMkLst>
        <pc:spChg chg="mod">
          <ac:chgData name="Oka, Dr. Dennis Kengo (JP)" userId="aeb014c5-2f18-4035-80ba-4d519a44d38a" providerId="ADAL" clId="{20624EAE-7A54-4C0E-8E32-F1D45109832B}" dt="2025-05-14T09:02:36.595" v="7651" actId="20577"/>
          <ac:spMkLst>
            <pc:docMk/>
            <pc:sldMk cId="1509253937" sldId="2147482793"/>
            <ac:spMk id="2" creationId="{04967BDB-19A0-285A-0F66-944185ACFA9F}"/>
          </ac:spMkLst>
        </pc:spChg>
        <pc:spChg chg="add mod">
          <ac:chgData name="Oka, Dr. Dennis Kengo (JP)" userId="aeb014c5-2f18-4035-80ba-4d519a44d38a" providerId="ADAL" clId="{20624EAE-7A54-4C0E-8E32-F1D45109832B}" dt="2025-05-14T08:59:48.500" v="7605"/>
          <ac:spMkLst>
            <pc:docMk/>
            <pc:sldMk cId="1509253937" sldId="2147482793"/>
            <ac:spMk id="6" creationId="{453869D5-556E-60D5-2C18-DC50A699CA1E}"/>
          </ac:spMkLst>
        </pc:spChg>
        <pc:graphicFrameChg chg="add mod modGraphic">
          <ac:chgData name="Oka, Dr. Dennis Kengo (JP)" userId="aeb014c5-2f18-4035-80ba-4d519a44d38a" providerId="ADAL" clId="{20624EAE-7A54-4C0E-8E32-F1D45109832B}" dt="2025-05-14T08:27:02.867" v="6682" actId="207"/>
          <ac:graphicFrameMkLst>
            <pc:docMk/>
            <pc:sldMk cId="1509253937" sldId="2147482793"/>
            <ac:graphicFrameMk id="5" creationId="{0223F6E1-9A19-1AD4-E23A-F4AD49E1E58E}"/>
          </ac:graphicFrameMkLst>
        </pc:graphicFrameChg>
      </pc:sldChg>
      <pc:sldChg chg="addSp delSp modSp add mod ord">
        <pc:chgData name="Oka, Dr. Dennis Kengo (JP)" userId="aeb014c5-2f18-4035-80ba-4d519a44d38a" providerId="ADAL" clId="{20624EAE-7A54-4C0E-8E32-F1D45109832B}" dt="2025-05-14T08:49:11.304" v="7483" actId="1076"/>
        <pc:sldMkLst>
          <pc:docMk/>
          <pc:sldMk cId="2143368257" sldId="2147482794"/>
        </pc:sldMkLst>
        <pc:spChg chg="mod">
          <ac:chgData name="Oka, Dr. Dennis Kengo (JP)" userId="aeb014c5-2f18-4035-80ba-4d519a44d38a" providerId="ADAL" clId="{20624EAE-7A54-4C0E-8E32-F1D45109832B}" dt="2025-05-14T07:58:31.853" v="6301" actId="207"/>
          <ac:spMkLst>
            <pc:docMk/>
            <pc:sldMk cId="2143368257" sldId="2147482794"/>
            <ac:spMk id="2" creationId="{7DE37440-D260-F91C-F2E9-7CE5D0F41A04}"/>
          </ac:spMkLst>
        </pc:spChg>
        <pc:spChg chg="mod">
          <ac:chgData name="Oka, Dr. Dennis Kengo (JP)" userId="aeb014c5-2f18-4035-80ba-4d519a44d38a" providerId="ADAL" clId="{20624EAE-7A54-4C0E-8E32-F1D45109832B}" dt="2025-05-14T08:01:22.646" v="6336" actId="207"/>
          <ac:spMkLst>
            <pc:docMk/>
            <pc:sldMk cId="2143368257" sldId="2147482794"/>
            <ac:spMk id="5" creationId="{0C0B6660-AFE7-CDE6-EDC8-F6C14D0B7A69}"/>
          </ac:spMkLst>
        </pc:spChg>
        <pc:spChg chg="mod">
          <ac:chgData name="Oka, Dr. Dennis Kengo (JP)" userId="aeb014c5-2f18-4035-80ba-4d519a44d38a" providerId="ADAL" clId="{20624EAE-7A54-4C0E-8E32-F1D45109832B}" dt="2025-05-14T08:49:11.304" v="7483" actId="1076"/>
          <ac:spMkLst>
            <pc:docMk/>
            <pc:sldMk cId="2143368257" sldId="2147482794"/>
            <ac:spMk id="8" creationId="{F8487285-A2A6-C402-693D-D773051BAEFC}"/>
          </ac:spMkLst>
        </pc:spChg>
        <pc:spChg chg="mod">
          <ac:chgData name="Oka, Dr. Dennis Kengo (JP)" userId="aeb014c5-2f18-4035-80ba-4d519a44d38a" providerId="ADAL" clId="{20624EAE-7A54-4C0E-8E32-F1D45109832B}" dt="2025-05-14T08:01:22.646" v="6336" actId="207"/>
          <ac:spMkLst>
            <pc:docMk/>
            <pc:sldMk cId="2143368257" sldId="2147482794"/>
            <ac:spMk id="10" creationId="{AA1E308B-B301-6ACC-DFF7-F34089C4504B}"/>
          </ac:spMkLst>
        </pc:spChg>
        <pc:spChg chg="mod">
          <ac:chgData name="Oka, Dr. Dennis Kengo (JP)" userId="aeb014c5-2f18-4035-80ba-4d519a44d38a" providerId="ADAL" clId="{20624EAE-7A54-4C0E-8E32-F1D45109832B}" dt="2025-05-14T07:52:03.080" v="6177" actId="1076"/>
          <ac:spMkLst>
            <pc:docMk/>
            <pc:sldMk cId="2143368257" sldId="2147482794"/>
            <ac:spMk id="12" creationId="{0E6953BF-A8A9-BD01-4C53-B215DCC24B65}"/>
          </ac:spMkLst>
        </pc:spChg>
        <pc:spChg chg="mod">
          <ac:chgData name="Oka, Dr. Dennis Kengo (JP)" userId="aeb014c5-2f18-4035-80ba-4d519a44d38a" providerId="ADAL" clId="{20624EAE-7A54-4C0E-8E32-F1D45109832B}" dt="2025-05-14T07:55:27.423" v="6269" actId="1035"/>
          <ac:spMkLst>
            <pc:docMk/>
            <pc:sldMk cId="2143368257" sldId="2147482794"/>
            <ac:spMk id="18" creationId="{8DCC7189-5FFA-4C16-F09F-86B9161A5C90}"/>
          </ac:spMkLst>
        </pc:spChg>
        <pc:spChg chg="mod">
          <ac:chgData name="Oka, Dr. Dennis Kengo (JP)" userId="aeb014c5-2f18-4035-80ba-4d519a44d38a" providerId="ADAL" clId="{20624EAE-7A54-4C0E-8E32-F1D45109832B}" dt="2025-05-14T07:54:54.598" v="6251" actId="1076"/>
          <ac:spMkLst>
            <pc:docMk/>
            <pc:sldMk cId="2143368257" sldId="2147482794"/>
            <ac:spMk id="22" creationId="{80DA1FB2-AF07-D956-D12F-6EC53C94D19D}"/>
          </ac:spMkLst>
        </pc:spChg>
        <pc:spChg chg="mod">
          <ac:chgData name="Oka, Dr. Dennis Kengo (JP)" userId="aeb014c5-2f18-4035-80ba-4d519a44d38a" providerId="ADAL" clId="{20624EAE-7A54-4C0E-8E32-F1D45109832B}" dt="2025-05-14T08:01:16.202" v="6335" actId="207"/>
          <ac:spMkLst>
            <pc:docMk/>
            <pc:sldMk cId="2143368257" sldId="2147482794"/>
            <ac:spMk id="33" creationId="{44B68BE8-0D03-C0DE-FA2F-DF425C91C978}"/>
          </ac:spMkLst>
        </pc:spChg>
        <pc:spChg chg="mod">
          <ac:chgData name="Oka, Dr. Dennis Kengo (JP)" userId="aeb014c5-2f18-4035-80ba-4d519a44d38a" providerId="ADAL" clId="{20624EAE-7A54-4C0E-8E32-F1D45109832B}" dt="2025-05-14T08:01:22.646" v="6336" actId="207"/>
          <ac:spMkLst>
            <pc:docMk/>
            <pc:sldMk cId="2143368257" sldId="2147482794"/>
            <ac:spMk id="35" creationId="{7C6274F5-85DC-F363-7E4A-0B5049398BFA}"/>
          </ac:spMkLst>
        </pc:spChg>
        <pc:spChg chg="mod">
          <ac:chgData name="Oka, Dr. Dennis Kengo (JP)" userId="aeb014c5-2f18-4035-80ba-4d519a44d38a" providerId="ADAL" clId="{20624EAE-7A54-4C0E-8E32-F1D45109832B}" dt="2025-05-14T08:01:22.646" v="6336" actId="207"/>
          <ac:spMkLst>
            <pc:docMk/>
            <pc:sldMk cId="2143368257" sldId="2147482794"/>
            <ac:spMk id="36" creationId="{2D065AA6-BFAE-0B21-6CF3-D1880FD1F533}"/>
          </ac:spMkLst>
        </pc:spChg>
        <pc:grpChg chg="mod">
          <ac:chgData name="Oka, Dr. Dennis Kengo (JP)" userId="aeb014c5-2f18-4035-80ba-4d519a44d38a" providerId="ADAL" clId="{20624EAE-7A54-4C0E-8E32-F1D45109832B}" dt="2025-05-14T07:55:27.423" v="6269" actId="1035"/>
          <ac:grpSpMkLst>
            <pc:docMk/>
            <pc:sldMk cId="2143368257" sldId="2147482794"/>
            <ac:grpSpMk id="14" creationId="{1ED9F7CE-C2B4-FC21-106E-A62F4E2D3EA3}"/>
          </ac:grpSpMkLst>
        </pc:grpChg>
        <pc:grpChg chg="add del mod">
          <ac:chgData name="Oka, Dr. Dennis Kengo (JP)" userId="aeb014c5-2f18-4035-80ba-4d519a44d38a" providerId="ADAL" clId="{20624EAE-7A54-4C0E-8E32-F1D45109832B}" dt="2025-05-14T07:54:54.598" v="6251" actId="1076"/>
          <ac:grpSpMkLst>
            <pc:docMk/>
            <pc:sldMk cId="2143368257" sldId="2147482794"/>
            <ac:grpSpMk id="20" creationId="{F479C514-5FC2-4163-3514-AB810E691E65}"/>
          </ac:grpSpMkLst>
        </pc:grpChg>
        <pc:picChg chg="mod">
          <ac:chgData name="Oka, Dr. Dennis Kengo (JP)" userId="aeb014c5-2f18-4035-80ba-4d519a44d38a" providerId="ADAL" clId="{20624EAE-7A54-4C0E-8E32-F1D45109832B}" dt="2025-05-14T07:55:27.423" v="6269" actId="1035"/>
          <ac:picMkLst>
            <pc:docMk/>
            <pc:sldMk cId="2143368257" sldId="2147482794"/>
            <ac:picMk id="19" creationId="{D6C12FBD-355E-FA29-C5B0-171B85C58D9B}"/>
          </ac:picMkLst>
        </pc:picChg>
        <pc:picChg chg="mod">
          <ac:chgData name="Oka, Dr. Dennis Kengo (JP)" userId="aeb014c5-2f18-4035-80ba-4d519a44d38a" providerId="ADAL" clId="{20624EAE-7A54-4C0E-8E32-F1D45109832B}" dt="2025-05-14T07:54:54.598" v="6251" actId="1076"/>
          <ac:picMkLst>
            <pc:docMk/>
            <pc:sldMk cId="2143368257" sldId="2147482794"/>
            <ac:picMk id="23" creationId="{D6236C90-B5FC-8BA1-7EF9-7ED913851CF9}"/>
          </ac:picMkLst>
        </pc:picChg>
      </pc:sldChg>
      <pc:sldChg chg="addSp delSp modSp add mod">
        <pc:chgData name="Oka, Dr. Dennis Kengo (JP)" userId="aeb014c5-2f18-4035-80ba-4d519a44d38a" providerId="ADAL" clId="{20624EAE-7A54-4C0E-8E32-F1D45109832B}" dt="2025-05-14T08:49:28.637" v="7488" actId="1076"/>
        <pc:sldMkLst>
          <pc:docMk/>
          <pc:sldMk cId="3663075995" sldId="2147482795"/>
        </pc:sldMkLst>
        <pc:spChg chg="mod">
          <ac:chgData name="Oka, Dr. Dennis Kengo (JP)" userId="aeb014c5-2f18-4035-80ba-4d519a44d38a" providerId="ADAL" clId="{20624EAE-7A54-4C0E-8E32-F1D45109832B}" dt="2025-05-14T07:58:46.631" v="6303" actId="207"/>
          <ac:spMkLst>
            <pc:docMk/>
            <pc:sldMk cId="3663075995" sldId="2147482795"/>
            <ac:spMk id="2" creationId="{3EAFB82C-CCF8-C5BD-7596-21E009AE839C}"/>
          </ac:spMkLst>
        </pc:spChg>
        <pc:spChg chg="mod">
          <ac:chgData name="Oka, Dr. Dennis Kengo (JP)" userId="aeb014c5-2f18-4035-80ba-4d519a44d38a" providerId="ADAL" clId="{20624EAE-7A54-4C0E-8E32-F1D45109832B}" dt="2025-05-14T08:49:28.637" v="7488" actId="1076"/>
          <ac:spMkLst>
            <pc:docMk/>
            <pc:sldMk cId="3663075995" sldId="2147482795"/>
            <ac:spMk id="8" creationId="{EA151593-2783-B729-BF0A-87522BB928B3}"/>
          </ac:spMkLst>
        </pc:spChg>
        <pc:spChg chg="add mod">
          <ac:chgData name="Oka, Dr. Dennis Kengo (JP)" userId="aeb014c5-2f18-4035-80ba-4d519a44d38a" providerId="ADAL" clId="{20624EAE-7A54-4C0E-8E32-F1D45109832B}" dt="2025-05-14T07:56:02.158" v="6276"/>
          <ac:spMkLst>
            <pc:docMk/>
            <pc:sldMk cId="3663075995" sldId="2147482795"/>
            <ac:spMk id="14" creationId="{07F72C2E-C566-8F60-7A20-AFFAB502B831}"/>
          </ac:spMkLst>
        </pc:spChg>
        <pc:spChg chg="mod">
          <ac:chgData name="Oka, Dr. Dennis Kengo (JP)" userId="aeb014c5-2f18-4035-80ba-4d519a44d38a" providerId="ADAL" clId="{20624EAE-7A54-4C0E-8E32-F1D45109832B}" dt="2025-05-14T07:56:02.158" v="6276"/>
          <ac:spMkLst>
            <pc:docMk/>
            <pc:sldMk cId="3663075995" sldId="2147482795"/>
            <ac:spMk id="19" creationId="{D2589921-D4C6-1F54-3B93-197EE7E2922B}"/>
          </ac:spMkLst>
        </pc:spChg>
        <pc:spChg chg="mod">
          <ac:chgData name="Oka, Dr. Dennis Kengo (JP)" userId="aeb014c5-2f18-4035-80ba-4d519a44d38a" providerId="ADAL" clId="{20624EAE-7A54-4C0E-8E32-F1D45109832B}" dt="2025-05-14T07:56:02.158" v="6276"/>
          <ac:spMkLst>
            <pc:docMk/>
            <pc:sldMk cId="3663075995" sldId="2147482795"/>
            <ac:spMk id="23" creationId="{C39931C6-E976-4D0B-7E89-28B592576387}"/>
          </ac:spMkLst>
        </pc:spChg>
        <pc:grpChg chg="add mod">
          <ac:chgData name="Oka, Dr. Dennis Kengo (JP)" userId="aeb014c5-2f18-4035-80ba-4d519a44d38a" providerId="ADAL" clId="{20624EAE-7A54-4C0E-8E32-F1D45109832B}" dt="2025-05-14T07:56:02.158" v="6276"/>
          <ac:grpSpMkLst>
            <pc:docMk/>
            <pc:sldMk cId="3663075995" sldId="2147482795"/>
            <ac:grpSpMk id="18" creationId="{5A7EFCD5-FBDD-AC7F-BDBF-B4264836D40A}"/>
          </ac:grpSpMkLst>
        </pc:grpChg>
        <pc:grpChg chg="add mod">
          <ac:chgData name="Oka, Dr. Dennis Kengo (JP)" userId="aeb014c5-2f18-4035-80ba-4d519a44d38a" providerId="ADAL" clId="{20624EAE-7A54-4C0E-8E32-F1D45109832B}" dt="2025-05-14T07:56:02.158" v="6276"/>
          <ac:grpSpMkLst>
            <pc:docMk/>
            <pc:sldMk cId="3663075995" sldId="2147482795"/>
            <ac:grpSpMk id="22" creationId="{60923921-4B42-F26A-E91C-D28482248042}"/>
          </ac:grpSpMkLst>
        </pc:grpChg>
        <pc:picChg chg="mod">
          <ac:chgData name="Oka, Dr. Dennis Kengo (JP)" userId="aeb014c5-2f18-4035-80ba-4d519a44d38a" providerId="ADAL" clId="{20624EAE-7A54-4C0E-8E32-F1D45109832B}" dt="2025-05-14T07:56:02.158" v="6276"/>
          <ac:picMkLst>
            <pc:docMk/>
            <pc:sldMk cId="3663075995" sldId="2147482795"/>
            <ac:picMk id="20" creationId="{2EB6DBB3-4C46-0ABD-700C-B1B345411AEF}"/>
          </ac:picMkLst>
        </pc:picChg>
        <pc:picChg chg="mod">
          <ac:chgData name="Oka, Dr. Dennis Kengo (JP)" userId="aeb014c5-2f18-4035-80ba-4d519a44d38a" providerId="ADAL" clId="{20624EAE-7A54-4C0E-8E32-F1D45109832B}" dt="2025-05-14T07:56:02.158" v="6276"/>
          <ac:picMkLst>
            <pc:docMk/>
            <pc:sldMk cId="3663075995" sldId="2147482795"/>
            <ac:picMk id="24" creationId="{7EB44F0D-0D1E-2B90-B0BE-1407028417FC}"/>
          </ac:picMkLst>
        </pc:picChg>
      </pc:sldChg>
      <pc:sldChg chg="addSp modSp new del mod modShow modNotesTx">
        <pc:chgData name="Oka, Dr. Dennis Kengo (JP)" userId="aeb014c5-2f18-4035-80ba-4d519a44d38a" providerId="ADAL" clId="{20624EAE-7A54-4C0E-8E32-F1D45109832B}" dt="2025-05-14T07:38:11.123" v="5994" actId="47"/>
        <pc:sldMkLst>
          <pc:docMk/>
          <pc:sldMk cId="1882217554" sldId="2147482796"/>
        </pc:sldMkLst>
      </pc:sldChg>
      <pc:sldChg chg="addSp delSp modSp add del mod delAnim modShow modNotesTx">
        <pc:chgData name="Oka, Dr. Dennis Kengo (JP)" userId="aeb014c5-2f18-4035-80ba-4d519a44d38a" providerId="ADAL" clId="{20624EAE-7A54-4C0E-8E32-F1D45109832B}" dt="2025-05-13T15:49:39.229" v="3138" actId="2696"/>
        <pc:sldMkLst>
          <pc:docMk/>
          <pc:sldMk cId="4093143555" sldId="2147482797"/>
        </pc:sldMkLst>
      </pc:sldChg>
      <pc:sldChg chg="add del">
        <pc:chgData name="Oka, Dr. Dennis Kengo (JP)" userId="aeb014c5-2f18-4035-80ba-4d519a44d38a" providerId="ADAL" clId="{20624EAE-7A54-4C0E-8E32-F1D45109832B}" dt="2025-05-02T04:20:44.577" v="1622"/>
        <pc:sldMkLst>
          <pc:docMk/>
          <pc:sldMk cId="673142973" sldId="2147482798"/>
        </pc:sldMkLst>
      </pc:sldChg>
      <pc:sldChg chg="addSp delSp modSp add mod ord modTransition">
        <pc:chgData name="Oka, Dr. Dennis Kengo (JP)" userId="aeb014c5-2f18-4035-80ba-4d519a44d38a" providerId="ADAL" clId="{20624EAE-7A54-4C0E-8E32-F1D45109832B}" dt="2025-05-14T09:03:36.582" v="7658" actId="478"/>
        <pc:sldMkLst>
          <pc:docMk/>
          <pc:sldMk cId="1512448600" sldId="2147482798"/>
        </pc:sldMkLst>
      </pc:sldChg>
      <pc:sldChg chg="add del">
        <pc:chgData name="Oka, Dr. Dennis Kengo (JP)" userId="aeb014c5-2f18-4035-80ba-4d519a44d38a" providerId="ADAL" clId="{20624EAE-7A54-4C0E-8E32-F1D45109832B}" dt="2025-05-02T04:20:48.328" v="1624"/>
        <pc:sldMkLst>
          <pc:docMk/>
          <pc:sldMk cId="2983546710" sldId="2147482798"/>
        </pc:sldMkLst>
      </pc:sldChg>
      <pc:sldChg chg="modSp add mod modNotesTx">
        <pc:chgData name="Oka, Dr. Dennis Kengo (JP)" userId="aeb014c5-2f18-4035-80ba-4d519a44d38a" providerId="ADAL" clId="{20624EAE-7A54-4C0E-8E32-F1D45109832B}" dt="2025-05-14T07:59:12.125" v="6307" actId="207"/>
        <pc:sldMkLst>
          <pc:docMk/>
          <pc:sldMk cId="3422985291" sldId="2147482799"/>
        </pc:sldMkLst>
      </pc:sldChg>
      <pc:sldChg chg="modSp add mod">
        <pc:chgData name="Oka, Dr. Dennis Kengo (JP)" userId="aeb014c5-2f18-4035-80ba-4d519a44d38a" providerId="ADAL" clId="{20624EAE-7A54-4C0E-8E32-F1D45109832B}" dt="2025-05-14T08:49:37.450" v="7489" actId="255"/>
        <pc:sldMkLst>
          <pc:docMk/>
          <pc:sldMk cId="2400759442" sldId="2147482800"/>
        </pc:sldMkLst>
      </pc:sldChg>
      <pc:sldChg chg="modSp add mod modNotesTx">
        <pc:chgData name="Oka, Dr. Dennis Kengo (JP)" userId="aeb014c5-2f18-4035-80ba-4d519a44d38a" providerId="ADAL" clId="{20624EAE-7A54-4C0E-8E32-F1D45109832B}" dt="2025-05-14T09:13:39.581" v="8043" actId="20577"/>
        <pc:sldMkLst>
          <pc:docMk/>
          <pc:sldMk cId="802530175" sldId="2147482801"/>
        </pc:sldMkLst>
      </pc:sldChg>
      <pc:sldChg chg="add del">
        <pc:chgData name="Oka, Dr. Dennis Kengo (JP)" userId="aeb014c5-2f18-4035-80ba-4d519a44d38a" providerId="ADAL" clId="{20624EAE-7A54-4C0E-8E32-F1D45109832B}" dt="2025-05-13T08:12:48.568" v="2996" actId="2696"/>
        <pc:sldMkLst>
          <pc:docMk/>
          <pc:sldMk cId="3923744251" sldId="2147482801"/>
        </pc:sldMkLst>
      </pc:sldChg>
      <pc:sldChg chg="addSp delSp modSp add mod ord">
        <pc:chgData name="Oka, Dr. Dennis Kengo (JP)" userId="aeb014c5-2f18-4035-80ba-4d519a44d38a" providerId="ADAL" clId="{20624EAE-7A54-4C0E-8E32-F1D45109832B}" dt="2025-05-14T09:01:28.038" v="7623"/>
        <pc:sldMkLst>
          <pc:docMk/>
          <pc:sldMk cId="3291569219" sldId="2147482802"/>
        </pc:sldMkLst>
      </pc:sldChg>
      <pc:sldChg chg="modSp new del mod ord">
        <pc:chgData name="Oka, Dr. Dennis Kengo (JP)" userId="aeb014c5-2f18-4035-80ba-4d519a44d38a" providerId="ADAL" clId="{20624EAE-7A54-4C0E-8E32-F1D45109832B}" dt="2025-05-13T05:59:41.492" v="2677" actId="47"/>
        <pc:sldMkLst>
          <pc:docMk/>
          <pc:sldMk cId="3869250618" sldId="2147482803"/>
        </pc:sldMkLst>
      </pc:sldChg>
      <pc:sldChg chg="addSp delSp modSp add del mod modClrScheme chgLayout">
        <pc:chgData name="Oka, Dr. Dennis Kengo (JP)" userId="aeb014c5-2f18-4035-80ba-4d519a44d38a" providerId="ADAL" clId="{20624EAE-7A54-4C0E-8E32-F1D45109832B}" dt="2025-05-14T09:15:58.783" v="8044" actId="2696"/>
        <pc:sldMkLst>
          <pc:docMk/>
          <pc:sldMk cId="1791521219" sldId="2147482804"/>
        </pc:sldMkLst>
      </pc:sldChg>
      <pc:sldChg chg="addSp delSp modSp add mod ord">
        <pc:chgData name="Oka, Dr. Dennis Kengo (JP)" userId="aeb014c5-2f18-4035-80ba-4d519a44d38a" providerId="ADAL" clId="{20624EAE-7A54-4C0E-8E32-F1D45109832B}" dt="2025-05-14T09:02:42.897" v="7653"/>
        <pc:sldMkLst>
          <pc:docMk/>
          <pc:sldMk cId="1911200297" sldId="2147482805"/>
        </pc:sldMkLst>
      </pc:sldChg>
      <pc:sldChg chg="addSp delSp modSp add mod">
        <pc:chgData name="Oka, Dr. Dennis Kengo (JP)" userId="aeb014c5-2f18-4035-80ba-4d519a44d38a" providerId="ADAL" clId="{20624EAE-7A54-4C0E-8E32-F1D45109832B}" dt="2025-05-14T09:02:49.823" v="7654"/>
        <pc:sldMkLst>
          <pc:docMk/>
          <pc:sldMk cId="1967759998" sldId="2147482806"/>
        </pc:sldMkLst>
      </pc:sldChg>
      <pc:sldChg chg="addSp delSp modSp add mod modAnim">
        <pc:chgData name="Oka, Dr. Dennis Kengo (JP)" userId="aeb014c5-2f18-4035-80ba-4d519a44d38a" providerId="ADAL" clId="{20624EAE-7A54-4C0E-8E32-F1D45109832B}" dt="2025-05-14T09:02:07.900" v="7641"/>
        <pc:sldMkLst>
          <pc:docMk/>
          <pc:sldMk cId="3563426801" sldId="2147482816"/>
        </pc:sldMkLst>
      </pc:sldChg>
      <pc:sldChg chg="addSp delSp modSp add del mod modClrScheme modAnim chgLayout">
        <pc:chgData name="Oka, Dr. Dennis Kengo (JP)" userId="aeb014c5-2f18-4035-80ba-4d519a44d38a" providerId="ADAL" clId="{20624EAE-7A54-4C0E-8E32-F1D45109832B}" dt="2025-05-14T09:15:58.783" v="8044" actId="2696"/>
        <pc:sldMkLst>
          <pc:docMk/>
          <pc:sldMk cId="1372980880" sldId="2147482817"/>
        </pc:sldMkLst>
      </pc:sldChg>
      <pc:sldChg chg="delSp modSp add del mod">
        <pc:chgData name="Oka, Dr. Dennis Kengo (JP)" userId="aeb014c5-2f18-4035-80ba-4d519a44d38a" providerId="ADAL" clId="{20624EAE-7A54-4C0E-8E32-F1D45109832B}" dt="2025-05-14T07:59:54.503" v="6311" actId="47"/>
        <pc:sldMkLst>
          <pc:docMk/>
          <pc:sldMk cId="2354813756" sldId="2147482818"/>
        </pc:sldMkLst>
      </pc:sldChg>
      <pc:sldChg chg="addSp delSp modSp new mod modNotesTx">
        <pc:chgData name="Oka, Dr. Dennis Kengo (JP)" userId="aeb014c5-2f18-4035-80ba-4d519a44d38a" providerId="ADAL" clId="{20624EAE-7A54-4C0E-8E32-F1D45109832B}" dt="2025-05-14T08:28:33.244" v="6700" actId="1076"/>
        <pc:sldMkLst>
          <pc:docMk/>
          <pc:sldMk cId="1176644387" sldId="2147482819"/>
        </pc:sldMkLst>
        <pc:spChg chg="mod">
          <ac:chgData name="Oka, Dr. Dennis Kengo (JP)" userId="aeb014c5-2f18-4035-80ba-4d519a44d38a" providerId="ADAL" clId="{20624EAE-7A54-4C0E-8E32-F1D45109832B}" dt="2025-05-14T06:02:33.853" v="5920" actId="20577"/>
          <ac:spMkLst>
            <pc:docMk/>
            <pc:sldMk cId="1176644387" sldId="2147482819"/>
            <ac:spMk id="2" creationId="{D3AC8399-9087-FBAA-45C4-963F9E5E4145}"/>
          </ac:spMkLst>
        </pc:spChg>
        <pc:spChg chg="add mod">
          <ac:chgData name="Oka, Dr. Dennis Kengo (JP)" userId="aeb014c5-2f18-4035-80ba-4d519a44d38a" providerId="ADAL" clId="{20624EAE-7A54-4C0E-8E32-F1D45109832B}" dt="2025-05-14T07:58:26.218" v="6300" actId="207"/>
          <ac:spMkLst>
            <pc:docMk/>
            <pc:sldMk cId="1176644387" sldId="2147482819"/>
            <ac:spMk id="5" creationId="{8245A91F-7561-D027-88C6-FB7574606602}"/>
          </ac:spMkLst>
        </pc:spChg>
        <pc:spChg chg="add mod">
          <ac:chgData name="Oka, Dr. Dennis Kengo (JP)" userId="aeb014c5-2f18-4035-80ba-4d519a44d38a" providerId="ADAL" clId="{20624EAE-7A54-4C0E-8E32-F1D45109832B}" dt="2025-05-14T03:48:04.239" v="5344" actId="20577"/>
          <ac:spMkLst>
            <pc:docMk/>
            <pc:sldMk cId="1176644387" sldId="2147482819"/>
            <ac:spMk id="6" creationId="{6AB2FFA7-72E0-0526-9DFC-5E022ED02A09}"/>
          </ac:spMkLst>
        </pc:spChg>
        <pc:spChg chg="add mod">
          <ac:chgData name="Oka, Dr. Dennis Kengo (JP)" userId="aeb014c5-2f18-4035-80ba-4d519a44d38a" providerId="ADAL" clId="{20624EAE-7A54-4C0E-8E32-F1D45109832B}" dt="2025-05-14T03:46:20.975" v="5296"/>
          <ac:spMkLst>
            <pc:docMk/>
            <pc:sldMk cId="1176644387" sldId="2147482819"/>
            <ac:spMk id="7" creationId="{6CB11EC3-58F9-E057-61FF-03930FF9C101}"/>
          </ac:spMkLst>
        </pc:spChg>
        <pc:spChg chg="add mod">
          <ac:chgData name="Oka, Dr. Dennis Kengo (JP)" userId="aeb014c5-2f18-4035-80ba-4d519a44d38a" providerId="ADAL" clId="{20624EAE-7A54-4C0E-8E32-F1D45109832B}" dt="2025-05-14T07:50:15.058" v="6150" actId="693"/>
          <ac:spMkLst>
            <pc:docMk/>
            <pc:sldMk cId="1176644387" sldId="2147482819"/>
            <ac:spMk id="19" creationId="{F835416F-E224-0F27-89E5-E3FCADD48B31}"/>
          </ac:spMkLst>
        </pc:spChg>
        <pc:spChg chg="mod">
          <ac:chgData name="Oka, Dr. Dennis Kengo (JP)" userId="aeb014c5-2f18-4035-80ba-4d519a44d38a" providerId="ADAL" clId="{20624EAE-7A54-4C0E-8E32-F1D45109832B}" dt="2025-05-14T07:51:05.691" v="6164" actId="1038"/>
          <ac:spMkLst>
            <pc:docMk/>
            <pc:sldMk cId="1176644387" sldId="2147482819"/>
            <ac:spMk id="20" creationId="{F00DA67E-5882-9FE7-1F50-EA79268FED96}"/>
          </ac:spMkLst>
        </pc:spChg>
        <pc:spChg chg="add mod">
          <ac:chgData name="Oka, Dr. Dennis Kengo (JP)" userId="aeb014c5-2f18-4035-80ba-4d519a44d38a" providerId="ADAL" clId="{20624EAE-7A54-4C0E-8E32-F1D45109832B}" dt="2025-05-14T08:28:33.244" v="6700" actId="1076"/>
          <ac:spMkLst>
            <pc:docMk/>
            <pc:sldMk cId="1176644387" sldId="2147482819"/>
            <ac:spMk id="21" creationId="{2FA8B656-2B1B-CEF6-7269-87D0CD6E55F6}"/>
          </ac:spMkLst>
        </pc:spChg>
        <pc:graphicFrameChg chg="add mod topLvl modGraphic">
          <ac:chgData name="Oka, Dr. Dennis Kengo (JP)" userId="aeb014c5-2f18-4035-80ba-4d519a44d38a" providerId="ADAL" clId="{20624EAE-7A54-4C0E-8E32-F1D45109832B}" dt="2025-05-14T06:03:03.321" v="5993" actId="255"/>
          <ac:graphicFrameMkLst>
            <pc:docMk/>
            <pc:sldMk cId="1176644387" sldId="2147482819"/>
            <ac:graphicFrameMk id="10" creationId="{4E3C06C0-FAE9-A6DC-7CA0-AD56A1ED5F22}"/>
          </ac:graphicFrameMkLst>
        </pc:graphicFrameChg>
      </pc:sldChg>
      <pc:sldChg chg="add del">
        <pc:chgData name="Oka, Dr. Dennis Kengo (JP)" userId="aeb014c5-2f18-4035-80ba-4d519a44d38a" providerId="ADAL" clId="{20624EAE-7A54-4C0E-8E32-F1D45109832B}" dt="2025-05-13T16:15:10.023" v="3651" actId="47"/>
        <pc:sldMkLst>
          <pc:docMk/>
          <pc:sldMk cId="3711805917" sldId="2147482820"/>
        </pc:sldMkLst>
      </pc:sldChg>
      <pc:sldChg chg="addSp delSp modSp add mod modTransition setBg">
        <pc:chgData name="Oka, Dr. Dennis Kengo (JP)" userId="aeb014c5-2f18-4035-80ba-4d519a44d38a" providerId="ADAL" clId="{20624EAE-7A54-4C0E-8E32-F1D45109832B}" dt="2025-05-14T09:00:09.796" v="7609" actId="207"/>
        <pc:sldMkLst>
          <pc:docMk/>
          <pc:sldMk cId="3406843047" sldId="2147482821"/>
        </pc:sldMkLst>
        <pc:spChg chg="add mod">
          <ac:chgData name="Oka, Dr. Dennis Kengo (JP)" userId="aeb014c5-2f18-4035-80ba-4d519a44d38a" providerId="ADAL" clId="{20624EAE-7A54-4C0E-8E32-F1D45109832B}" dt="2025-05-13T16:03:50.017" v="3392" actId="1076"/>
          <ac:spMkLst>
            <pc:docMk/>
            <pc:sldMk cId="3406843047" sldId="2147482821"/>
            <ac:spMk id="2" creationId="{2E19D08E-2534-9319-826E-FE628DFCB339}"/>
          </ac:spMkLst>
        </pc:spChg>
        <pc:spChg chg="mod">
          <ac:chgData name="Oka, Dr. Dennis Kengo (JP)" userId="aeb014c5-2f18-4035-80ba-4d519a44d38a" providerId="ADAL" clId="{20624EAE-7A54-4C0E-8E32-F1D45109832B}" dt="2025-05-13T16:15:02.730" v="3649" actId="20577"/>
          <ac:spMkLst>
            <pc:docMk/>
            <pc:sldMk cId="3406843047" sldId="2147482821"/>
            <ac:spMk id="6" creationId="{8D69834B-7B7B-127E-E410-BE695B82B838}"/>
          </ac:spMkLst>
        </pc:spChg>
        <pc:spChg chg="add mod">
          <ac:chgData name="Oka, Dr. Dennis Kengo (JP)" userId="aeb014c5-2f18-4035-80ba-4d519a44d38a" providerId="ADAL" clId="{20624EAE-7A54-4C0E-8E32-F1D45109832B}" dt="2025-05-13T16:09:49.356" v="3471" actId="1076"/>
          <ac:spMkLst>
            <pc:docMk/>
            <pc:sldMk cId="3406843047" sldId="2147482821"/>
            <ac:spMk id="12" creationId="{BD9D4D78-D888-0304-6018-D4CB84C23B7D}"/>
          </ac:spMkLst>
        </pc:spChg>
        <pc:spChg chg="add mod">
          <ac:chgData name="Oka, Dr. Dennis Kengo (JP)" userId="aeb014c5-2f18-4035-80ba-4d519a44d38a" providerId="ADAL" clId="{20624EAE-7A54-4C0E-8E32-F1D45109832B}" dt="2025-05-13T16:03:50.017" v="3392" actId="1076"/>
          <ac:spMkLst>
            <pc:docMk/>
            <pc:sldMk cId="3406843047" sldId="2147482821"/>
            <ac:spMk id="14" creationId="{48C7F8C8-1C52-FE74-49EF-1368566241C7}"/>
          </ac:spMkLst>
        </pc:spChg>
        <pc:spChg chg="mod">
          <ac:chgData name="Oka, Dr. Dennis Kengo (JP)" userId="aeb014c5-2f18-4035-80ba-4d519a44d38a" providerId="ADAL" clId="{20624EAE-7A54-4C0E-8E32-F1D45109832B}" dt="2025-05-13T16:14:05.570" v="3646"/>
          <ac:spMkLst>
            <pc:docMk/>
            <pc:sldMk cId="3406843047" sldId="2147482821"/>
            <ac:spMk id="16" creationId="{871F127D-D2A5-DDDC-951D-ADEB7D2989CF}"/>
          </ac:spMkLst>
        </pc:spChg>
        <pc:spChg chg="mod">
          <ac:chgData name="Oka, Dr. Dennis Kengo (JP)" userId="aeb014c5-2f18-4035-80ba-4d519a44d38a" providerId="ADAL" clId="{20624EAE-7A54-4C0E-8E32-F1D45109832B}" dt="2025-05-13T16:14:01.232" v="3643"/>
          <ac:spMkLst>
            <pc:docMk/>
            <pc:sldMk cId="3406843047" sldId="2147482821"/>
            <ac:spMk id="25" creationId="{E333BCD4-074F-5EA7-7293-687C09BC96E8}"/>
          </ac:spMkLst>
        </pc:spChg>
        <pc:spChg chg="mod topLvl">
          <ac:chgData name="Oka, Dr. Dennis Kengo (JP)" userId="aeb014c5-2f18-4035-80ba-4d519a44d38a" providerId="ADAL" clId="{20624EAE-7A54-4C0E-8E32-F1D45109832B}" dt="2025-05-13T16:10:37.137" v="3543" actId="165"/>
          <ac:spMkLst>
            <pc:docMk/>
            <pc:sldMk cId="3406843047" sldId="2147482821"/>
            <ac:spMk id="28" creationId="{9FB36B85-D0B4-AFDB-0CEB-D23863C4BDF4}"/>
          </ac:spMkLst>
        </pc:spChg>
        <pc:spChg chg="mod topLvl">
          <ac:chgData name="Oka, Dr. Dennis Kengo (JP)" userId="aeb014c5-2f18-4035-80ba-4d519a44d38a" providerId="ADAL" clId="{20624EAE-7A54-4C0E-8E32-F1D45109832B}" dt="2025-05-13T16:11:06.415" v="3566" actId="165"/>
          <ac:spMkLst>
            <pc:docMk/>
            <pc:sldMk cId="3406843047" sldId="2147482821"/>
            <ac:spMk id="31" creationId="{0D705486-3AA6-3B2A-466F-1AC62F64FE70}"/>
          </ac:spMkLst>
        </pc:spChg>
        <pc:spChg chg="add mod">
          <ac:chgData name="Oka, Dr. Dennis Kengo (JP)" userId="aeb014c5-2f18-4035-80ba-4d519a44d38a" providerId="ADAL" clId="{20624EAE-7A54-4C0E-8E32-F1D45109832B}" dt="2025-05-13T16:12:03.101" v="3584" actId="14100"/>
          <ac:spMkLst>
            <pc:docMk/>
            <pc:sldMk cId="3406843047" sldId="2147482821"/>
            <ac:spMk id="34" creationId="{9E92D19F-B8EE-26A2-5661-B629BAEE8A56}"/>
          </ac:spMkLst>
        </pc:spChg>
        <pc:spChg chg="add mod">
          <ac:chgData name="Oka, Dr. Dennis Kengo (JP)" userId="aeb014c5-2f18-4035-80ba-4d519a44d38a" providerId="ADAL" clId="{20624EAE-7A54-4C0E-8E32-F1D45109832B}" dt="2025-05-13T16:11:48.418" v="3580" actId="20577"/>
          <ac:spMkLst>
            <pc:docMk/>
            <pc:sldMk cId="3406843047" sldId="2147482821"/>
            <ac:spMk id="35" creationId="{0275BC4F-484E-B945-A8CF-5225AC1D6787}"/>
          </ac:spMkLst>
        </pc:spChg>
        <pc:spChg chg="mod">
          <ac:chgData name="Oka, Dr. Dennis Kengo (JP)" userId="aeb014c5-2f18-4035-80ba-4d519a44d38a" providerId="ADAL" clId="{20624EAE-7A54-4C0E-8E32-F1D45109832B}" dt="2025-05-13T16:10:53.906" v="3556" actId="1076"/>
          <ac:spMkLst>
            <pc:docMk/>
            <pc:sldMk cId="3406843047" sldId="2147482821"/>
            <ac:spMk id="61" creationId="{D220D119-DEBC-F39A-90B3-422B6A6980A9}"/>
          </ac:spMkLst>
        </pc:spChg>
        <pc:spChg chg="mod">
          <ac:chgData name="Oka, Dr. Dennis Kengo (JP)" userId="aeb014c5-2f18-4035-80ba-4d519a44d38a" providerId="ADAL" clId="{20624EAE-7A54-4C0E-8E32-F1D45109832B}" dt="2025-05-13T16:13:46.625" v="3633" actId="1038"/>
          <ac:spMkLst>
            <pc:docMk/>
            <pc:sldMk cId="3406843047" sldId="2147482821"/>
            <ac:spMk id="64" creationId="{DC758263-399B-0F43-F265-DC55846C2B93}"/>
          </ac:spMkLst>
        </pc:spChg>
        <pc:spChg chg="add mod">
          <ac:chgData name="Oka, Dr. Dennis Kengo (JP)" userId="aeb014c5-2f18-4035-80ba-4d519a44d38a" providerId="ADAL" clId="{20624EAE-7A54-4C0E-8E32-F1D45109832B}" dt="2025-05-13T16:13:31.951" v="3624"/>
          <ac:spMkLst>
            <pc:docMk/>
            <pc:sldMk cId="3406843047" sldId="2147482821"/>
            <ac:spMk id="66" creationId="{3B7C272C-1A54-1548-9017-9098AFFF6080}"/>
          </ac:spMkLst>
        </pc:spChg>
        <pc:spChg chg="add mod">
          <ac:chgData name="Oka, Dr. Dennis Kengo (JP)" userId="aeb014c5-2f18-4035-80ba-4d519a44d38a" providerId="ADAL" clId="{20624EAE-7A54-4C0E-8E32-F1D45109832B}" dt="2025-05-13T16:13:54.364" v="3636" actId="1037"/>
          <ac:spMkLst>
            <pc:docMk/>
            <pc:sldMk cId="3406843047" sldId="2147482821"/>
            <ac:spMk id="68" creationId="{BBA500B4-C4DC-3636-900B-B27361F601BF}"/>
          </ac:spMkLst>
        </pc:spChg>
        <pc:spChg chg="mod">
          <ac:chgData name="Oka, Dr. Dennis Kengo (JP)" userId="aeb014c5-2f18-4035-80ba-4d519a44d38a" providerId="ADAL" clId="{20624EAE-7A54-4C0E-8E32-F1D45109832B}" dt="2025-05-13T16:13:59.442" v="3640" actId="1037"/>
          <ac:spMkLst>
            <pc:docMk/>
            <pc:sldMk cId="3406843047" sldId="2147482821"/>
            <ac:spMk id="70" creationId="{A5646FDB-4DCD-6FFD-6B09-FEF7448B42B8}"/>
          </ac:spMkLst>
        </pc:spChg>
        <pc:spChg chg="add mod ord">
          <ac:chgData name="Oka, Dr. Dennis Kengo (JP)" userId="aeb014c5-2f18-4035-80ba-4d519a44d38a" providerId="ADAL" clId="{20624EAE-7A54-4C0E-8E32-F1D45109832B}" dt="2025-05-14T09:00:09.796" v="7609" actId="207"/>
          <ac:spMkLst>
            <pc:docMk/>
            <pc:sldMk cId="3406843047" sldId="2147482821"/>
            <ac:spMk id="73" creationId="{9DD2BAC5-1AED-3FA2-7900-E1A1C7FC7D41}"/>
          </ac:spMkLst>
        </pc:spChg>
        <pc:grpChg chg="mod">
          <ac:chgData name="Oka, Dr. Dennis Kengo (JP)" userId="aeb014c5-2f18-4035-80ba-4d519a44d38a" providerId="ADAL" clId="{20624EAE-7A54-4C0E-8E32-F1D45109832B}" dt="2025-05-13T16:14:05.570" v="3644"/>
          <ac:grpSpMkLst>
            <pc:docMk/>
            <pc:sldMk cId="3406843047" sldId="2147482821"/>
            <ac:grpSpMk id="15" creationId="{DA3A7A5D-4B72-D0BE-EADC-879CE36C2F8D}"/>
          </ac:grpSpMkLst>
        </pc:grpChg>
        <pc:grpChg chg="mod">
          <ac:chgData name="Oka, Dr. Dennis Kengo (JP)" userId="aeb014c5-2f18-4035-80ba-4d519a44d38a" providerId="ADAL" clId="{20624EAE-7A54-4C0E-8E32-F1D45109832B}" dt="2025-05-13T16:14:01.232" v="3641"/>
          <ac:grpSpMkLst>
            <pc:docMk/>
            <pc:sldMk cId="3406843047" sldId="2147482821"/>
            <ac:grpSpMk id="24" creationId="{7C92BCAF-4C1D-54B7-2551-089F03C4FA40}"/>
          </ac:grpSpMkLst>
        </pc:grpChg>
        <pc:grpChg chg="add mod">
          <ac:chgData name="Oka, Dr. Dennis Kengo (JP)" userId="aeb014c5-2f18-4035-80ba-4d519a44d38a" providerId="ADAL" clId="{20624EAE-7A54-4C0E-8E32-F1D45109832B}" dt="2025-05-13T16:10:53.906" v="3556" actId="1076"/>
          <ac:grpSpMkLst>
            <pc:docMk/>
            <pc:sldMk cId="3406843047" sldId="2147482821"/>
            <ac:grpSpMk id="60" creationId="{86EC63FD-0729-0A91-0569-658186DDA9E6}"/>
          </ac:grpSpMkLst>
        </pc:grpChg>
        <pc:grpChg chg="add mod">
          <ac:chgData name="Oka, Dr. Dennis Kengo (JP)" userId="aeb014c5-2f18-4035-80ba-4d519a44d38a" providerId="ADAL" clId="{20624EAE-7A54-4C0E-8E32-F1D45109832B}" dt="2025-05-13T16:13:46.625" v="3633" actId="1038"/>
          <ac:grpSpMkLst>
            <pc:docMk/>
            <pc:sldMk cId="3406843047" sldId="2147482821"/>
            <ac:grpSpMk id="63" creationId="{260F8D15-776A-541B-D31C-748368D288C3}"/>
          </ac:grpSpMkLst>
        </pc:grpChg>
        <pc:grpChg chg="add mod">
          <ac:chgData name="Oka, Dr. Dennis Kengo (JP)" userId="aeb014c5-2f18-4035-80ba-4d519a44d38a" providerId="ADAL" clId="{20624EAE-7A54-4C0E-8E32-F1D45109832B}" dt="2025-05-13T16:13:59.442" v="3640" actId="1037"/>
          <ac:grpSpMkLst>
            <pc:docMk/>
            <pc:sldMk cId="3406843047" sldId="2147482821"/>
            <ac:grpSpMk id="69" creationId="{B440D0AF-4FB9-C126-E729-E0AF57DC7B59}"/>
          </ac:grpSpMkLst>
        </pc:grpChg>
        <pc:picChg chg="mod">
          <ac:chgData name="Oka, Dr. Dennis Kengo (JP)" userId="aeb014c5-2f18-4035-80ba-4d519a44d38a" providerId="ADAL" clId="{20624EAE-7A54-4C0E-8E32-F1D45109832B}" dt="2025-05-13T16:14:05.570" v="3645"/>
          <ac:picMkLst>
            <pc:docMk/>
            <pc:sldMk cId="3406843047" sldId="2147482821"/>
            <ac:picMk id="17" creationId="{F2D7D2A4-A68F-48F7-8156-60F9F65EE801}"/>
          </ac:picMkLst>
        </pc:picChg>
        <pc:picChg chg="mod">
          <ac:chgData name="Oka, Dr. Dennis Kengo (JP)" userId="aeb014c5-2f18-4035-80ba-4d519a44d38a" providerId="ADAL" clId="{20624EAE-7A54-4C0E-8E32-F1D45109832B}" dt="2025-05-13T16:14:01.232" v="3642"/>
          <ac:picMkLst>
            <pc:docMk/>
            <pc:sldMk cId="3406843047" sldId="2147482821"/>
            <ac:picMk id="26" creationId="{7DCF527D-306A-A04F-6578-855018835952}"/>
          </ac:picMkLst>
        </pc:picChg>
        <pc:picChg chg="mod">
          <ac:chgData name="Oka, Dr. Dennis Kengo (JP)" userId="aeb014c5-2f18-4035-80ba-4d519a44d38a" providerId="ADAL" clId="{20624EAE-7A54-4C0E-8E32-F1D45109832B}" dt="2025-05-13T16:10:53.906" v="3556" actId="1076"/>
          <ac:picMkLst>
            <pc:docMk/>
            <pc:sldMk cId="3406843047" sldId="2147482821"/>
            <ac:picMk id="62" creationId="{48458DAE-7531-3015-83E3-CD6849635D53}"/>
          </ac:picMkLst>
        </pc:picChg>
        <pc:picChg chg="mod">
          <ac:chgData name="Oka, Dr. Dennis Kengo (JP)" userId="aeb014c5-2f18-4035-80ba-4d519a44d38a" providerId="ADAL" clId="{20624EAE-7A54-4C0E-8E32-F1D45109832B}" dt="2025-05-13T16:13:46.625" v="3633" actId="1038"/>
          <ac:picMkLst>
            <pc:docMk/>
            <pc:sldMk cId="3406843047" sldId="2147482821"/>
            <ac:picMk id="65" creationId="{B821C6A4-0704-B82C-1B43-53358D7475EE}"/>
          </ac:picMkLst>
        </pc:picChg>
        <pc:picChg chg="mod">
          <ac:chgData name="Oka, Dr. Dennis Kengo (JP)" userId="aeb014c5-2f18-4035-80ba-4d519a44d38a" providerId="ADAL" clId="{20624EAE-7A54-4C0E-8E32-F1D45109832B}" dt="2025-05-13T16:13:59.442" v="3640" actId="1037"/>
          <ac:picMkLst>
            <pc:docMk/>
            <pc:sldMk cId="3406843047" sldId="2147482821"/>
            <ac:picMk id="71" creationId="{0ECA31E5-9183-C3B0-FD9B-8686376CE162}"/>
          </ac:picMkLst>
        </pc:picChg>
        <pc:cxnChg chg="add mod">
          <ac:chgData name="Oka, Dr. Dennis Kengo (JP)" userId="aeb014c5-2f18-4035-80ba-4d519a44d38a" providerId="ADAL" clId="{20624EAE-7A54-4C0E-8E32-F1D45109832B}" dt="2025-05-13T16:04:04.372" v="3394" actId="1076"/>
          <ac:cxnSpMkLst>
            <pc:docMk/>
            <pc:sldMk cId="3406843047" sldId="2147482821"/>
            <ac:cxnSpMk id="36" creationId="{0323B0AE-8F25-0ACE-D192-4A3E9E3D8C60}"/>
          </ac:cxnSpMkLst>
        </pc:cxnChg>
        <pc:cxnChg chg="add mod">
          <ac:chgData name="Oka, Dr. Dennis Kengo (JP)" userId="aeb014c5-2f18-4035-80ba-4d519a44d38a" providerId="ADAL" clId="{20624EAE-7A54-4C0E-8E32-F1D45109832B}" dt="2025-05-13T16:04:28.786" v="3396" actId="1076"/>
          <ac:cxnSpMkLst>
            <pc:docMk/>
            <pc:sldMk cId="3406843047" sldId="2147482821"/>
            <ac:cxnSpMk id="37" creationId="{E5E0FE72-74A0-9E9A-3665-E85222C24BBC}"/>
          </ac:cxnSpMkLst>
        </pc:cxnChg>
        <pc:cxnChg chg="add mod">
          <ac:chgData name="Oka, Dr. Dennis Kengo (JP)" userId="aeb014c5-2f18-4035-80ba-4d519a44d38a" providerId="ADAL" clId="{20624EAE-7A54-4C0E-8E32-F1D45109832B}" dt="2025-05-13T16:09:28.915" v="3465" actId="1076"/>
          <ac:cxnSpMkLst>
            <pc:docMk/>
            <pc:sldMk cId="3406843047" sldId="2147482821"/>
            <ac:cxnSpMk id="38" creationId="{478A709C-153E-112D-4C25-D9184B1B5DD8}"/>
          </ac:cxnSpMkLst>
        </pc:cxnChg>
        <pc:cxnChg chg="add mod">
          <ac:chgData name="Oka, Dr. Dennis Kengo (JP)" userId="aeb014c5-2f18-4035-80ba-4d519a44d38a" providerId="ADAL" clId="{20624EAE-7A54-4C0E-8E32-F1D45109832B}" dt="2025-05-13T16:04:28.786" v="3396" actId="1076"/>
          <ac:cxnSpMkLst>
            <pc:docMk/>
            <pc:sldMk cId="3406843047" sldId="2147482821"/>
            <ac:cxnSpMk id="39" creationId="{FBE1D67E-4DCD-9C90-C59A-0FD48E81CD21}"/>
          </ac:cxnSpMkLst>
        </pc:cxnChg>
        <pc:cxnChg chg="add mod">
          <ac:chgData name="Oka, Dr. Dennis Kengo (JP)" userId="aeb014c5-2f18-4035-80ba-4d519a44d38a" providerId="ADAL" clId="{20624EAE-7A54-4C0E-8E32-F1D45109832B}" dt="2025-05-13T16:04:39.977" v="3399" actId="571"/>
          <ac:cxnSpMkLst>
            <pc:docMk/>
            <pc:sldMk cId="3406843047" sldId="2147482821"/>
            <ac:cxnSpMk id="42" creationId="{F7472BEC-4E60-2890-6F38-35738E151C62}"/>
          </ac:cxnSpMkLst>
        </pc:cxnChg>
      </pc:sldChg>
      <pc:sldChg chg="addSp modSp add del mod">
        <pc:chgData name="Oka, Dr. Dennis Kengo (JP)" userId="aeb014c5-2f18-4035-80ba-4d519a44d38a" providerId="ADAL" clId="{20624EAE-7A54-4C0E-8E32-F1D45109832B}" dt="2025-05-14T08:14:37.337" v="6521" actId="47"/>
        <pc:sldMkLst>
          <pc:docMk/>
          <pc:sldMk cId="3415248338" sldId="2147482822"/>
        </pc:sldMkLst>
      </pc:sldChg>
      <pc:sldChg chg="modSp add del mod">
        <pc:chgData name="Oka, Dr. Dennis Kengo (JP)" userId="aeb014c5-2f18-4035-80ba-4d519a44d38a" providerId="ADAL" clId="{20624EAE-7A54-4C0E-8E32-F1D45109832B}" dt="2025-05-14T08:14:46.469" v="6525" actId="47"/>
        <pc:sldMkLst>
          <pc:docMk/>
          <pc:sldMk cId="2183551721" sldId="2147482823"/>
        </pc:sldMkLst>
      </pc:sldChg>
      <pc:sldChg chg="addSp delSp modSp add del mod modAnim modNotesTx">
        <pc:chgData name="Oka, Dr. Dennis Kengo (JP)" userId="aeb014c5-2f18-4035-80ba-4d519a44d38a" providerId="ADAL" clId="{20624EAE-7A54-4C0E-8E32-F1D45109832B}" dt="2025-05-13T16:46:42.164" v="4021" actId="47"/>
        <pc:sldMkLst>
          <pc:docMk/>
          <pc:sldMk cId="2088542482" sldId="2147482824"/>
        </pc:sldMkLst>
      </pc:sldChg>
      <pc:sldChg chg="delSp modSp add del mod">
        <pc:chgData name="Oka, Dr. Dennis Kengo (JP)" userId="aeb014c5-2f18-4035-80ba-4d519a44d38a" providerId="ADAL" clId="{20624EAE-7A54-4C0E-8E32-F1D45109832B}" dt="2025-05-13T17:22:13.770" v="4673" actId="47"/>
        <pc:sldMkLst>
          <pc:docMk/>
          <pc:sldMk cId="2137151512" sldId="2147482824"/>
        </pc:sldMkLst>
      </pc:sldChg>
      <pc:sldChg chg="add del">
        <pc:chgData name="Oka, Dr. Dennis Kengo (JP)" userId="aeb014c5-2f18-4035-80ba-4d519a44d38a" providerId="ADAL" clId="{20624EAE-7A54-4C0E-8E32-F1D45109832B}" dt="2025-05-13T16:46:34.635" v="4020" actId="47"/>
        <pc:sldMkLst>
          <pc:docMk/>
          <pc:sldMk cId="2087002919" sldId="2147482825"/>
        </pc:sldMkLst>
      </pc:sldChg>
      <pc:sldChg chg="addSp delSp modSp new mod modClrScheme chgLayout modNotesTx">
        <pc:chgData name="Oka, Dr. Dennis Kengo (JP)" userId="aeb014c5-2f18-4035-80ba-4d519a44d38a" providerId="ADAL" clId="{20624EAE-7A54-4C0E-8E32-F1D45109832B}" dt="2025-05-14T09:18:25.023" v="8045" actId="20577"/>
        <pc:sldMkLst>
          <pc:docMk/>
          <pc:sldMk cId="3377770029" sldId="2147482825"/>
        </pc:sldMkLst>
      </pc:sldChg>
      <pc:sldChg chg="add del">
        <pc:chgData name="Oka, Dr. Dennis Kengo (JP)" userId="aeb014c5-2f18-4035-80ba-4d519a44d38a" providerId="ADAL" clId="{20624EAE-7A54-4C0E-8E32-F1D45109832B}" dt="2025-05-13T17:31:39.010" v="4854" actId="47"/>
        <pc:sldMkLst>
          <pc:docMk/>
          <pc:sldMk cId="688072794" sldId="2147482826"/>
        </pc:sldMkLst>
      </pc:sldChg>
      <pc:sldChg chg="addSp modSp add mod ord">
        <pc:chgData name="Oka, Dr. Dennis Kengo (JP)" userId="aeb014c5-2f18-4035-80ba-4d519a44d38a" providerId="ADAL" clId="{20624EAE-7A54-4C0E-8E32-F1D45109832B}" dt="2025-05-14T08:57:44.420" v="7595" actId="1076"/>
        <pc:sldMkLst>
          <pc:docMk/>
          <pc:sldMk cId="2290823227" sldId="2147482826"/>
        </pc:sldMkLst>
        <pc:spChg chg="mod">
          <ac:chgData name="Oka, Dr. Dennis Kengo (JP)" userId="aeb014c5-2f18-4035-80ba-4d519a44d38a" providerId="ADAL" clId="{20624EAE-7A54-4C0E-8E32-F1D45109832B}" dt="2025-05-14T05:38:53.965" v="5738" actId="20577"/>
          <ac:spMkLst>
            <pc:docMk/>
            <pc:sldMk cId="2290823227" sldId="2147482826"/>
            <ac:spMk id="2" creationId="{31EAFB28-FCEB-C951-A95B-BB7DAAC57887}"/>
          </ac:spMkLst>
        </pc:spChg>
        <pc:spChg chg="mod">
          <ac:chgData name="Oka, Dr. Dennis Kengo (JP)" userId="aeb014c5-2f18-4035-80ba-4d519a44d38a" providerId="ADAL" clId="{20624EAE-7A54-4C0E-8E32-F1D45109832B}" dt="2025-05-14T07:58:19.946" v="6299" actId="207"/>
          <ac:spMkLst>
            <pc:docMk/>
            <pc:sldMk cId="2290823227" sldId="2147482826"/>
            <ac:spMk id="5" creationId="{29E40025-DE49-9A78-AC10-91F5BC17F137}"/>
          </ac:spMkLst>
        </pc:spChg>
        <pc:spChg chg="add mod">
          <ac:chgData name="Oka, Dr. Dennis Kengo (JP)" userId="aeb014c5-2f18-4035-80ba-4d519a44d38a" providerId="ADAL" clId="{20624EAE-7A54-4C0E-8E32-F1D45109832B}" dt="2025-05-14T08:57:44.420" v="7595" actId="1076"/>
          <ac:spMkLst>
            <pc:docMk/>
            <pc:sldMk cId="2290823227" sldId="2147482826"/>
            <ac:spMk id="13" creationId="{6E276AC9-90A5-0851-1A2D-EE27B6A2B856}"/>
          </ac:spMkLst>
        </pc:spChg>
        <pc:spChg chg="add mod">
          <ac:chgData name="Oka, Dr. Dennis Kengo (JP)" userId="aeb014c5-2f18-4035-80ba-4d519a44d38a" providerId="ADAL" clId="{20624EAE-7A54-4C0E-8E32-F1D45109832B}" dt="2025-05-14T08:57:41.153" v="7594" actId="1076"/>
          <ac:spMkLst>
            <pc:docMk/>
            <pc:sldMk cId="2290823227" sldId="2147482826"/>
            <ac:spMk id="14" creationId="{39C462C7-E897-48FB-7339-2D5B94696ABA}"/>
          </ac:spMkLst>
        </pc:spChg>
        <pc:graphicFrameChg chg="mod">
          <ac:chgData name="Oka, Dr. Dennis Kengo (JP)" userId="aeb014c5-2f18-4035-80ba-4d519a44d38a" providerId="ADAL" clId="{20624EAE-7A54-4C0E-8E32-F1D45109832B}" dt="2025-05-14T07:40:42.418" v="6019"/>
          <ac:graphicFrameMkLst>
            <pc:docMk/>
            <pc:sldMk cId="2290823227" sldId="2147482826"/>
            <ac:graphicFrameMk id="10" creationId="{ED8907BE-AA6A-D5B9-9081-2F42D4E36D1C}"/>
          </ac:graphicFrameMkLst>
        </pc:graphicFrameChg>
      </pc:sldChg>
      <pc:sldChg chg="modSp add del mod">
        <pc:chgData name="Oka, Dr. Dennis Kengo (JP)" userId="aeb014c5-2f18-4035-80ba-4d519a44d38a" providerId="ADAL" clId="{20624EAE-7A54-4C0E-8E32-F1D45109832B}" dt="2025-05-14T08:49:48.570" v="7491" actId="47"/>
        <pc:sldMkLst>
          <pc:docMk/>
          <pc:sldMk cId="3493375921" sldId="2147482827"/>
        </pc:sldMkLst>
      </pc:sldChg>
      <pc:sldChg chg="add del">
        <pc:chgData name="Oka, Dr. Dennis Kengo (JP)" userId="aeb014c5-2f18-4035-80ba-4d519a44d38a" providerId="ADAL" clId="{20624EAE-7A54-4C0E-8E32-F1D45109832B}" dt="2025-05-14T07:58:40.705" v="6302" actId="47"/>
        <pc:sldMkLst>
          <pc:docMk/>
          <pc:sldMk cId="3857741709" sldId="2147482827"/>
        </pc:sldMkLst>
      </pc:sldChg>
      <pc:sldChg chg="add del">
        <pc:chgData name="Oka, Dr. Dennis Kengo (JP)" userId="aeb014c5-2f18-4035-80ba-4d519a44d38a" providerId="ADAL" clId="{20624EAE-7A54-4C0E-8E32-F1D45109832B}" dt="2025-05-14T07:59:07.521" v="6306" actId="47"/>
        <pc:sldMkLst>
          <pc:docMk/>
          <pc:sldMk cId="1057880710" sldId="2147482828"/>
        </pc:sldMkLst>
      </pc:sldChg>
      <pc:sldChg chg="addSp delSp modSp add mod">
        <pc:chgData name="Oka, Dr. Dennis Kengo (JP)" userId="aeb014c5-2f18-4035-80ba-4d519a44d38a" providerId="ADAL" clId="{20624EAE-7A54-4C0E-8E32-F1D45109832B}" dt="2025-05-14T09:01:40.566" v="7629"/>
        <pc:sldMkLst>
          <pc:docMk/>
          <pc:sldMk cId="3608856435" sldId="2147482828"/>
        </pc:sldMkLst>
      </pc:sldChg>
      <pc:sldChg chg="addSp delSp modSp add mod">
        <pc:chgData name="Oka, Dr. Dennis Kengo (JP)" userId="aeb014c5-2f18-4035-80ba-4d519a44d38a" providerId="ADAL" clId="{20624EAE-7A54-4C0E-8E32-F1D45109832B}" dt="2025-05-14T09:01:59.675" v="7637"/>
        <pc:sldMkLst>
          <pc:docMk/>
          <pc:sldMk cId="2589387682" sldId="2147482829"/>
        </pc:sldMkLst>
      </pc:sldChg>
      <pc:sldChg chg="addSp delSp modSp add mod">
        <pc:chgData name="Oka, Dr. Dennis Kengo (JP)" userId="aeb014c5-2f18-4035-80ba-4d519a44d38a" providerId="ADAL" clId="{20624EAE-7A54-4C0E-8E32-F1D45109832B}" dt="2025-05-14T09:02:39.274" v="7652"/>
        <pc:sldMkLst>
          <pc:docMk/>
          <pc:sldMk cId="1729448853" sldId="2147482830"/>
        </pc:sldMkLst>
      </pc:sldChg>
      <pc:sldChg chg="addSp delSp modSp new mod">
        <pc:chgData name="Oka, Dr. Dennis Kengo (JP)" userId="aeb014c5-2f18-4035-80ba-4d519a44d38a" providerId="ADAL" clId="{20624EAE-7A54-4C0E-8E32-F1D45109832B}" dt="2025-05-14T09:02:16.058" v="7645"/>
        <pc:sldMkLst>
          <pc:docMk/>
          <pc:sldMk cId="1027660809" sldId="2147482831"/>
        </pc:sldMkLst>
        <pc:spChg chg="mod">
          <ac:chgData name="Oka, Dr. Dennis Kengo (JP)" userId="aeb014c5-2f18-4035-80ba-4d519a44d38a" providerId="ADAL" clId="{20624EAE-7A54-4C0E-8E32-F1D45109832B}" dt="2025-05-14T08:32:28.237" v="6719" actId="20577"/>
          <ac:spMkLst>
            <pc:docMk/>
            <pc:sldMk cId="1027660809" sldId="2147482831"/>
            <ac:spMk id="2" creationId="{62780852-4501-1F16-56F1-5B51746C2C02}"/>
          </ac:spMkLst>
        </pc:spChg>
        <pc:spChg chg="mod">
          <ac:chgData name="Oka, Dr. Dennis Kengo (JP)" userId="aeb014c5-2f18-4035-80ba-4d519a44d38a" providerId="ADAL" clId="{20624EAE-7A54-4C0E-8E32-F1D45109832B}" dt="2025-05-14T08:47:40.508" v="7476" actId="207"/>
          <ac:spMkLst>
            <pc:docMk/>
            <pc:sldMk cId="1027660809" sldId="2147482831"/>
            <ac:spMk id="5" creationId="{724D9F25-3AA6-E202-C0A6-275DE7A1FA65}"/>
          </ac:spMkLst>
        </pc:spChg>
        <pc:spChg chg="mod">
          <ac:chgData name="Oka, Dr. Dennis Kengo (JP)" userId="aeb014c5-2f18-4035-80ba-4d519a44d38a" providerId="ADAL" clId="{20624EAE-7A54-4C0E-8E32-F1D45109832B}" dt="2025-05-14T08:37:00.517" v="7114"/>
          <ac:spMkLst>
            <pc:docMk/>
            <pc:sldMk cId="1027660809" sldId="2147482831"/>
            <ac:spMk id="16" creationId="{B9A94C88-CBC6-688A-31F3-C03E01F45DD2}"/>
          </ac:spMkLst>
        </pc:spChg>
        <pc:spChg chg="mod">
          <ac:chgData name="Oka, Dr. Dennis Kengo (JP)" userId="aeb014c5-2f18-4035-80ba-4d519a44d38a" providerId="ADAL" clId="{20624EAE-7A54-4C0E-8E32-F1D45109832B}" dt="2025-05-14T08:37:24.866" v="7170"/>
          <ac:spMkLst>
            <pc:docMk/>
            <pc:sldMk cId="1027660809" sldId="2147482831"/>
            <ac:spMk id="28" creationId="{7D9CFD2B-82A9-96F7-04FE-40680634FAE8}"/>
          </ac:spMkLst>
        </pc:spChg>
        <pc:spChg chg="mod">
          <ac:chgData name="Oka, Dr. Dennis Kengo (JP)" userId="aeb014c5-2f18-4035-80ba-4d519a44d38a" providerId="ADAL" clId="{20624EAE-7A54-4C0E-8E32-F1D45109832B}" dt="2025-05-14T08:40:33.472" v="7372"/>
          <ac:spMkLst>
            <pc:docMk/>
            <pc:sldMk cId="1027660809" sldId="2147482831"/>
            <ac:spMk id="34" creationId="{224A65BD-11F7-3DAC-0345-DC59C3D6BBE1}"/>
          </ac:spMkLst>
        </pc:spChg>
        <pc:spChg chg="add mod">
          <ac:chgData name="Oka, Dr. Dennis Kengo (JP)" userId="aeb014c5-2f18-4035-80ba-4d519a44d38a" providerId="ADAL" clId="{20624EAE-7A54-4C0E-8E32-F1D45109832B}" dt="2025-05-14T08:58:11.650" v="7600" actId="1076"/>
          <ac:spMkLst>
            <pc:docMk/>
            <pc:sldMk cId="1027660809" sldId="2147482831"/>
            <ac:spMk id="47" creationId="{F834F997-D023-87FA-A7EB-921D03079EBE}"/>
          </ac:spMkLst>
        </pc:spChg>
        <pc:spChg chg="add mod">
          <ac:chgData name="Oka, Dr. Dennis Kengo (JP)" userId="aeb014c5-2f18-4035-80ba-4d519a44d38a" providerId="ADAL" clId="{20624EAE-7A54-4C0E-8E32-F1D45109832B}" dt="2025-05-14T09:02:16.058" v="7645"/>
          <ac:spMkLst>
            <pc:docMk/>
            <pc:sldMk cId="1027660809" sldId="2147482831"/>
            <ac:spMk id="48" creationId="{E316891C-8009-BFFB-274B-1CAB35A1E8AF}"/>
          </ac:spMkLst>
        </pc:spChg>
        <pc:grpChg chg="add mod">
          <ac:chgData name="Oka, Dr. Dennis Kengo (JP)" userId="aeb014c5-2f18-4035-80ba-4d519a44d38a" providerId="ADAL" clId="{20624EAE-7A54-4C0E-8E32-F1D45109832B}" dt="2025-05-14T08:37:00.517" v="7112"/>
          <ac:grpSpMkLst>
            <pc:docMk/>
            <pc:sldMk cId="1027660809" sldId="2147482831"/>
            <ac:grpSpMk id="15" creationId="{B21C922E-241E-871F-4DCC-6056384040B4}"/>
          </ac:grpSpMkLst>
        </pc:grpChg>
        <pc:grpChg chg="add mod ord">
          <ac:chgData name="Oka, Dr. Dennis Kengo (JP)" userId="aeb014c5-2f18-4035-80ba-4d519a44d38a" providerId="ADAL" clId="{20624EAE-7A54-4C0E-8E32-F1D45109832B}" dt="2025-05-14T08:37:24.866" v="7168"/>
          <ac:grpSpMkLst>
            <pc:docMk/>
            <pc:sldMk cId="1027660809" sldId="2147482831"/>
            <ac:grpSpMk id="27" creationId="{FE162FBE-A53C-B270-4D85-58ED45D3B115}"/>
          </ac:grpSpMkLst>
        </pc:grpChg>
        <pc:grpChg chg="add mod">
          <ac:chgData name="Oka, Dr. Dennis Kengo (JP)" userId="aeb014c5-2f18-4035-80ba-4d519a44d38a" providerId="ADAL" clId="{20624EAE-7A54-4C0E-8E32-F1D45109832B}" dt="2025-05-14T08:40:33.472" v="7370"/>
          <ac:grpSpMkLst>
            <pc:docMk/>
            <pc:sldMk cId="1027660809" sldId="2147482831"/>
            <ac:grpSpMk id="33" creationId="{B92CCE94-8F74-2C68-D175-1197B7E2C306}"/>
          </ac:grpSpMkLst>
        </pc:grpChg>
        <pc:picChg chg="mod">
          <ac:chgData name="Oka, Dr. Dennis Kengo (JP)" userId="aeb014c5-2f18-4035-80ba-4d519a44d38a" providerId="ADAL" clId="{20624EAE-7A54-4C0E-8E32-F1D45109832B}" dt="2025-05-14T08:37:00.517" v="7113"/>
          <ac:picMkLst>
            <pc:docMk/>
            <pc:sldMk cId="1027660809" sldId="2147482831"/>
            <ac:picMk id="17" creationId="{90366635-27FA-7C5E-3FCC-16A2EE5C6D45}"/>
          </ac:picMkLst>
        </pc:picChg>
        <pc:picChg chg="mod">
          <ac:chgData name="Oka, Dr. Dennis Kengo (JP)" userId="aeb014c5-2f18-4035-80ba-4d519a44d38a" providerId="ADAL" clId="{20624EAE-7A54-4C0E-8E32-F1D45109832B}" dt="2025-05-14T08:37:24.866" v="7169"/>
          <ac:picMkLst>
            <pc:docMk/>
            <pc:sldMk cId="1027660809" sldId="2147482831"/>
            <ac:picMk id="29" creationId="{25C41ADD-051C-A854-3E5B-E75B27CA10B4}"/>
          </ac:picMkLst>
        </pc:picChg>
        <pc:picChg chg="mod">
          <ac:chgData name="Oka, Dr. Dennis Kengo (JP)" userId="aeb014c5-2f18-4035-80ba-4d519a44d38a" providerId="ADAL" clId="{20624EAE-7A54-4C0E-8E32-F1D45109832B}" dt="2025-05-14T08:40:33.472" v="7371"/>
          <ac:picMkLst>
            <pc:docMk/>
            <pc:sldMk cId="1027660809" sldId="2147482831"/>
            <ac:picMk id="35" creationId="{58D0AB68-D356-E914-F5C9-023AA4132D68}"/>
          </ac:picMkLst>
        </pc:picChg>
      </pc:sldChg>
      <pc:sldChg chg="add">
        <pc:chgData name="Oka, Dr. Dennis Kengo (JP)" userId="aeb014c5-2f18-4035-80ba-4d519a44d38a" providerId="ADAL" clId="{20624EAE-7A54-4C0E-8E32-F1D45109832B}" dt="2025-05-14T08:49:47.377" v="7490"/>
        <pc:sldMkLst>
          <pc:docMk/>
          <pc:sldMk cId="511309730" sldId="2147482832"/>
        </pc:sldMkLst>
      </pc:sldChg>
      <pc:sldMasterChg chg="delSldLayout modSldLayout">
        <pc:chgData name="Oka, Dr. Dennis Kengo (JP)" userId="aeb014c5-2f18-4035-80ba-4d519a44d38a" providerId="ADAL" clId="{20624EAE-7A54-4C0E-8E32-F1D45109832B}" dt="2025-05-13T15:54:48.710" v="3158" actId="47"/>
        <pc:sldMasterMkLst>
          <pc:docMk/>
          <pc:sldMasterMk cId="386244251" sldId="2147483648"/>
        </pc:sldMasterMkLst>
        <pc:sldLayoutChg chg="modSp mod">
          <pc:chgData name="Oka, Dr. Dennis Kengo (JP)" userId="aeb014c5-2f18-4035-80ba-4d519a44d38a" providerId="ADAL" clId="{20624EAE-7A54-4C0E-8E32-F1D45109832B}" dt="2025-04-23T05:38:29.364" v="622" actId="20577"/>
          <pc:sldLayoutMkLst>
            <pc:docMk/>
            <pc:sldMasterMk cId="386244251" sldId="2147483648"/>
            <pc:sldLayoutMk cId="1065716413" sldId="2147483762"/>
          </pc:sldLayoutMkLst>
          <pc:spChg chg="mod">
            <ac:chgData name="Oka, Dr. Dennis Kengo (JP)" userId="aeb014c5-2f18-4035-80ba-4d519a44d38a" providerId="ADAL" clId="{20624EAE-7A54-4C0E-8E32-F1D45109832B}" dt="2025-04-23T05:38:29.364" v="622" actId="20577"/>
            <ac:spMkLst>
              <pc:docMk/>
              <pc:sldMasterMk cId="386244251" sldId="2147483648"/>
              <pc:sldLayoutMk cId="1065716413" sldId="2147483762"/>
              <ac:spMk id="3" creationId="{00000000-0000-0000-0000-000000000000}"/>
            </ac:spMkLst>
          </pc:spChg>
        </pc:sldLayoutChg>
        <pc:sldLayoutChg chg="del">
          <pc:chgData name="Oka, Dr. Dennis Kengo (JP)" userId="aeb014c5-2f18-4035-80ba-4d519a44d38a" providerId="ADAL" clId="{20624EAE-7A54-4C0E-8E32-F1D45109832B}" dt="2025-05-13T08:05:54" v="2810" actId="47"/>
          <pc:sldLayoutMkLst>
            <pc:docMk/>
            <pc:sldMasterMk cId="386244251" sldId="2147483648"/>
            <pc:sldLayoutMk cId="2763717822" sldId="2147483764"/>
          </pc:sldLayoutMkLst>
        </pc:sldLayoutChg>
        <pc:sldLayoutChg chg="del">
          <pc:chgData name="Oka, Dr. Dennis Kengo (JP)" userId="aeb014c5-2f18-4035-80ba-4d519a44d38a" providerId="ADAL" clId="{20624EAE-7A54-4C0E-8E32-F1D45109832B}" dt="2025-04-23T05:24:45.438" v="10" actId="47"/>
          <pc:sldLayoutMkLst>
            <pc:docMk/>
            <pc:sldMasterMk cId="386244251" sldId="2147483648"/>
            <pc:sldLayoutMk cId="3452943508" sldId="2147483764"/>
          </pc:sldLayoutMkLst>
        </pc:sldLayoutChg>
        <pc:sldLayoutChg chg="del">
          <pc:chgData name="Oka, Dr. Dennis Kengo (JP)" userId="aeb014c5-2f18-4035-80ba-4d519a44d38a" providerId="ADAL" clId="{20624EAE-7A54-4C0E-8E32-F1D45109832B}" dt="2025-05-13T05:55:25.636" v="2589" actId="47"/>
          <pc:sldLayoutMkLst>
            <pc:docMk/>
            <pc:sldMasterMk cId="386244251" sldId="2147483648"/>
            <pc:sldLayoutMk cId="3090793714" sldId="2147483765"/>
          </pc:sldLayoutMkLst>
        </pc:sldLayoutChg>
        <pc:sldLayoutChg chg="del">
          <pc:chgData name="Oka, Dr. Dennis Kengo (JP)" userId="aeb014c5-2f18-4035-80ba-4d519a44d38a" providerId="ADAL" clId="{20624EAE-7A54-4C0E-8E32-F1D45109832B}" dt="2025-05-13T15:49:39.229" v="3138" actId="2696"/>
          <pc:sldLayoutMkLst>
            <pc:docMk/>
            <pc:sldMasterMk cId="386244251" sldId="2147483648"/>
            <pc:sldLayoutMk cId="3818805721" sldId="2147483766"/>
          </pc:sldLayoutMkLst>
        </pc:sldLayoutChg>
        <pc:sldLayoutChg chg="del">
          <pc:chgData name="Oka, Dr. Dennis Kengo (JP)" userId="aeb014c5-2f18-4035-80ba-4d519a44d38a" providerId="ADAL" clId="{20624EAE-7A54-4C0E-8E32-F1D45109832B}" dt="2025-05-13T15:54:48.710" v="3158" actId="47"/>
          <pc:sldLayoutMkLst>
            <pc:docMk/>
            <pc:sldMasterMk cId="386244251" sldId="2147483648"/>
            <pc:sldLayoutMk cId="1695107731" sldId="2147483768"/>
          </pc:sldLayoutMkLst>
        </pc:sldLayoutChg>
        <pc:sldLayoutChg chg="del">
          <pc:chgData name="Oka, Dr. Dennis Kengo (JP)" userId="aeb014c5-2f18-4035-80ba-4d519a44d38a" providerId="ADAL" clId="{20624EAE-7A54-4C0E-8E32-F1D45109832B}" dt="2025-05-13T08:06:03.447" v="2813" actId="47"/>
          <pc:sldLayoutMkLst>
            <pc:docMk/>
            <pc:sldMasterMk cId="386244251" sldId="2147483648"/>
            <pc:sldLayoutMk cId="907673274" sldId="214748376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Incidents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8ED-40CD-856D-CD91089CF94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48ED-40CD-856D-CD91089CF94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8ED-40CD-856D-CD91089CF94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48ED-40CD-856D-CD91089CF94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8ED-40CD-856D-CD91089CF94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48ED-40CD-856D-CD91089CF94A}"/>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8ED-40CD-856D-CD91089CF94A}"/>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48ED-40CD-856D-CD91089CF94A}"/>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8ED-40CD-856D-CD91089CF94A}"/>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48ED-40CD-856D-CD91089CF94A}"/>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8ED-40CD-856D-CD91089CF94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48ED-40CD-856D-CD91089CF94A}"/>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2-48ED-40CD-856D-CD91089CF94A}"/>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48ED-40CD-856D-CD91089CF94A}"/>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4-48ED-40CD-856D-CD91089CF94A}"/>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48ED-40CD-856D-CD91089CF94A}"/>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6-48ED-40CD-856D-CD91089CF94A}"/>
                </c:ext>
              </c:extLst>
            </c:dLbl>
            <c:dLbl>
              <c:idx val="6"/>
              <c:layout>
                <c:manualLayout>
                  <c:x val="-1.5787251585279636E-2"/>
                  <c:y val="2.340551257126004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ED-40CD-856D-CD91089CF94A}"/>
                </c:ext>
              </c:extLst>
            </c:dLbl>
            <c:dLbl>
              <c:idx val="7"/>
              <c:layout>
                <c:manualLayout>
                  <c:x val="-5.8783723919957641E-2"/>
                  <c:y val="1.7372977555969438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ED-40CD-856D-CD91089CF94A}"/>
                </c:ext>
              </c:extLst>
            </c:dLbl>
            <c:dLbl>
              <c:idx val="8"/>
              <c:layout>
                <c:manualLayout>
                  <c:x val="-6.5218356787817525E-2"/>
                  <c:y val="-2.7479030785059994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3351492251250772"/>
                      <c:h val="5.665778852887448E-2"/>
                    </c:manualLayout>
                  </c15:layout>
                </c:ext>
                <c:ext xmlns:c16="http://schemas.microsoft.com/office/drawing/2014/chart" uri="{C3380CC4-5D6E-409C-BE32-E72D297353CC}">
                  <c16:uniqueId val="{00000009-48ED-40CD-856D-CD91089CF94A}"/>
                </c:ext>
              </c:extLst>
            </c:dLbl>
            <c:dLbl>
              <c:idx val="9"/>
              <c:layout>
                <c:manualLayout>
                  <c:x val="0.11870374572602824"/>
                  <c:y val="-2.581167319969916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4386534751390906"/>
                      <c:h val="5.3564529268008851E-2"/>
                    </c:manualLayout>
                  </c15:layout>
                </c:ext>
                <c:ext xmlns:c16="http://schemas.microsoft.com/office/drawing/2014/chart" uri="{C3380CC4-5D6E-409C-BE32-E72D297353CC}">
                  <c16:uniqueId val="{0000000A-48ED-40CD-856D-CD91089CF94A}"/>
                </c:ext>
              </c:extLst>
            </c:dLbl>
            <c:dLbl>
              <c:idx val="10"/>
              <c:layout>
                <c:manualLayout>
                  <c:x val="0.12568846117992"/>
                  <c:y val="1.893694105136874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ED-40CD-856D-CD91089CF94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IT systems</c:v>
                </c:pt>
                <c:pt idx="1">
                  <c:v>IVI systems</c:v>
                </c:pt>
                <c:pt idx="2">
                  <c:v>ADAS</c:v>
                </c:pt>
                <c:pt idx="3">
                  <c:v>EV charging</c:v>
                </c:pt>
                <c:pt idx="4">
                  <c:v>BMS</c:v>
                </c:pt>
                <c:pt idx="5">
                  <c:v>ECU</c:v>
                </c:pt>
                <c:pt idx="6">
                  <c:v>Keyless entry</c:v>
                </c:pt>
                <c:pt idx="7">
                  <c:v>Diagnostics</c:v>
                </c:pt>
                <c:pt idx="8">
                  <c:v>Fleet management</c:v>
                </c:pt>
                <c:pt idx="9">
                  <c:v>Mobile/Vehicle apps</c:v>
                </c:pt>
                <c:pt idx="10">
                  <c:v>Other</c:v>
                </c:pt>
              </c:strCache>
            </c:strRef>
          </c:cat>
          <c:val>
            <c:numRef>
              <c:f>Sheet1!$B$2:$B$12</c:f>
              <c:numCache>
                <c:formatCode>General</c:formatCode>
                <c:ptCount val="11"/>
                <c:pt idx="0">
                  <c:v>28.7</c:v>
                </c:pt>
                <c:pt idx="1">
                  <c:v>16.7</c:v>
                </c:pt>
                <c:pt idx="2">
                  <c:v>14.45</c:v>
                </c:pt>
                <c:pt idx="3">
                  <c:v>12.55</c:v>
                </c:pt>
                <c:pt idx="4">
                  <c:v>7.8000000000000007</c:v>
                </c:pt>
                <c:pt idx="5">
                  <c:v>7.35</c:v>
                </c:pt>
                <c:pt idx="6">
                  <c:v>5.6</c:v>
                </c:pt>
                <c:pt idx="7">
                  <c:v>2.75</c:v>
                </c:pt>
                <c:pt idx="8">
                  <c:v>1.4</c:v>
                </c:pt>
                <c:pt idx="9">
                  <c:v>1.35</c:v>
                </c:pt>
                <c:pt idx="10">
                  <c:v>1.35</c:v>
                </c:pt>
              </c:numCache>
            </c:numRef>
          </c:val>
          <c:extLst>
            <c:ext xmlns:c16="http://schemas.microsoft.com/office/drawing/2014/chart" uri="{C3380CC4-5D6E-409C-BE32-E72D297353CC}">
              <c16:uniqueId val="{00000000-48ED-40CD-856D-CD91089CF94A}"/>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Vulnerabilities</c:v>
                </c:pt>
              </c:strCache>
            </c:strRef>
          </c:tx>
          <c:spPr>
            <a:ln w="28575" cap="rnd">
              <a:solidFill>
                <a:schemeClr val="accent1"/>
              </a:solidFill>
              <a:round/>
            </a:ln>
            <a:effectLst/>
          </c:spPr>
          <c:marker>
            <c:symbol val="none"/>
          </c:marker>
          <c:dLbls>
            <c:delete val="1"/>
          </c:dLbls>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Sheet1!$B$2:$B$13</c:f>
              <c:numCache>
                <c:formatCode>General</c:formatCode>
                <c:ptCount val="12"/>
                <c:pt idx="0">
                  <c:v>6</c:v>
                </c:pt>
                <c:pt idx="1">
                  <c:v>5</c:v>
                </c:pt>
                <c:pt idx="2">
                  <c:v>2</c:v>
                </c:pt>
                <c:pt idx="3">
                  <c:v>15</c:v>
                </c:pt>
                <c:pt idx="4">
                  <c:v>36</c:v>
                </c:pt>
                <c:pt idx="5">
                  <c:v>266</c:v>
                </c:pt>
                <c:pt idx="6">
                  <c:v>340</c:v>
                </c:pt>
                <c:pt idx="7">
                  <c:v>290</c:v>
                </c:pt>
                <c:pt idx="8">
                  <c:v>355</c:v>
                </c:pt>
                <c:pt idx="9">
                  <c:v>426</c:v>
                </c:pt>
                <c:pt idx="10">
                  <c:v>530</c:v>
                </c:pt>
              </c:numCache>
            </c:numRef>
          </c:val>
          <c:smooth val="0"/>
          <c:extLst>
            <c:ext xmlns:c16="http://schemas.microsoft.com/office/drawing/2014/chart" uri="{C3380CC4-5D6E-409C-BE32-E72D297353CC}">
              <c16:uniqueId val="{00000000-A41C-4BA1-860F-2C845B78103F}"/>
            </c:ext>
          </c:extLst>
        </c:ser>
        <c:dLbls>
          <c:showLegendKey val="0"/>
          <c:showVal val="0"/>
          <c:showCatName val="1"/>
          <c:showSerName val="0"/>
          <c:showPercent val="0"/>
          <c:showBubbleSize val="0"/>
        </c:dLbls>
        <c:smooth val="0"/>
        <c:axId val="227627600"/>
        <c:axId val="227632880"/>
      </c:lineChart>
      <c:catAx>
        <c:axId val="2276276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7632880"/>
        <c:crosses val="autoZero"/>
        <c:auto val="1"/>
        <c:lblAlgn val="ctr"/>
        <c:lblOffset val="100"/>
        <c:noMultiLvlLbl val="0"/>
      </c:catAx>
      <c:valAx>
        <c:axId val="22763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7627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278E0-518F-4769-B7C8-A287E76955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BD9EDD3-5A1B-4590-ADAD-809AD74A12EC}">
      <dgm:prSet phldrT="[Text]" custT="1"/>
      <dgm:spPr/>
      <dgm:t>
        <a:bodyPr/>
        <a:lstStyle/>
        <a:p>
          <a:pPr>
            <a:buClrTx/>
            <a:buSzTx/>
            <a:buFont typeface="Arial" panose="020B0604020202020204" pitchFamily="34" charset="0"/>
            <a:buNone/>
          </a:pPr>
          <a:r>
            <a:rPr lang="de-DE" sz="3200" b="0" i="0" u="none" dirty="0" err="1">
              <a:solidFill>
                <a:schemeClr val="tx1"/>
              </a:solidFill>
              <a:latin typeface="Arial" panose="020B0604020202020204" pitchFamily="34" charset="0"/>
            </a:rPr>
            <a:t>Overview</a:t>
          </a:r>
          <a:r>
            <a:rPr lang="de-DE" sz="3200" b="0" i="0" u="none" dirty="0">
              <a:solidFill>
                <a:schemeClr val="tx1"/>
              </a:solidFill>
              <a:latin typeface="Arial" panose="020B0604020202020204" pitchFamily="34" charset="0"/>
            </a:rPr>
            <a:t> </a:t>
          </a:r>
          <a:r>
            <a:rPr lang="de-DE" sz="3200" b="0" i="0" u="none" dirty="0" err="1">
              <a:solidFill>
                <a:schemeClr val="tx1"/>
              </a:solidFill>
              <a:latin typeface="Arial" panose="020B0604020202020204" pitchFamily="34" charset="0"/>
            </a:rPr>
            <a:t>of</a:t>
          </a:r>
          <a:r>
            <a:rPr lang="de-DE" sz="3200" b="0" i="0" u="none" dirty="0">
              <a:solidFill>
                <a:schemeClr val="tx1"/>
              </a:solidFill>
              <a:latin typeface="Arial" panose="020B0604020202020204" pitchFamily="34" charset="0"/>
            </a:rPr>
            <a:t> </a:t>
          </a:r>
          <a:r>
            <a:rPr lang="de-DE" sz="3200" b="0" i="0" u="none" dirty="0" err="1">
              <a:solidFill>
                <a:schemeClr val="tx1"/>
              </a:solidFill>
              <a:latin typeface="Arial" panose="020B0604020202020204" pitchFamily="34" charset="0"/>
            </a:rPr>
            <a:t>threats</a:t>
          </a:r>
          <a:r>
            <a:rPr lang="de-DE" sz="3200" b="0" i="0" u="none" dirty="0">
              <a:solidFill>
                <a:schemeClr val="tx1"/>
              </a:solidFill>
              <a:latin typeface="Arial" panose="020B0604020202020204" pitchFamily="34" charset="0"/>
            </a:rPr>
            <a:t> and </a:t>
          </a:r>
          <a:r>
            <a:rPr lang="de-DE" sz="3200" b="0" i="0" u="none" dirty="0" err="1">
              <a:solidFill>
                <a:schemeClr val="tx1"/>
              </a:solidFill>
              <a:latin typeface="Arial" panose="020B0604020202020204" pitchFamily="34" charset="0"/>
            </a:rPr>
            <a:t>attacks</a:t>
          </a:r>
          <a:r>
            <a:rPr lang="de-DE" sz="3200" b="0" i="0" u="none" dirty="0">
              <a:solidFill>
                <a:schemeClr val="tx1"/>
              </a:solidFill>
              <a:latin typeface="Arial" panose="020B0604020202020204" pitchFamily="34" charset="0"/>
            </a:rPr>
            <a:t> </a:t>
          </a:r>
          <a:r>
            <a:rPr lang="de-DE" sz="3200" b="0" i="0" u="none" dirty="0" err="1">
              <a:solidFill>
                <a:schemeClr val="tx1"/>
              </a:solidFill>
              <a:latin typeface="Arial" panose="020B0604020202020204" pitchFamily="34" charset="0"/>
            </a:rPr>
            <a:t>trends</a:t>
          </a:r>
          <a:endParaRPr lang="en-US" sz="3200" dirty="0">
            <a:solidFill>
              <a:schemeClr val="tx1"/>
            </a:solidFill>
          </a:endParaRPr>
        </a:p>
      </dgm:t>
    </dgm:pt>
    <dgm:pt modelId="{2CB77CF7-EE66-4804-959C-AD0F70CCEF1A}" type="parTrans" cxnId="{A6A8255E-D390-4D9C-B836-25F225A0FEC6}">
      <dgm:prSet/>
      <dgm:spPr/>
      <dgm:t>
        <a:bodyPr/>
        <a:lstStyle/>
        <a:p>
          <a:endParaRPr lang="en-US"/>
        </a:p>
      </dgm:t>
    </dgm:pt>
    <dgm:pt modelId="{B16D06B8-EF0E-4975-A917-B979DF65E536}" type="sibTrans" cxnId="{A6A8255E-D390-4D9C-B836-25F225A0FEC6}">
      <dgm:prSet/>
      <dgm:spPr/>
      <dgm:t>
        <a:bodyPr/>
        <a:lstStyle/>
        <a:p>
          <a:endParaRPr lang="en-US"/>
        </a:p>
      </dgm:t>
    </dgm:pt>
    <dgm:pt modelId="{F0CC0F94-C265-4F27-98EC-38A46BCB4310}">
      <dgm:prSet phldrT="[Text]" custT="1"/>
      <dgm:spPr/>
      <dgm:t>
        <a:bodyPr/>
        <a:lstStyle/>
        <a:p>
          <a:r>
            <a:rPr lang="de-DE" sz="3200" b="0" i="0" u="none" dirty="0">
              <a:solidFill>
                <a:schemeClr val="tx1"/>
              </a:solidFill>
            </a:rPr>
            <a:t>Review </a:t>
          </a:r>
          <a:r>
            <a:rPr lang="de-DE" sz="3200" b="0" i="0" u="none" dirty="0" err="1">
              <a:solidFill>
                <a:schemeClr val="tx1"/>
              </a:solidFill>
            </a:rPr>
            <a:t>of</a:t>
          </a:r>
          <a:r>
            <a:rPr lang="de-DE" sz="3200" b="0" i="0" u="none" dirty="0">
              <a:solidFill>
                <a:schemeClr val="tx1"/>
              </a:solidFill>
            </a:rPr>
            <a:t> </a:t>
          </a:r>
          <a:r>
            <a:rPr lang="de-DE" sz="3200" b="0" i="0" u="none" dirty="0" err="1">
              <a:solidFill>
                <a:schemeClr val="tx1"/>
              </a:solidFill>
            </a:rPr>
            <a:t>attack</a:t>
          </a:r>
          <a:r>
            <a:rPr lang="de-DE" sz="3200" b="0" i="0" u="none" dirty="0">
              <a:solidFill>
                <a:schemeClr val="tx1"/>
              </a:solidFill>
            </a:rPr>
            <a:t> </a:t>
          </a:r>
          <a:r>
            <a:rPr lang="de-DE" sz="3200" b="0" i="0" u="none" dirty="0" err="1">
              <a:solidFill>
                <a:schemeClr val="tx1"/>
              </a:solidFill>
            </a:rPr>
            <a:t>examples</a:t>
          </a:r>
          <a:endParaRPr lang="en-US" sz="3200" dirty="0">
            <a:solidFill>
              <a:schemeClr val="tx1"/>
            </a:solidFill>
          </a:endParaRPr>
        </a:p>
      </dgm:t>
    </dgm:pt>
    <dgm:pt modelId="{711DE623-8F36-40D8-A03B-E410A3905A3A}" type="parTrans" cxnId="{E6464BEE-BBEB-4804-BD33-66FF43811AB5}">
      <dgm:prSet/>
      <dgm:spPr/>
      <dgm:t>
        <a:bodyPr/>
        <a:lstStyle/>
        <a:p>
          <a:endParaRPr lang="en-US"/>
        </a:p>
      </dgm:t>
    </dgm:pt>
    <dgm:pt modelId="{5B4D1625-F753-425D-BFFD-ADB0118C4F05}" type="sibTrans" cxnId="{E6464BEE-BBEB-4804-BD33-66FF43811AB5}">
      <dgm:prSet/>
      <dgm:spPr/>
      <dgm:t>
        <a:bodyPr/>
        <a:lstStyle/>
        <a:p>
          <a:endParaRPr lang="en-US"/>
        </a:p>
      </dgm:t>
    </dgm:pt>
    <dgm:pt modelId="{B268C4B4-C122-4D0F-B69C-BB8745E3A3DD}" type="pres">
      <dgm:prSet presAssocID="{4C1278E0-518F-4769-B7C8-A287E7695598}" presName="Name0" presStyleCnt="0">
        <dgm:presLayoutVars>
          <dgm:chMax val="7"/>
          <dgm:chPref val="7"/>
          <dgm:dir/>
        </dgm:presLayoutVars>
      </dgm:prSet>
      <dgm:spPr/>
    </dgm:pt>
    <dgm:pt modelId="{AF3BE7C3-2985-4415-9D0B-2F65AF079E16}" type="pres">
      <dgm:prSet presAssocID="{4C1278E0-518F-4769-B7C8-A287E7695598}" presName="Name1" presStyleCnt="0"/>
      <dgm:spPr/>
    </dgm:pt>
    <dgm:pt modelId="{B8E1FF46-CB5B-48BB-B0D3-66A611B189BB}" type="pres">
      <dgm:prSet presAssocID="{4C1278E0-518F-4769-B7C8-A287E7695598}" presName="cycle" presStyleCnt="0"/>
      <dgm:spPr/>
    </dgm:pt>
    <dgm:pt modelId="{0C895D8E-38E2-4A7E-AC09-03C9782BA739}" type="pres">
      <dgm:prSet presAssocID="{4C1278E0-518F-4769-B7C8-A287E7695598}" presName="srcNode" presStyleLbl="node1" presStyleIdx="0" presStyleCnt="2"/>
      <dgm:spPr/>
    </dgm:pt>
    <dgm:pt modelId="{B174ABE9-A050-4132-B764-2DB3DD441ED1}" type="pres">
      <dgm:prSet presAssocID="{4C1278E0-518F-4769-B7C8-A287E7695598}" presName="conn" presStyleLbl="parChTrans1D2" presStyleIdx="0" presStyleCnt="1"/>
      <dgm:spPr/>
    </dgm:pt>
    <dgm:pt modelId="{5DE1571F-130B-49E5-B821-F3793FDD4973}" type="pres">
      <dgm:prSet presAssocID="{4C1278E0-518F-4769-B7C8-A287E7695598}" presName="extraNode" presStyleLbl="node1" presStyleIdx="0" presStyleCnt="2"/>
      <dgm:spPr/>
    </dgm:pt>
    <dgm:pt modelId="{211AEB76-CDD2-4918-97A2-8472F9DDE20F}" type="pres">
      <dgm:prSet presAssocID="{4C1278E0-518F-4769-B7C8-A287E7695598}" presName="dstNode" presStyleLbl="node1" presStyleIdx="0" presStyleCnt="2"/>
      <dgm:spPr/>
    </dgm:pt>
    <dgm:pt modelId="{7F8EF875-57B6-4E4C-8A10-BE7EFCBC0BB1}" type="pres">
      <dgm:prSet presAssocID="{2BD9EDD3-5A1B-4590-ADAD-809AD74A12EC}" presName="text_1" presStyleLbl="node1" presStyleIdx="0" presStyleCnt="2">
        <dgm:presLayoutVars>
          <dgm:bulletEnabled val="1"/>
        </dgm:presLayoutVars>
      </dgm:prSet>
      <dgm:spPr/>
    </dgm:pt>
    <dgm:pt modelId="{81004FDC-1A1C-4B3D-A460-48B6D4845BB2}" type="pres">
      <dgm:prSet presAssocID="{2BD9EDD3-5A1B-4590-ADAD-809AD74A12EC}" presName="accent_1" presStyleCnt="0"/>
      <dgm:spPr/>
    </dgm:pt>
    <dgm:pt modelId="{45136930-ACDF-4779-AE31-B5F03FB4B4B6}" type="pres">
      <dgm:prSet presAssocID="{2BD9EDD3-5A1B-4590-ADAD-809AD74A12EC}" presName="accentRepeatNode" presStyleLbl="solidFgAcc1" presStyleIdx="0" presStyleCnt="2"/>
      <dgm:spPr/>
    </dgm:pt>
    <dgm:pt modelId="{9B383488-EEF7-4927-AC97-927680A96CAD}" type="pres">
      <dgm:prSet presAssocID="{F0CC0F94-C265-4F27-98EC-38A46BCB4310}" presName="text_2" presStyleLbl="node1" presStyleIdx="1" presStyleCnt="2">
        <dgm:presLayoutVars>
          <dgm:bulletEnabled val="1"/>
        </dgm:presLayoutVars>
      </dgm:prSet>
      <dgm:spPr/>
    </dgm:pt>
    <dgm:pt modelId="{3BD76C5B-D695-44B2-BA3F-083C1513C571}" type="pres">
      <dgm:prSet presAssocID="{F0CC0F94-C265-4F27-98EC-38A46BCB4310}" presName="accent_2" presStyleCnt="0"/>
      <dgm:spPr/>
    </dgm:pt>
    <dgm:pt modelId="{5A511229-F29A-4B4B-994A-F1410CE29813}" type="pres">
      <dgm:prSet presAssocID="{F0CC0F94-C265-4F27-98EC-38A46BCB4310}" presName="accentRepeatNode" presStyleLbl="solidFgAcc1" presStyleIdx="1" presStyleCnt="2"/>
      <dgm:spPr/>
    </dgm:pt>
  </dgm:ptLst>
  <dgm:cxnLst>
    <dgm:cxn modelId="{29A32B12-04F7-47DB-868C-EB0ACFA6A908}" type="presOf" srcId="{2BD9EDD3-5A1B-4590-ADAD-809AD74A12EC}" destId="{7F8EF875-57B6-4E4C-8A10-BE7EFCBC0BB1}" srcOrd="0" destOrd="0" presId="urn:microsoft.com/office/officeart/2008/layout/VerticalCurvedList"/>
    <dgm:cxn modelId="{A6A8255E-D390-4D9C-B836-25F225A0FEC6}" srcId="{4C1278E0-518F-4769-B7C8-A287E7695598}" destId="{2BD9EDD3-5A1B-4590-ADAD-809AD74A12EC}" srcOrd="0" destOrd="0" parTransId="{2CB77CF7-EE66-4804-959C-AD0F70CCEF1A}" sibTransId="{B16D06B8-EF0E-4975-A917-B979DF65E536}"/>
    <dgm:cxn modelId="{31594F6F-1788-4BAB-A249-9523955840D9}" type="presOf" srcId="{4C1278E0-518F-4769-B7C8-A287E7695598}" destId="{B268C4B4-C122-4D0F-B69C-BB8745E3A3DD}" srcOrd="0" destOrd="0" presId="urn:microsoft.com/office/officeart/2008/layout/VerticalCurvedList"/>
    <dgm:cxn modelId="{83349C8F-7E98-48B5-A046-464D16744A40}" type="presOf" srcId="{F0CC0F94-C265-4F27-98EC-38A46BCB4310}" destId="{9B383488-EEF7-4927-AC97-927680A96CAD}" srcOrd="0" destOrd="0" presId="urn:microsoft.com/office/officeart/2008/layout/VerticalCurvedList"/>
    <dgm:cxn modelId="{5E44CEB4-A4D6-4BFA-8303-12DEBA24D64F}" type="presOf" srcId="{B16D06B8-EF0E-4975-A917-B979DF65E536}" destId="{B174ABE9-A050-4132-B764-2DB3DD441ED1}" srcOrd="0" destOrd="0" presId="urn:microsoft.com/office/officeart/2008/layout/VerticalCurvedList"/>
    <dgm:cxn modelId="{E6464BEE-BBEB-4804-BD33-66FF43811AB5}" srcId="{4C1278E0-518F-4769-B7C8-A287E7695598}" destId="{F0CC0F94-C265-4F27-98EC-38A46BCB4310}" srcOrd="1" destOrd="0" parTransId="{711DE623-8F36-40D8-A03B-E410A3905A3A}" sibTransId="{5B4D1625-F753-425D-BFFD-ADB0118C4F05}"/>
    <dgm:cxn modelId="{D5E4D3FF-8BA4-4CFB-80FA-567BAFFFE4FC}" type="presParOf" srcId="{B268C4B4-C122-4D0F-B69C-BB8745E3A3DD}" destId="{AF3BE7C3-2985-4415-9D0B-2F65AF079E16}" srcOrd="0" destOrd="0" presId="urn:microsoft.com/office/officeart/2008/layout/VerticalCurvedList"/>
    <dgm:cxn modelId="{205C789C-0234-453D-AF7E-AF01CF95E2E5}" type="presParOf" srcId="{AF3BE7C3-2985-4415-9D0B-2F65AF079E16}" destId="{B8E1FF46-CB5B-48BB-B0D3-66A611B189BB}" srcOrd="0" destOrd="0" presId="urn:microsoft.com/office/officeart/2008/layout/VerticalCurvedList"/>
    <dgm:cxn modelId="{B6AEA63C-22F4-41E4-A844-7A94464FCF89}" type="presParOf" srcId="{B8E1FF46-CB5B-48BB-B0D3-66A611B189BB}" destId="{0C895D8E-38E2-4A7E-AC09-03C9782BA739}" srcOrd="0" destOrd="0" presId="urn:microsoft.com/office/officeart/2008/layout/VerticalCurvedList"/>
    <dgm:cxn modelId="{528F882B-796A-4E7A-BAD2-C3C0039EDE8B}" type="presParOf" srcId="{B8E1FF46-CB5B-48BB-B0D3-66A611B189BB}" destId="{B174ABE9-A050-4132-B764-2DB3DD441ED1}" srcOrd="1" destOrd="0" presId="urn:microsoft.com/office/officeart/2008/layout/VerticalCurvedList"/>
    <dgm:cxn modelId="{2EF4A755-CFE2-4B4A-82A0-20CBC784B42D}" type="presParOf" srcId="{B8E1FF46-CB5B-48BB-B0D3-66A611B189BB}" destId="{5DE1571F-130B-49E5-B821-F3793FDD4973}" srcOrd="2" destOrd="0" presId="urn:microsoft.com/office/officeart/2008/layout/VerticalCurvedList"/>
    <dgm:cxn modelId="{2434673C-716C-4F96-9F5E-1658B64FC95E}" type="presParOf" srcId="{B8E1FF46-CB5B-48BB-B0D3-66A611B189BB}" destId="{211AEB76-CDD2-4918-97A2-8472F9DDE20F}" srcOrd="3" destOrd="0" presId="urn:microsoft.com/office/officeart/2008/layout/VerticalCurvedList"/>
    <dgm:cxn modelId="{71F13DBA-5831-4F9C-8C85-B035FE4AABE7}" type="presParOf" srcId="{AF3BE7C3-2985-4415-9D0B-2F65AF079E16}" destId="{7F8EF875-57B6-4E4C-8A10-BE7EFCBC0BB1}" srcOrd="1" destOrd="0" presId="urn:microsoft.com/office/officeart/2008/layout/VerticalCurvedList"/>
    <dgm:cxn modelId="{33E8F5C2-92CA-4178-96C6-A6C0C0793804}" type="presParOf" srcId="{AF3BE7C3-2985-4415-9D0B-2F65AF079E16}" destId="{81004FDC-1A1C-4B3D-A460-48B6D4845BB2}" srcOrd="2" destOrd="0" presId="urn:microsoft.com/office/officeart/2008/layout/VerticalCurvedList"/>
    <dgm:cxn modelId="{71A933D5-46B9-4830-BD5D-7809E28E4DF4}" type="presParOf" srcId="{81004FDC-1A1C-4B3D-A460-48B6D4845BB2}" destId="{45136930-ACDF-4779-AE31-B5F03FB4B4B6}" srcOrd="0" destOrd="0" presId="urn:microsoft.com/office/officeart/2008/layout/VerticalCurvedList"/>
    <dgm:cxn modelId="{3E5E4AB6-D315-4EBD-B376-79513A533B10}" type="presParOf" srcId="{AF3BE7C3-2985-4415-9D0B-2F65AF079E16}" destId="{9B383488-EEF7-4927-AC97-927680A96CAD}" srcOrd="3" destOrd="0" presId="urn:microsoft.com/office/officeart/2008/layout/VerticalCurvedList"/>
    <dgm:cxn modelId="{948A5CB9-988D-4AD7-9F15-8E4081FCD26A}" type="presParOf" srcId="{AF3BE7C3-2985-4415-9D0B-2F65AF079E16}" destId="{3BD76C5B-D695-44B2-BA3F-083C1513C571}" srcOrd="4" destOrd="0" presId="urn:microsoft.com/office/officeart/2008/layout/VerticalCurvedList"/>
    <dgm:cxn modelId="{480F0FF3-0098-4111-80EE-8667DDFCB8FA}" type="presParOf" srcId="{3BD76C5B-D695-44B2-BA3F-083C1513C571}" destId="{5A511229-F29A-4B4B-994A-F1410CE29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1278E0-518F-4769-B7C8-A287E76955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BD9EDD3-5A1B-4590-ADAD-809AD74A12EC}">
      <dgm:prSet phldrT="[Text]" custT="1"/>
      <dgm:spPr/>
      <dgm:t>
        <a:bodyPr/>
        <a:lstStyle/>
        <a:p>
          <a:pPr>
            <a:buClrTx/>
            <a:buSzTx/>
            <a:buFont typeface="Arial" panose="020B0604020202020204" pitchFamily="34" charset="0"/>
            <a:buNone/>
          </a:pPr>
          <a:r>
            <a:rPr lang="de-DE" sz="3200" b="0" i="0" u="none" dirty="0" err="1">
              <a:solidFill>
                <a:schemeClr val="tx1"/>
              </a:solidFill>
              <a:latin typeface="Arial" panose="020B0604020202020204" pitchFamily="34" charset="0"/>
            </a:rPr>
            <a:t>Overview</a:t>
          </a:r>
          <a:r>
            <a:rPr lang="de-DE" sz="3200" b="0" i="0" u="none" dirty="0">
              <a:solidFill>
                <a:schemeClr val="tx1"/>
              </a:solidFill>
              <a:latin typeface="Arial" panose="020B0604020202020204" pitchFamily="34" charset="0"/>
            </a:rPr>
            <a:t> </a:t>
          </a:r>
          <a:r>
            <a:rPr lang="de-DE" sz="3200" b="0" i="0" u="none" dirty="0" err="1">
              <a:solidFill>
                <a:schemeClr val="tx1"/>
              </a:solidFill>
              <a:latin typeface="Arial" panose="020B0604020202020204" pitchFamily="34" charset="0"/>
            </a:rPr>
            <a:t>of</a:t>
          </a:r>
          <a:r>
            <a:rPr lang="de-DE" sz="3200" b="0" i="0" u="none" dirty="0">
              <a:solidFill>
                <a:schemeClr val="tx1"/>
              </a:solidFill>
              <a:latin typeface="Arial" panose="020B0604020202020204" pitchFamily="34" charset="0"/>
            </a:rPr>
            <a:t> </a:t>
          </a:r>
          <a:r>
            <a:rPr lang="de-DE" sz="3200" b="0" i="0" u="none" dirty="0" err="1">
              <a:solidFill>
                <a:schemeClr val="tx1"/>
              </a:solidFill>
              <a:latin typeface="Arial" panose="020B0604020202020204" pitchFamily="34" charset="0"/>
            </a:rPr>
            <a:t>threats</a:t>
          </a:r>
          <a:r>
            <a:rPr lang="de-DE" sz="3200" b="0" i="0" u="none" dirty="0">
              <a:solidFill>
                <a:schemeClr val="tx1"/>
              </a:solidFill>
              <a:latin typeface="Arial" panose="020B0604020202020204" pitchFamily="34" charset="0"/>
            </a:rPr>
            <a:t> and </a:t>
          </a:r>
          <a:r>
            <a:rPr lang="de-DE" sz="3200" b="0" i="0" u="none" dirty="0" err="1">
              <a:solidFill>
                <a:schemeClr val="tx1"/>
              </a:solidFill>
              <a:latin typeface="Arial" panose="020B0604020202020204" pitchFamily="34" charset="0"/>
            </a:rPr>
            <a:t>attacks</a:t>
          </a:r>
          <a:r>
            <a:rPr lang="de-DE" sz="3200" b="0" i="0" u="none" dirty="0">
              <a:solidFill>
                <a:schemeClr val="tx1"/>
              </a:solidFill>
              <a:latin typeface="Arial" panose="020B0604020202020204" pitchFamily="34" charset="0"/>
            </a:rPr>
            <a:t> </a:t>
          </a:r>
          <a:r>
            <a:rPr lang="de-DE" sz="3200" b="0" i="0" u="none" dirty="0" err="1">
              <a:solidFill>
                <a:schemeClr val="tx1"/>
              </a:solidFill>
              <a:latin typeface="Arial" panose="020B0604020202020204" pitchFamily="34" charset="0"/>
            </a:rPr>
            <a:t>trends</a:t>
          </a:r>
          <a:endParaRPr lang="en-US" sz="3200" dirty="0">
            <a:solidFill>
              <a:schemeClr val="tx1"/>
            </a:solidFill>
          </a:endParaRPr>
        </a:p>
      </dgm:t>
    </dgm:pt>
    <dgm:pt modelId="{2CB77CF7-EE66-4804-959C-AD0F70CCEF1A}" type="parTrans" cxnId="{A6A8255E-D390-4D9C-B836-25F225A0FEC6}">
      <dgm:prSet/>
      <dgm:spPr/>
      <dgm:t>
        <a:bodyPr/>
        <a:lstStyle/>
        <a:p>
          <a:endParaRPr lang="en-US"/>
        </a:p>
      </dgm:t>
    </dgm:pt>
    <dgm:pt modelId="{B16D06B8-EF0E-4975-A917-B979DF65E536}" type="sibTrans" cxnId="{A6A8255E-D390-4D9C-B836-25F225A0FEC6}">
      <dgm:prSet/>
      <dgm:spPr/>
      <dgm:t>
        <a:bodyPr/>
        <a:lstStyle/>
        <a:p>
          <a:endParaRPr lang="en-US"/>
        </a:p>
      </dgm:t>
    </dgm:pt>
    <dgm:pt modelId="{F0CC0F94-C265-4F27-98EC-38A46BCB4310}">
      <dgm:prSet phldrT="[Text]" custT="1"/>
      <dgm:spPr/>
      <dgm:t>
        <a:bodyPr/>
        <a:lstStyle/>
        <a:p>
          <a:r>
            <a:rPr lang="de-DE" sz="3200" b="0" i="0" u="none" dirty="0">
              <a:solidFill>
                <a:schemeClr val="bg1">
                  <a:lumMod val="85000"/>
                </a:schemeClr>
              </a:solidFill>
            </a:rPr>
            <a:t>Review </a:t>
          </a:r>
          <a:r>
            <a:rPr lang="de-DE" sz="3200" b="0" i="0" u="none" dirty="0" err="1">
              <a:solidFill>
                <a:schemeClr val="bg1">
                  <a:lumMod val="85000"/>
                </a:schemeClr>
              </a:solidFill>
            </a:rPr>
            <a:t>of</a:t>
          </a:r>
          <a:r>
            <a:rPr lang="de-DE" sz="3200" b="0" i="0" u="none" dirty="0">
              <a:solidFill>
                <a:schemeClr val="bg1">
                  <a:lumMod val="85000"/>
                </a:schemeClr>
              </a:solidFill>
            </a:rPr>
            <a:t> </a:t>
          </a:r>
          <a:r>
            <a:rPr lang="de-DE" sz="3200" b="0" i="0" u="none" dirty="0" err="1">
              <a:solidFill>
                <a:schemeClr val="bg1">
                  <a:lumMod val="85000"/>
                </a:schemeClr>
              </a:solidFill>
            </a:rPr>
            <a:t>attack</a:t>
          </a:r>
          <a:r>
            <a:rPr lang="de-DE" sz="3200" b="0" i="0" u="none" dirty="0">
              <a:solidFill>
                <a:schemeClr val="bg1">
                  <a:lumMod val="85000"/>
                </a:schemeClr>
              </a:solidFill>
            </a:rPr>
            <a:t> </a:t>
          </a:r>
          <a:r>
            <a:rPr lang="de-DE" sz="3200" b="0" i="0" u="none" dirty="0" err="1">
              <a:solidFill>
                <a:schemeClr val="bg1">
                  <a:lumMod val="85000"/>
                </a:schemeClr>
              </a:solidFill>
            </a:rPr>
            <a:t>examples</a:t>
          </a:r>
          <a:endParaRPr lang="en-US" sz="3200" dirty="0">
            <a:solidFill>
              <a:schemeClr val="bg1">
                <a:lumMod val="85000"/>
              </a:schemeClr>
            </a:solidFill>
          </a:endParaRPr>
        </a:p>
      </dgm:t>
    </dgm:pt>
    <dgm:pt modelId="{711DE623-8F36-40D8-A03B-E410A3905A3A}" type="parTrans" cxnId="{E6464BEE-BBEB-4804-BD33-66FF43811AB5}">
      <dgm:prSet/>
      <dgm:spPr/>
      <dgm:t>
        <a:bodyPr/>
        <a:lstStyle/>
        <a:p>
          <a:endParaRPr lang="en-US"/>
        </a:p>
      </dgm:t>
    </dgm:pt>
    <dgm:pt modelId="{5B4D1625-F753-425D-BFFD-ADB0118C4F05}" type="sibTrans" cxnId="{E6464BEE-BBEB-4804-BD33-66FF43811AB5}">
      <dgm:prSet/>
      <dgm:spPr/>
      <dgm:t>
        <a:bodyPr/>
        <a:lstStyle/>
        <a:p>
          <a:endParaRPr lang="en-US"/>
        </a:p>
      </dgm:t>
    </dgm:pt>
    <dgm:pt modelId="{B268C4B4-C122-4D0F-B69C-BB8745E3A3DD}" type="pres">
      <dgm:prSet presAssocID="{4C1278E0-518F-4769-B7C8-A287E7695598}" presName="Name0" presStyleCnt="0">
        <dgm:presLayoutVars>
          <dgm:chMax val="7"/>
          <dgm:chPref val="7"/>
          <dgm:dir/>
        </dgm:presLayoutVars>
      </dgm:prSet>
      <dgm:spPr/>
    </dgm:pt>
    <dgm:pt modelId="{AF3BE7C3-2985-4415-9D0B-2F65AF079E16}" type="pres">
      <dgm:prSet presAssocID="{4C1278E0-518F-4769-B7C8-A287E7695598}" presName="Name1" presStyleCnt="0"/>
      <dgm:spPr/>
    </dgm:pt>
    <dgm:pt modelId="{B8E1FF46-CB5B-48BB-B0D3-66A611B189BB}" type="pres">
      <dgm:prSet presAssocID="{4C1278E0-518F-4769-B7C8-A287E7695598}" presName="cycle" presStyleCnt="0"/>
      <dgm:spPr/>
    </dgm:pt>
    <dgm:pt modelId="{0C895D8E-38E2-4A7E-AC09-03C9782BA739}" type="pres">
      <dgm:prSet presAssocID="{4C1278E0-518F-4769-B7C8-A287E7695598}" presName="srcNode" presStyleLbl="node1" presStyleIdx="0" presStyleCnt="2"/>
      <dgm:spPr/>
    </dgm:pt>
    <dgm:pt modelId="{B174ABE9-A050-4132-B764-2DB3DD441ED1}" type="pres">
      <dgm:prSet presAssocID="{4C1278E0-518F-4769-B7C8-A287E7695598}" presName="conn" presStyleLbl="parChTrans1D2" presStyleIdx="0" presStyleCnt="1"/>
      <dgm:spPr/>
    </dgm:pt>
    <dgm:pt modelId="{5DE1571F-130B-49E5-B821-F3793FDD4973}" type="pres">
      <dgm:prSet presAssocID="{4C1278E0-518F-4769-B7C8-A287E7695598}" presName="extraNode" presStyleLbl="node1" presStyleIdx="0" presStyleCnt="2"/>
      <dgm:spPr/>
    </dgm:pt>
    <dgm:pt modelId="{211AEB76-CDD2-4918-97A2-8472F9DDE20F}" type="pres">
      <dgm:prSet presAssocID="{4C1278E0-518F-4769-B7C8-A287E7695598}" presName="dstNode" presStyleLbl="node1" presStyleIdx="0" presStyleCnt="2"/>
      <dgm:spPr/>
    </dgm:pt>
    <dgm:pt modelId="{7F8EF875-57B6-4E4C-8A10-BE7EFCBC0BB1}" type="pres">
      <dgm:prSet presAssocID="{2BD9EDD3-5A1B-4590-ADAD-809AD74A12EC}" presName="text_1" presStyleLbl="node1" presStyleIdx="0" presStyleCnt="2">
        <dgm:presLayoutVars>
          <dgm:bulletEnabled val="1"/>
        </dgm:presLayoutVars>
      </dgm:prSet>
      <dgm:spPr/>
    </dgm:pt>
    <dgm:pt modelId="{81004FDC-1A1C-4B3D-A460-48B6D4845BB2}" type="pres">
      <dgm:prSet presAssocID="{2BD9EDD3-5A1B-4590-ADAD-809AD74A12EC}" presName="accent_1" presStyleCnt="0"/>
      <dgm:spPr/>
    </dgm:pt>
    <dgm:pt modelId="{45136930-ACDF-4779-AE31-B5F03FB4B4B6}" type="pres">
      <dgm:prSet presAssocID="{2BD9EDD3-5A1B-4590-ADAD-809AD74A12EC}" presName="accentRepeatNode" presStyleLbl="solidFgAcc1" presStyleIdx="0" presStyleCnt="2"/>
      <dgm:spPr/>
    </dgm:pt>
    <dgm:pt modelId="{9B383488-EEF7-4927-AC97-927680A96CAD}" type="pres">
      <dgm:prSet presAssocID="{F0CC0F94-C265-4F27-98EC-38A46BCB4310}" presName="text_2" presStyleLbl="node1" presStyleIdx="1" presStyleCnt="2">
        <dgm:presLayoutVars>
          <dgm:bulletEnabled val="1"/>
        </dgm:presLayoutVars>
      </dgm:prSet>
      <dgm:spPr/>
    </dgm:pt>
    <dgm:pt modelId="{3BD76C5B-D695-44B2-BA3F-083C1513C571}" type="pres">
      <dgm:prSet presAssocID="{F0CC0F94-C265-4F27-98EC-38A46BCB4310}" presName="accent_2" presStyleCnt="0"/>
      <dgm:spPr/>
    </dgm:pt>
    <dgm:pt modelId="{5A511229-F29A-4B4B-994A-F1410CE29813}" type="pres">
      <dgm:prSet presAssocID="{F0CC0F94-C265-4F27-98EC-38A46BCB4310}" presName="accentRepeatNode" presStyleLbl="solidFgAcc1" presStyleIdx="1" presStyleCnt="2"/>
      <dgm:spPr/>
    </dgm:pt>
  </dgm:ptLst>
  <dgm:cxnLst>
    <dgm:cxn modelId="{29A32B12-04F7-47DB-868C-EB0ACFA6A908}" type="presOf" srcId="{2BD9EDD3-5A1B-4590-ADAD-809AD74A12EC}" destId="{7F8EF875-57B6-4E4C-8A10-BE7EFCBC0BB1}" srcOrd="0" destOrd="0" presId="urn:microsoft.com/office/officeart/2008/layout/VerticalCurvedList"/>
    <dgm:cxn modelId="{A6A8255E-D390-4D9C-B836-25F225A0FEC6}" srcId="{4C1278E0-518F-4769-B7C8-A287E7695598}" destId="{2BD9EDD3-5A1B-4590-ADAD-809AD74A12EC}" srcOrd="0" destOrd="0" parTransId="{2CB77CF7-EE66-4804-959C-AD0F70CCEF1A}" sibTransId="{B16D06B8-EF0E-4975-A917-B979DF65E536}"/>
    <dgm:cxn modelId="{31594F6F-1788-4BAB-A249-9523955840D9}" type="presOf" srcId="{4C1278E0-518F-4769-B7C8-A287E7695598}" destId="{B268C4B4-C122-4D0F-B69C-BB8745E3A3DD}" srcOrd="0" destOrd="0" presId="urn:microsoft.com/office/officeart/2008/layout/VerticalCurvedList"/>
    <dgm:cxn modelId="{83349C8F-7E98-48B5-A046-464D16744A40}" type="presOf" srcId="{F0CC0F94-C265-4F27-98EC-38A46BCB4310}" destId="{9B383488-EEF7-4927-AC97-927680A96CAD}" srcOrd="0" destOrd="0" presId="urn:microsoft.com/office/officeart/2008/layout/VerticalCurvedList"/>
    <dgm:cxn modelId="{5E44CEB4-A4D6-4BFA-8303-12DEBA24D64F}" type="presOf" srcId="{B16D06B8-EF0E-4975-A917-B979DF65E536}" destId="{B174ABE9-A050-4132-B764-2DB3DD441ED1}" srcOrd="0" destOrd="0" presId="urn:microsoft.com/office/officeart/2008/layout/VerticalCurvedList"/>
    <dgm:cxn modelId="{E6464BEE-BBEB-4804-BD33-66FF43811AB5}" srcId="{4C1278E0-518F-4769-B7C8-A287E7695598}" destId="{F0CC0F94-C265-4F27-98EC-38A46BCB4310}" srcOrd="1" destOrd="0" parTransId="{711DE623-8F36-40D8-A03B-E410A3905A3A}" sibTransId="{5B4D1625-F753-425D-BFFD-ADB0118C4F05}"/>
    <dgm:cxn modelId="{D5E4D3FF-8BA4-4CFB-80FA-567BAFFFE4FC}" type="presParOf" srcId="{B268C4B4-C122-4D0F-B69C-BB8745E3A3DD}" destId="{AF3BE7C3-2985-4415-9D0B-2F65AF079E16}" srcOrd="0" destOrd="0" presId="urn:microsoft.com/office/officeart/2008/layout/VerticalCurvedList"/>
    <dgm:cxn modelId="{205C789C-0234-453D-AF7E-AF01CF95E2E5}" type="presParOf" srcId="{AF3BE7C3-2985-4415-9D0B-2F65AF079E16}" destId="{B8E1FF46-CB5B-48BB-B0D3-66A611B189BB}" srcOrd="0" destOrd="0" presId="urn:microsoft.com/office/officeart/2008/layout/VerticalCurvedList"/>
    <dgm:cxn modelId="{B6AEA63C-22F4-41E4-A844-7A94464FCF89}" type="presParOf" srcId="{B8E1FF46-CB5B-48BB-B0D3-66A611B189BB}" destId="{0C895D8E-38E2-4A7E-AC09-03C9782BA739}" srcOrd="0" destOrd="0" presId="urn:microsoft.com/office/officeart/2008/layout/VerticalCurvedList"/>
    <dgm:cxn modelId="{528F882B-796A-4E7A-BAD2-C3C0039EDE8B}" type="presParOf" srcId="{B8E1FF46-CB5B-48BB-B0D3-66A611B189BB}" destId="{B174ABE9-A050-4132-B764-2DB3DD441ED1}" srcOrd="1" destOrd="0" presId="urn:microsoft.com/office/officeart/2008/layout/VerticalCurvedList"/>
    <dgm:cxn modelId="{2EF4A755-CFE2-4B4A-82A0-20CBC784B42D}" type="presParOf" srcId="{B8E1FF46-CB5B-48BB-B0D3-66A611B189BB}" destId="{5DE1571F-130B-49E5-B821-F3793FDD4973}" srcOrd="2" destOrd="0" presId="urn:microsoft.com/office/officeart/2008/layout/VerticalCurvedList"/>
    <dgm:cxn modelId="{2434673C-716C-4F96-9F5E-1658B64FC95E}" type="presParOf" srcId="{B8E1FF46-CB5B-48BB-B0D3-66A611B189BB}" destId="{211AEB76-CDD2-4918-97A2-8472F9DDE20F}" srcOrd="3" destOrd="0" presId="urn:microsoft.com/office/officeart/2008/layout/VerticalCurvedList"/>
    <dgm:cxn modelId="{71F13DBA-5831-4F9C-8C85-B035FE4AABE7}" type="presParOf" srcId="{AF3BE7C3-2985-4415-9D0B-2F65AF079E16}" destId="{7F8EF875-57B6-4E4C-8A10-BE7EFCBC0BB1}" srcOrd="1" destOrd="0" presId="urn:microsoft.com/office/officeart/2008/layout/VerticalCurvedList"/>
    <dgm:cxn modelId="{33E8F5C2-92CA-4178-96C6-A6C0C0793804}" type="presParOf" srcId="{AF3BE7C3-2985-4415-9D0B-2F65AF079E16}" destId="{81004FDC-1A1C-4B3D-A460-48B6D4845BB2}" srcOrd="2" destOrd="0" presId="urn:microsoft.com/office/officeart/2008/layout/VerticalCurvedList"/>
    <dgm:cxn modelId="{71A933D5-46B9-4830-BD5D-7809E28E4DF4}" type="presParOf" srcId="{81004FDC-1A1C-4B3D-A460-48B6D4845BB2}" destId="{45136930-ACDF-4779-AE31-B5F03FB4B4B6}" srcOrd="0" destOrd="0" presId="urn:microsoft.com/office/officeart/2008/layout/VerticalCurvedList"/>
    <dgm:cxn modelId="{3E5E4AB6-D315-4EBD-B376-79513A533B10}" type="presParOf" srcId="{AF3BE7C3-2985-4415-9D0B-2F65AF079E16}" destId="{9B383488-EEF7-4927-AC97-927680A96CAD}" srcOrd="3" destOrd="0" presId="urn:microsoft.com/office/officeart/2008/layout/VerticalCurvedList"/>
    <dgm:cxn modelId="{948A5CB9-988D-4AD7-9F15-8E4081FCD26A}" type="presParOf" srcId="{AF3BE7C3-2985-4415-9D0B-2F65AF079E16}" destId="{3BD76C5B-D695-44B2-BA3F-083C1513C571}" srcOrd="4" destOrd="0" presId="urn:microsoft.com/office/officeart/2008/layout/VerticalCurvedList"/>
    <dgm:cxn modelId="{480F0FF3-0098-4111-80EE-8667DDFCB8FA}" type="presParOf" srcId="{3BD76C5B-D695-44B2-BA3F-083C1513C571}" destId="{5A511229-F29A-4B4B-994A-F1410CE29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1278E0-518F-4769-B7C8-A287E76955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BD9EDD3-5A1B-4590-ADAD-809AD74A12EC}">
      <dgm:prSet phldrT="[Text]" custT="1"/>
      <dgm:spPr/>
      <dgm:t>
        <a:bodyPr/>
        <a:lstStyle/>
        <a:p>
          <a:pPr>
            <a:buClrTx/>
            <a:buSzTx/>
            <a:buFont typeface="Arial" panose="020B0604020202020204" pitchFamily="34" charset="0"/>
            <a:buNone/>
          </a:pPr>
          <a:r>
            <a:rPr lang="de-DE" sz="3200" b="0" i="0" u="none" dirty="0" err="1">
              <a:solidFill>
                <a:schemeClr val="bg1">
                  <a:lumMod val="85000"/>
                </a:schemeClr>
              </a:solidFill>
              <a:latin typeface="Arial" panose="020B0604020202020204" pitchFamily="34" charset="0"/>
            </a:rPr>
            <a:t>Overview</a:t>
          </a:r>
          <a:r>
            <a:rPr lang="de-DE" sz="3200" b="0" i="0" u="none" dirty="0">
              <a:solidFill>
                <a:schemeClr val="bg1">
                  <a:lumMod val="85000"/>
                </a:schemeClr>
              </a:solidFill>
              <a:latin typeface="Arial" panose="020B0604020202020204" pitchFamily="34" charset="0"/>
            </a:rPr>
            <a:t> </a:t>
          </a:r>
          <a:r>
            <a:rPr lang="de-DE" sz="3200" b="0" i="0" u="none" dirty="0" err="1">
              <a:solidFill>
                <a:schemeClr val="bg1">
                  <a:lumMod val="85000"/>
                </a:schemeClr>
              </a:solidFill>
              <a:latin typeface="Arial" panose="020B0604020202020204" pitchFamily="34" charset="0"/>
            </a:rPr>
            <a:t>of</a:t>
          </a:r>
          <a:r>
            <a:rPr lang="de-DE" sz="3200" b="0" i="0" u="none" dirty="0">
              <a:solidFill>
                <a:schemeClr val="bg1">
                  <a:lumMod val="85000"/>
                </a:schemeClr>
              </a:solidFill>
              <a:latin typeface="Arial" panose="020B0604020202020204" pitchFamily="34" charset="0"/>
            </a:rPr>
            <a:t> </a:t>
          </a:r>
          <a:r>
            <a:rPr lang="de-DE" sz="3200" b="0" i="0" u="none" dirty="0" err="1">
              <a:solidFill>
                <a:schemeClr val="bg1">
                  <a:lumMod val="85000"/>
                </a:schemeClr>
              </a:solidFill>
              <a:latin typeface="Arial" panose="020B0604020202020204" pitchFamily="34" charset="0"/>
            </a:rPr>
            <a:t>threats</a:t>
          </a:r>
          <a:r>
            <a:rPr lang="de-DE" sz="3200" b="0" i="0" u="none" dirty="0">
              <a:solidFill>
                <a:schemeClr val="bg1">
                  <a:lumMod val="85000"/>
                </a:schemeClr>
              </a:solidFill>
              <a:latin typeface="Arial" panose="020B0604020202020204" pitchFamily="34" charset="0"/>
            </a:rPr>
            <a:t> and </a:t>
          </a:r>
          <a:r>
            <a:rPr lang="de-DE" sz="3200" b="0" i="0" u="none" dirty="0" err="1">
              <a:solidFill>
                <a:schemeClr val="bg1">
                  <a:lumMod val="85000"/>
                </a:schemeClr>
              </a:solidFill>
              <a:latin typeface="Arial" panose="020B0604020202020204" pitchFamily="34" charset="0"/>
            </a:rPr>
            <a:t>attacks</a:t>
          </a:r>
          <a:r>
            <a:rPr lang="de-DE" sz="3200" b="0" i="0" u="none" dirty="0">
              <a:solidFill>
                <a:schemeClr val="bg1">
                  <a:lumMod val="85000"/>
                </a:schemeClr>
              </a:solidFill>
              <a:latin typeface="Arial" panose="020B0604020202020204" pitchFamily="34" charset="0"/>
            </a:rPr>
            <a:t> </a:t>
          </a:r>
          <a:r>
            <a:rPr lang="de-DE" sz="3200" b="0" i="0" u="none" dirty="0" err="1">
              <a:solidFill>
                <a:schemeClr val="bg1">
                  <a:lumMod val="85000"/>
                </a:schemeClr>
              </a:solidFill>
              <a:latin typeface="Arial" panose="020B0604020202020204" pitchFamily="34" charset="0"/>
            </a:rPr>
            <a:t>trends</a:t>
          </a:r>
          <a:endParaRPr lang="en-US" sz="3200" dirty="0">
            <a:solidFill>
              <a:schemeClr val="bg1">
                <a:lumMod val="85000"/>
              </a:schemeClr>
            </a:solidFill>
          </a:endParaRPr>
        </a:p>
      </dgm:t>
    </dgm:pt>
    <dgm:pt modelId="{2CB77CF7-EE66-4804-959C-AD0F70CCEF1A}" type="parTrans" cxnId="{A6A8255E-D390-4D9C-B836-25F225A0FEC6}">
      <dgm:prSet/>
      <dgm:spPr/>
      <dgm:t>
        <a:bodyPr/>
        <a:lstStyle/>
        <a:p>
          <a:endParaRPr lang="en-US"/>
        </a:p>
      </dgm:t>
    </dgm:pt>
    <dgm:pt modelId="{B16D06B8-EF0E-4975-A917-B979DF65E536}" type="sibTrans" cxnId="{A6A8255E-D390-4D9C-B836-25F225A0FEC6}">
      <dgm:prSet/>
      <dgm:spPr/>
      <dgm:t>
        <a:bodyPr/>
        <a:lstStyle/>
        <a:p>
          <a:endParaRPr lang="en-US"/>
        </a:p>
      </dgm:t>
    </dgm:pt>
    <dgm:pt modelId="{F0CC0F94-C265-4F27-98EC-38A46BCB4310}">
      <dgm:prSet phldrT="[Text]" custT="1"/>
      <dgm:spPr/>
      <dgm:t>
        <a:bodyPr/>
        <a:lstStyle/>
        <a:p>
          <a:r>
            <a:rPr lang="de-DE" sz="3200" b="0" i="0" u="none" dirty="0">
              <a:solidFill>
                <a:schemeClr val="tx1"/>
              </a:solidFill>
            </a:rPr>
            <a:t>Review </a:t>
          </a:r>
          <a:r>
            <a:rPr lang="de-DE" sz="3200" b="0" i="0" u="none" dirty="0" err="1">
              <a:solidFill>
                <a:schemeClr val="tx1"/>
              </a:solidFill>
            </a:rPr>
            <a:t>of</a:t>
          </a:r>
          <a:r>
            <a:rPr lang="de-DE" sz="3200" b="0" i="0" u="none" dirty="0">
              <a:solidFill>
                <a:schemeClr val="tx1"/>
              </a:solidFill>
            </a:rPr>
            <a:t> </a:t>
          </a:r>
          <a:r>
            <a:rPr lang="de-DE" sz="3200" b="0" i="0" u="none" dirty="0" err="1">
              <a:solidFill>
                <a:schemeClr val="tx1"/>
              </a:solidFill>
            </a:rPr>
            <a:t>attack</a:t>
          </a:r>
          <a:r>
            <a:rPr lang="de-DE" sz="3200" b="0" i="0" u="none" dirty="0">
              <a:solidFill>
                <a:schemeClr val="tx1"/>
              </a:solidFill>
            </a:rPr>
            <a:t> </a:t>
          </a:r>
          <a:r>
            <a:rPr lang="de-DE" sz="3200" b="0" i="0" u="none" dirty="0" err="1">
              <a:solidFill>
                <a:schemeClr val="tx1"/>
              </a:solidFill>
            </a:rPr>
            <a:t>examples</a:t>
          </a:r>
          <a:endParaRPr lang="en-US" sz="3200" dirty="0">
            <a:solidFill>
              <a:schemeClr val="tx1"/>
            </a:solidFill>
          </a:endParaRPr>
        </a:p>
      </dgm:t>
    </dgm:pt>
    <dgm:pt modelId="{711DE623-8F36-40D8-A03B-E410A3905A3A}" type="parTrans" cxnId="{E6464BEE-BBEB-4804-BD33-66FF43811AB5}">
      <dgm:prSet/>
      <dgm:spPr/>
      <dgm:t>
        <a:bodyPr/>
        <a:lstStyle/>
        <a:p>
          <a:endParaRPr lang="en-US"/>
        </a:p>
      </dgm:t>
    </dgm:pt>
    <dgm:pt modelId="{5B4D1625-F753-425D-BFFD-ADB0118C4F05}" type="sibTrans" cxnId="{E6464BEE-BBEB-4804-BD33-66FF43811AB5}">
      <dgm:prSet/>
      <dgm:spPr/>
      <dgm:t>
        <a:bodyPr/>
        <a:lstStyle/>
        <a:p>
          <a:endParaRPr lang="en-US"/>
        </a:p>
      </dgm:t>
    </dgm:pt>
    <dgm:pt modelId="{B268C4B4-C122-4D0F-B69C-BB8745E3A3DD}" type="pres">
      <dgm:prSet presAssocID="{4C1278E0-518F-4769-B7C8-A287E7695598}" presName="Name0" presStyleCnt="0">
        <dgm:presLayoutVars>
          <dgm:chMax val="7"/>
          <dgm:chPref val="7"/>
          <dgm:dir/>
        </dgm:presLayoutVars>
      </dgm:prSet>
      <dgm:spPr/>
    </dgm:pt>
    <dgm:pt modelId="{AF3BE7C3-2985-4415-9D0B-2F65AF079E16}" type="pres">
      <dgm:prSet presAssocID="{4C1278E0-518F-4769-B7C8-A287E7695598}" presName="Name1" presStyleCnt="0"/>
      <dgm:spPr/>
    </dgm:pt>
    <dgm:pt modelId="{B8E1FF46-CB5B-48BB-B0D3-66A611B189BB}" type="pres">
      <dgm:prSet presAssocID="{4C1278E0-518F-4769-B7C8-A287E7695598}" presName="cycle" presStyleCnt="0"/>
      <dgm:spPr/>
    </dgm:pt>
    <dgm:pt modelId="{0C895D8E-38E2-4A7E-AC09-03C9782BA739}" type="pres">
      <dgm:prSet presAssocID="{4C1278E0-518F-4769-B7C8-A287E7695598}" presName="srcNode" presStyleLbl="node1" presStyleIdx="0" presStyleCnt="2"/>
      <dgm:spPr/>
    </dgm:pt>
    <dgm:pt modelId="{B174ABE9-A050-4132-B764-2DB3DD441ED1}" type="pres">
      <dgm:prSet presAssocID="{4C1278E0-518F-4769-B7C8-A287E7695598}" presName="conn" presStyleLbl="parChTrans1D2" presStyleIdx="0" presStyleCnt="1"/>
      <dgm:spPr/>
    </dgm:pt>
    <dgm:pt modelId="{5DE1571F-130B-49E5-B821-F3793FDD4973}" type="pres">
      <dgm:prSet presAssocID="{4C1278E0-518F-4769-B7C8-A287E7695598}" presName="extraNode" presStyleLbl="node1" presStyleIdx="0" presStyleCnt="2"/>
      <dgm:spPr/>
    </dgm:pt>
    <dgm:pt modelId="{211AEB76-CDD2-4918-97A2-8472F9DDE20F}" type="pres">
      <dgm:prSet presAssocID="{4C1278E0-518F-4769-B7C8-A287E7695598}" presName="dstNode" presStyleLbl="node1" presStyleIdx="0" presStyleCnt="2"/>
      <dgm:spPr/>
    </dgm:pt>
    <dgm:pt modelId="{7F8EF875-57B6-4E4C-8A10-BE7EFCBC0BB1}" type="pres">
      <dgm:prSet presAssocID="{2BD9EDD3-5A1B-4590-ADAD-809AD74A12EC}" presName="text_1" presStyleLbl="node1" presStyleIdx="0" presStyleCnt="2">
        <dgm:presLayoutVars>
          <dgm:bulletEnabled val="1"/>
        </dgm:presLayoutVars>
      </dgm:prSet>
      <dgm:spPr/>
    </dgm:pt>
    <dgm:pt modelId="{81004FDC-1A1C-4B3D-A460-48B6D4845BB2}" type="pres">
      <dgm:prSet presAssocID="{2BD9EDD3-5A1B-4590-ADAD-809AD74A12EC}" presName="accent_1" presStyleCnt="0"/>
      <dgm:spPr/>
    </dgm:pt>
    <dgm:pt modelId="{45136930-ACDF-4779-AE31-B5F03FB4B4B6}" type="pres">
      <dgm:prSet presAssocID="{2BD9EDD3-5A1B-4590-ADAD-809AD74A12EC}" presName="accentRepeatNode" presStyleLbl="solidFgAcc1" presStyleIdx="0" presStyleCnt="2"/>
      <dgm:spPr/>
    </dgm:pt>
    <dgm:pt modelId="{9B383488-EEF7-4927-AC97-927680A96CAD}" type="pres">
      <dgm:prSet presAssocID="{F0CC0F94-C265-4F27-98EC-38A46BCB4310}" presName="text_2" presStyleLbl="node1" presStyleIdx="1" presStyleCnt="2">
        <dgm:presLayoutVars>
          <dgm:bulletEnabled val="1"/>
        </dgm:presLayoutVars>
      </dgm:prSet>
      <dgm:spPr/>
    </dgm:pt>
    <dgm:pt modelId="{3BD76C5B-D695-44B2-BA3F-083C1513C571}" type="pres">
      <dgm:prSet presAssocID="{F0CC0F94-C265-4F27-98EC-38A46BCB4310}" presName="accent_2" presStyleCnt="0"/>
      <dgm:spPr/>
    </dgm:pt>
    <dgm:pt modelId="{5A511229-F29A-4B4B-994A-F1410CE29813}" type="pres">
      <dgm:prSet presAssocID="{F0CC0F94-C265-4F27-98EC-38A46BCB4310}" presName="accentRepeatNode" presStyleLbl="solidFgAcc1" presStyleIdx="1" presStyleCnt="2"/>
      <dgm:spPr/>
    </dgm:pt>
  </dgm:ptLst>
  <dgm:cxnLst>
    <dgm:cxn modelId="{29A32B12-04F7-47DB-868C-EB0ACFA6A908}" type="presOf" srcId="{2BD9EDD3-5A1B-4590-ADAD-809AD74A12EC}" destId="{7F8EF875-57B6-4E4C-8A10-BE7EFCBC0BB1}" srcOrd="0" destOrd="0" presId="urn:microsoft.com/office/officeart/2008/layout/VerticalCurvedList"/>
    <dgm:cxn modelId="{A6A8255E-D390-4D9C-B836-25F225A0FEC6}" srcId="{4C1278E0-518F-4769-B7C8-A287E7695598}" destId="{2BD9EDD3-5A1B-4590-ADAD-809AD74A12EC}" srcOrd="0" destOrd="0" parTransId="{2CB77CF7-EE66-4804-959C-AD0F70CCEF1A}" sibTransId="{B16D06B8-EF0E-4975-A917-B979DF65E536}"/>
    <dgm:cxn modelId="{31594F6F-1788-4BAB-A249-9523955840D9}" type="presOf" srcId="{4C1278E0-518F-4769-B7C8-A287E7695598}" destId="{B268C4B4-C122-4D0F-B69C-BB8745E3A3DD}" srcOrd="0" destOrd="0" presId="urn:microsoft.com/office/officeart/2008/layout/VerticalCurvedList"/>
    <dgm:cxn modelId="{83349C8F-7E98-48B5-A046-464D16744A40}" type="presOf" srcId="{F0CC0F94-C265-4F27-98EC-38A46BCB4310}" destId="{9B383488-EEF7-4927-AC97-927680A96CAD}" srcOrd="0" destOrd="0" presId="urn:microsoft.com/office/officeart/2008/layout/VerticalCurvedList"/>
    <dgm:cxn modelId="{5E44CEB4-A4D6-4BFA-8303-12DEBA24D64F}" type="presOf" srcId="{B16D06B8-EF0E-4975-A917-B979DF65E536}" destId="{B174ABE9-A050-4132-B764-2DB3DD441ED1}" srcOrd="0" destOrd="0" presId="urn:microsoft.com/office/officeart/2008/layout/VerticalCurvedList"/>
    <dgm:cxn modelId="{E6464BEE-BBEB-4804-BD33-66FF43811AB5}" srcId="{4C1278E0-518F-4769-B7C8-A287E7695598}" destId="{F0CC0F94-C265-4F27-98EC-38A46BCB4310}" srcOrd="1" destOrd="0" parTransId="{711DE623-8F36-40D8-A03B-E410A3905A3A}" sibTransId="{5B4D1625-F753-425D-BFFD-ADB0118C4F05}"/>
    <dgm:cxn modelId="{D5E4D3FF-8BA4-4CFB-80FA-567BAFFFE4FC}" type="presParOf" srcId="{B268C4B4-C122-4D0F-B69C-BB8745E3A3DD}" destId="{AF3BE7C3-2985-4415-9D0B-2F65AF079E16}" srcOrd="0" destOrd="0" presId="urn:microsoft.com/office/officeart/2008/layout/VerticalCurvedList"/>
    <dgm:cxn modelId="{205C789C-0234-453D-AF7E-AF01CF95E2E5}" type="presParOf" srcId="{AF3BE7C3-2985-4415-9D0B-2F65AF079E16}" destId="{B8E1FF46-CB5B-48BB-B0D3-66A611B189BB}" srcOrd="0" destOrd="0" presId="urn:microsoft.com/office/officeart/2008/layout/VerticalCurvedList"/>
    <dgm:cxn modelId="{B6AEA63C-22F4-41E4-A844-7A94464FCF89}" type="presParOf" srcId="{B8E1FF46-CB5B-48BB-B0D3-66A611B189BB}" destId="{0C895D8E-38E2-4A7E-AC09-03C9782BA739}" srcOrd="0" destOrd="0" presId="urn:microsoft.com/office/officeart/2008/layout/VerticalCurvedList"/>
    <dgm:cxn modelId="{528F882B-796A-4E7A-BAD2-C3C0039EDE8B}" type="presParOf" srcId="{B8E1FF46-CB5B-48BB-B0D3-66A611B189BB}" destId="{B174ABE9-A050-4132-B764-2DB3DD441ED1}" srcOrd="1" destOrd="0" presId="urn:microsoft.com/office/officeart/2008/layout/VerticalCurvedList"/>
    <dgm:cxn modelId="{2EF4A755-CFE2-4B4A-82A0-20CBC784B42D}" type="presParOf" srcId="{B8E1FF46-CB5B-48BB-B0D3-66A611B189BB}" destId="{5DE1571F-130B-49E5-B821-F3793FDD4973}" srcOrd="2" destOrd="0" presId="urn:microsoft.com/office/officeart/2008/layout/VerticalCurvedList"/>
    <dgm:cxn modelId="{2434673C-716C-4F96-9F5E-1658B64FC95E}" type="presParOf" srcId="{B8E1FF46-CB5B-48BB-B0D3-66A611B189BB}" destId="{211AEB76-CDD2-4918-97A2-8472F9DDE20F}" srcOrd="3" destOrd="0" presId="urn:microsoft.com/office/officeart/2008/layout/VerticalCurvedList"/>
    <dgm:cxn modelId="{71F13DBA-5831-4F9C-8C85-B035FE4AABE7}" type="presParOf" srcId="{AF3BE7C3-2985-4415-9D0B-2F65AF079E16}" destId="{7F8EF875-57B6-4E4C-8A10-BE7EFCBC0BB1}" srcOrd="1" destOrd="0" presId="urn:microsoft.com/office/officeart/2008/layout/VerticalCurvedList"/>
    <dgm:cxn modelId="{33E8F5C2-92CA-4178-96C6-A6C0C0793804}" type="presParOf" srcId="{AF3BE7C3-2985-4415-9D0B-2F65AF079E16}" destId="{81004FDC-1A1C-4B3D-A460-48B6D4845BB2}" srcOrd="2" destOrd="0" presId="urn:microsoft.com/office/officeart/2008/layout/VerticalCurvedList"/>
    <dgm:cxn modelId="{71A933D5-46B9-4830-BD5D-7809E28E4DF4}" type="presParOf" srcId="{81004FDC-1A1C-4B3D-A460-48B6D4845BB2}" destId="{45136930-ACDF-4779-AE31-B5F03FB4B4B6}" srcOrd="0" destOrd="0" presId="urn:microsoft.com/office/officeart/2008/layout/VerticalCurvedList"/>
    <dgm:cxn modelId="{3E5E4AB6-D315-4EBD-B376-79513A533B10}" type="presParOf" srcId="{AF3BE7C3-2985-4415-9D0B-2F65AF079E16}" destId="{9B383488-EEF7-4927-AC97-927680A96CAD}" srcOrd="3" destOrd="0" presId="urn:microsoft.com/office/officeart/2008/layout/VerticalCurvedList"/>
    <dgm:cxn modelId="{948A5CB9-988D-4AD7-9F15-8E4081FCD26A}" type="presParOf" srcId="{AF3BE7C3-2985-4415-9D0B-2F65AF079E16}" destId="{3BD76C5B-D695-44B2-BA3F-083C1513C571}" srcOrd="4" destOrd="0" presId="urn:microsoft.com/office/officeart/2008/layout/VerticalCurvedList"/>
    <dgm:cxn modelId="{480F0FF3-0098-4111-80EE-8667DDFCB8FA}" type="presParOf" srcId="{3BD76C5B-D695-44B2-BA3F-083C1513C571}" destId="{5A511229-F29A-4B4B-994A-F1410CE29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ABE9-A050-4132-B764-2DB3DD441ED1}">
      <dsp:nvSpPr>
        <dsp:cNvPr id="0" name=""/>
        <dsp:cNvSpPr/>
      </dsp:nvSpPr>
      <dsp:spPr>
        <a:xfrm>
          <a:off x="-5744461" y="-886077"/>
          <a:ext cx="6892371" cy="6892371"/>
        </a:xfrm>
        <a:prstGeom prst="blockArc">
          <a:avLst>
            <a:gd name="adj1" fmla="val 18900000"/>
            <a:gd name="adj2" fmla="val 2700000"/>
            <a:gd name="adj3" fmla="val 3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EF875-57B6-4E4C-8A10-BE7EFCBC0BB1}">
      <dsp:nvSpPr>
        <dsp:cNvPr id="0" name=""/>
        <dsp:cNvSpPr/>
      </dsp:nvSpPr>
      <dsp:spPr>
        <a:xfrm>
          <a:off x="941223" y="731474"/>
          <a:ext cx="6712091" cy="1462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1053" tIns="81280" rIns="81280" bIns="81280" numCol="1" spcCol="1270" anchor="ctr" anchorCtr="0">
          <a:noAutofit/>
        </a:bodyPr>
        <a:lstStyle/>
        <a:p>
          <a:pPr marL="0" lvl="0" indent="0" algn="l" defTabSz="1422400">
            <a:lnSpc>
              <a:spcPct val="90000"/>
            </a:lnSpc>
            <a:spcBef>
              <a:spcPct val="0"/>
            </a:spcBef>
            <a:spcAft>
              <a:spcPct val="35000"/>
            </a:spcAft>
            <a:buClrTx/>
            <a:buSzTx/>
            <a:buFont typeface="Arial" panose="020B0604020202020204" pitchFamily="34" charset="0"/>
            <a:buNone/>
          </a:pPr>
          <a:r>
            <a:rPr lang="de-DE" sz="3200" b="0" i="0" u="none" kern="1200" dirty="0" err="1">
              <a:solidFill>
                <a:schemeClr val="tx1"/>
              </a:solidFill>
              <a:latin typeface="Arial" panose="020B0604020202020204" pitchFamily="34" charset="0"/>
            </a:rPr>
            <a:t>Overview</a:t>
          </a:r>
          <a:r>
            <a:rPr lang="de-DE" sz="3200" b="0" i="0" u="none" kern="1200" dirty="0">
              <a:solidFill>
                <a:schemeClr val="tx1"/>
              </a:solidFill>
              <a:latin typeface="Arial" panose="020B0604020202020204" pitchFamily="34" charset="0"/>
            </a:rPr>
            <a:t> </a:t>
          </a:r>
          <a:r>
            <a:rPr lang="de-DE" sz="3200" b="0" i="0" u="none" kern="1200" dirty="0" err="1">
              <a:solidFill>
                <a:schemeClr val="tx1"/>
              </a:solidFill>
              <a:latin typeface="Arial" panose="020B0604020202020204" pitchFamily="34" charset="0"/>
            </a:rPr>
            <a:t>of</a:t>
          </a:r>
          <a:r>
            <a:rPr lang="de-DE" sz="3200" b="0" i="0" u="none" kern="1200" dirty="0">
              <a:solidFill>
                <a:schemeClr val="tx1"/>
              </a:solidFill>
              <a:latin typeface="Arial" panose="020B0604020202020204" pitchFamily="34" charset="0"/>
            </a:rPr>
            <a:t> </a:t>
          </a:r>
          <a:r>
            <a:rPr lang="de-DE" sz="3200" b="0" i="0" u="none" kern="1200" dirty="0" err="1">
              <a:solidFill>
                <a:schemeClr val="tx1"/>
              </a:solidFill>
              <a:latin typeface="Arial" panose="020B0604020202020204" pitchFamily="34" charset="0"/>
            </a:rPr>
            <a:t>threats</a:t>
          </a:r>
          <a:r>
            <a:rPr lang="de-DE" sz="3200" b="0" i="0" u="none" kern="1200" dirty="0">
              <a:solidFill>
                <a:schemeClr val="tx1"/>
              </a:solidFill>
              <a:latin typeface="Arial" panose="020B0604020202020204" pitchFamily="34" charset="0"/>
            </a:rPr>
            <a:t> and </a:t>
          </a:r>
          <a:r>
            <a:rPr lang="de-DE" sz="3200" b="0" i="0" u="none" kern="1200" dirty="0" err="1">
              <a:solidFill>
                <a:schemeClr val="tx1"/>
              </a:solidFill>
              <a:latin typeface="Arial" panose="020B0604020202020204" pitchFamily="34" charset="0"/>
            </a:rPr>
            <a:t>attacks</a:t>
          </a:r>
          <a:r>
            <a:rPr lang="de-DE" sz="3200" b="0" i="0" u="none" kern="1200" dirty="0">
              <a:solidFill>
                <a:schemeClr val="tx1"/>
              </a:solidFill>
              <a:latin typeface="Arial" panose="020B0604020202020204" pitchFamily="34" charset="0"/>
            </a:rPr>
            <a:t> </a:t>
          </a:r>
          <a:r>
            <a:rPr lang="de-DE" sz="3200" b="0" i="0" u="none" kern="1200" dirty="0" err="1">
              <a:solidFill>
                <a:schemeClr val="tx1"/>
              </a:solidFill>
              <a:latin typeface="Arial" panose="020B0604020202020204" pitchFamily="34" charset="0"/>
            </a:rPr>
            <a:t>trends</a:t>
          </a:r>
          <a:endParaRPr lang="en-US" sz="3200" kern="1200" dirty="0">
            <a:solidFill>
              <a:schemeClr val="tx1"/>
            </a:solidFill>
          </a:endParaRPr>
        </a:p>
      </dsp:txBody>
      <dsp:txXfrm>
        <a:off x="941223" y="731474"/>
        <a:ext cx="6712091" cy="1462743"/>
      </dsp:txXfrm>
    </dsp:sp>
    <dsp:sp modelId="{45136930-ACDF-4779-AE31-B5F03FB4B4B6}">
      <dsp:nvSpPr>
        <dsp:cNvPr id="0" name=""/>
        <dsp:cNvSpPr/>
      </dsp:nvSpPr>
      <dsp:spPr>
        <a:xfrm>
          <a:off x="27009" y="548631"/>
          <a:ext cx="1828429" cy="18284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83488-EEF7-4927-AC97-927680A96CAD}">
      <dsp:nvSpPr>
        <dsp:cNvPr id="0" name=""/>
        <dsp:cNvSpPr/>
      </dsp:nvSpPr>
      <dsp:spPr>
        <a:xfrm>
          <a:off x="941223" y="2925999"/>
          <a:ext cx="6712091" cy="1462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1053" tIns="81280" rIns="81280" bIns="81280" numCol="1" spcCol="1270" anchor="ctr" anchorCtr="0">
          <a:noAutofit/>
        </a:bodyPr>
        <a:lstStyle/>
        <a:p>
          <a:pPr marL="0" lvl="0" indent="0" algn="l" defTabSz="1422400">
            <a:lnSpc>
              <a:spcPct val="90000"/>
            </a:lnSpc>
            <a:spcBef>
              <a:spcPct val="0"/>
            </a:spcBef>
            <a:spcAft>
              <a:spcPct val="35000"/>
            </a:spcAft>
            <a:buNone/>
          </a:pPr>
          <a:r>
            <a:rPr lang="de-DE" sz="3200" b="0" i="0" u="none" kern="1200" dirty="0">
              <a:solidFill>
                <a:schemeClr val="tx1"/>
              </a:solidFill>
            </a:rPr>
            <a:t>Review </a:t>
          </a:r>
          <a:r>
            <a:rPr lang="de-DE" sz="3200" b="0" i="0" u="none" kern="1200" dirty="0" err="1">
              <a:solidFill>
                <a:schemeClr val="tx1"/>
              </a:solidFill>
            </a:rPr>
            <a:t>of</a:t>
          </a:r>
          <a:r>
            <a:rPr lang="de-DE" sz="3200" b="0" i="0" u="none" kern="1200" dirty="0">
              <a:solidFill>
                <a:schemeClr val="tx1"/>
              </a:solidFill>
            </a:rPr>
            <a:t> </a:t>
          </a:r>
          <a:r>
            <a:rPr lang="de-DE" sz="3200" b="0" i="0" u="none" kern="1200" dirty="0" err="1">
              <a:solidFill>
                <a:schemeClr val="tx1"/>
              </a:solidFill>
            </a:rPr>
            <a:t>attack</a:t>
          </a:r>
          <a:r>
            <a:rPr lang="de-DE" sz="3200" b="0" i="0" u="none" kern="1200" dirty="0">
              <a:solidFill>
                <a:schemeClr val="tx1"/>
              </a:solidFill>
            </a:rPr>
            <a:t> </a:t>
          </a:r>
          <a:r>
            <a:rPr lang="de-DE" sz="3200" b="0" i="0" u="none" kern="1200" dirty="0" err="1">
              <a:solidFill>
                <a:schemeClr val="tx1"/>
              </a:solidFill>
            </a:rPr>
            <a:t>examples</a:t>
          </a:r>
          <a:endParaRPr lang="en-US" sz="3200" kern="1200" dirty="0">
            <a:solidFill>
              <a:schemeClr val="tx1"/>
            </a:solidFill>
          </a:endParaRPr>
        </a:p>
      </dsp:txBody>
      <dsp:txXfrm>
        <a:off x="941223" y="2925999"/>
        <a:ext cx="6712091" cy="1462743"/>
      </dsp:txXfrm>
    </dsp:sp>
    <dsp:sp modelId="{5A511229-F29A-4B4B-994A-F1410CE29813}">
      <dsp:nvSpPr>
        <dsp:cNvPr id="0" name=""/>
        <dsp:cNvSpPr/>
      </dsp:nvSpPr>
      <dsp:spPr>
        <a:xfrm>
          <a:off x="27009" y="2743156"/>
          <a:ext cx="1828429" cy="18284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ABE9-A050-4132-B764-2DB3DD441ED1}">
      <dsp:nvSpPr>
        <dsp:cNvPr id="0" name=""/>
        <dsp:cNvSpPr/>
      </dsp:nvSpPr>
      <dsp:spPr>
        <a:xfrm>
          <a:off x="-5744461" y="-886077"/>
          <a:ext cx="6892371" cy="6892371"/>
        </a:xfrm>
        <a:prstGeom prst="blockArc">
          <a:avLst>
            <a:gd name="adj1" fmla="val 18900000"/>
            <a:gd name="adj2" fmla="val 2700000"/>
            <a:gd name="adj3" fmla="val 3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EF875-57B6-4E4C-8A10-BE7EFCBC0BB1}">
      <dsp:nvSpPr>
        <dsp:cNvPr id="0" name=""/>
        <dsp:cNvSpPr/>
      </dsp:nvSpPr>
      <dsp:spPr>
        <a:xfrm>
          <a:off x="941223" y="731474"/>
          <a:ext cx="6712091" cy="1462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1053" tIns="81280" rIns="81280" bIns="81280" numCol="1" spcCol="1270" anchor="ctr" anchorCtr="0">
          <a:noAutofit/>
        </a:bodyPr>
        <a:lstStyle/>
        <a:p>
          <a:pPr marL="0" lvl="0" indent="0" algn="l" defTabSz="1422400">
            <a:lnSpc>
              <a:spcPct val="90000"/>
            </a:lnSpc>
            <a:spcBef>
              <a:spcPct val="0"/>
            </a:spcBef>
            <a:spcAft>
              <a:spcPct val="35000"/>
            </a:spcAft>
            <a:buClrTx/>
            <a:buSzTx/>
            <a:buFont typeface="Arial" panose="020B0604020202020204" pitchFamily="34" charset="0"/>
            <a:buNone/>
          </a:pPr>
          <a:r>
            <a:rPr lang="de-DE" sz="3200" b="0" i="0" u="none" kern="1200" dirty="0" err="1">
              <a:solidFill>
                <a:schemeClr val="tx1"/>
              </a:solidFill>
              <a:latin typeface="Arial" panose="020B0604020202020204" pitchFamily="34" charset="0"/>
            </a:rPr>
            <a:t>Overview</a:t>
          </a:r>
          <a:r>
            <a:rPr lang="de-DE" sz="3200" b="0" i="0" u="none" kern="1200" dirty="0">
              <a:solidFill>
                <a:schemeClr val="tx1"/>
              </a:solidFill>
              <a:latin typeface="Arial" panose="020B0604020202020204" pitchFamily="34" charset="0"/>
            </a:rPr>
            <a:t> </a:t>
          </a:r>
          <a:r>
            <a:rPr lang="de-DE" sz="3200" b="0" i="0" u="none" kern="1200" dirty="0" err="1">
              <a:solidFill>
                <a:schemeClr val="tx1"/>
              </a:solidFill>
              <a:latin typeface="Arial" panose="020B0604020202020204" pitchFamily="34" charset="0"/>
            </a:rPr>
            <a:t>of</a:t>
          </a:r>
          <a:r>
            <a:rPr lang="de-DE" sz="3200" b="0" i="0" u="none" kern="1200" dirty="0">
              <a:solidFill>
                <a:schemeClr val="tx1"/>
              </a:solidFill>
              <a:latin typeface="Arial" panose="020B0604020202020204" pitchFamily="34" charset="0"/>
            </a:rPr>
            <a:t> </a:t>
          </a:r>
          <a:r>
            <a:rPr lang="de-DE" sz="3200" b="0" i="0" u="none" kern="1200" dirty="0" err="1">
              <a:solidFill>
                <a:schemeClr val="tx1"/>
              </a:solidFill>
              <a:latin typeface="Arial" panose="020B0604020202020204" pitchFamily="34" charset="0"/>
            </a:rPr>
            <a:t>threats</a:t>
          </a:r>
          <a:r>
            <a:rPr lang="de-DE" sz="3200" b="0" i="0" u="none" kern="1200" dirty="0">
              <a:solidFill>
                <a:schemeClr val="tx1"/>
              </a:solidFill>
              <a:latin typeface="Arial" panose="020B0604020202020204" pitchFamily="34" charset="0"/>
            </a:rPr>
            <a:t> and </a:t>
          </a:r>
          <a:r>
            <a:rPr lang="de-DE" sz="3200" b="0" i="0" u="none" kern="1200" dirty="0" err="1">
              <a:solidFill>
                <a:schemeClr val="tx1"/>
              </a:solidFill>
              <a:latin typeface="Arial" panose="020B0604020202020204" pitchFamily="34" charset="0"/>
            </a:rPr>
            <a:t>attacks</a:t>
          </a:r>
          <a:r>
            <a:rPr lang="de-DE" sz="3200" b="0" i="0" u="none" kern="1200" dirty="0">
              <a:solidFill>
                <a:schemeClr val="tx1"/>
              </a:solidFill>
              <a:latin typeface="Arial" panose="020B0604020202020204" pitchFamily="34" charset="0"/>
            </a:rPr>
            <a:t> </a:t>
          </a:r>
          <a:r>
            <a:rPr lang="de-DE" sz="3200" b="0" i="0" u="none" kern="1200" dirty="0" err="1">
              <a:solidFill>
                <a:schemeClr val="tx1"/>
              </a:solidFill>
              <a:latin typeface="Arial" panose="020B0604020202020204" pitchFamily="34" charset="0"/>
            </a:rPr>
            <a:t>trends</a:t>
          </a:r>
          <a:endParaRPr lang="en-US" sz="3200" kern="1200" dirty="0">
            <a:solidFill>
              <a:schemeClr val="tx1"/>
            </a:solidFill>
          </a:endParaRPr>
        </a:p>
      </dsp:txBody>
      <dsp:txXfrm>
        <a:off x="941223" y="731474"/>
        <a:ext cx="6712091" cy="1462743"/>
      </dsp:txXfrm>
    </dsp:sp>
    <dsp:sp modelId="{45136930-ACDF-4779-AE31-B5F03FB4B4B6}">
      <dsp:nvSpPr>
        <dsp:cNvPr id="0" name=""/>
        <dsp:cNvSpPr/>
      </dsp:nvSpPr>
      <dsp:spPr>
        <a:xfrm>
          <a:off x="27009" y="548631"/>
          <a:ext cx="1828429" cy="18284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83488-EEF7-4927-AC97-927680A96CAD}">
      <dsp:nvSpPr>
        <dsp:cNvPr id="0" name=""/>
        <dsp:cNvSpPr/>
      </dsp:nvSpPr>
      <dsp:spPr>
        <a:xfrm>
          <a:off x="941223" y="2925999"/>
          <a:ext cx="6712091" cy="1462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1053" tIns="81280" rIns="81280" bIns="81280" numCol="1" spcCol="1270" anchor="ctr" anchorCtr="0">
          <a:noAutofit/>
        </a:bodyPr>
        <a:lstStyle/>
        <a:p>
          <a:pPr marL="0" lvl="0" indent="0" algn="l" defTabSz="1422400">
            <a:lnSpc>
              <a:spcPct val="90000"/>
            </a:lnSpc>
            <a:spcBef>
              <a:spcPct val="0"/>
            </a:spcBef>
            <a:spcAft>
              <a:spcPct val="35000"/>
            </a:spcAft>
            <a:buNone/>
          </a:pPr>
          <a:r>
            <a:rPr lang="de-DE" sz="3200" b="0" i="0" u="none" kern="1200" dirty="0">
              <a:solidFill>
                <a:schemeClr val="bg1">
                  <a:lumMod val="85000"/>
                </a:schemeClr>
              </a:solidFill>
            </a:rPr>
            <a:t>Review </a:t>
          </a:r>
          <a:r>
            <a:rPr lang="de-DE" sz="3200" b="0" i="0" u="none" kern="1200" dirty="0" err="1">
              <a:solidFill>
                <a:schemeClr val="bg1">
                  <a:lumMod val="85000"/>
                </a:schemeClr>
              </a:solidFill>
            </a:rPr>
            <a:t>of</a:t>
          </a:r>
          <a:r>
            <a:rPr lang="de-DE" sz="3200" b="0" i="0" u="none" kern="1200" dirty="0">
              <a:solidFill>
                <a:schemeClr val="bg1">
                  <a:lumMod val="85000"/>
                </a:schemeClr>
              </a:solidFill>
            </a:rPr>
            <a:t> </a:t>
          </a:r>
          <a:r>
            <a:rPr lang="de-DE" sz="3200" b="0" i="0" u="none" kern="1200" dirty="0" err="1">
              <a:solidFill>
                <a:schemeClr val="bg1">
                  <a:lumMod val="85000"/>
                </a:schemeClr>
              </a:solidFill>
            </a:rPr>
            <a:t>attack</a:t>
          </a:r>
          <a:r>
            <a:rPr lang="de-DE" sz="3200" b="0" i="0" u="none" kern="1200" dirty="0">
              <a:solidFill>
                <a:schemeClr val="bg1">
                  <a:lumMod val="85000"/>
                </a:schemeClr>
              </a:solidFill>
            </a:rPr>
            <a:t> </a:t>
          </a:r>
          <a:r>
            <a:rPr lang="de-DE" sz="3200" b="0" i="0" u="none" kern="1200" dirty="0" err="1">
              <a:solidFill>
                <a:schemeClr val="bg1">
                  <a:lumMod val="85000"/>
                </a:schemeClr>
              </a:solidFill>
            </a:rPr>
            <a:t>examples</a:t>
          </a:r>
          <a:endParaRPr lang="en-US" sz="3200" kern="1200" dirty="0">
            <a:solidFill>
              <a:schemeClr val="bg1">
                <a:lumMod val="85000"/>
              </a:schemeClr>
            </a:solidFill>
          </a:endParaRPr>
        </a:p>
      </dsp:txBody>
      <dsp:txXfrm>
        <a:off x="941223" y="2925999"/>
        <a:ext cx="6712091" cy="1462743"/>
      </dsp:txXfrm>
    </dsp:sp>
    <dsp:sp modelId="{5A511229-F29A-4B4B-994A-F1410CE29813}">
      <dsp:nvSpPr>
        <dsp:cNvPr id="0" name=""/>
        <dsp:cNvSpPr/>
      </dsp:nvSpPr>
      <dsp:spPr>
        <a:xfrm>
          <a:off x="27009" y="2743156"/>
          <a:ext cx="1828429" cy="18284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4ABE9-A050-4132-B764-2DB3DD441ED1}">
      <dsp:nvSpPr>
        <dsp:cNvPr id="0" name=""/>
        <dsp:cNvSpPr/>
      </dsp:nvSpPr>
      <dsp:spPr>
        <a:xfrm>
          <a:off x="-5744461" y="-886077"/>
          <a:ext cx="6892371" cy="6892371"/>
        </a:xfrm>
        <a:prstGeom prst="blockArc">
          <a:avLst>
            <a:gd name="adj1" fmla="val 18900000"/>
            <a:gd name="adj2" fmla="val 2700000"/>
            <a:gd name="adj3" fmla="val 31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EF875-57B6-4E4C-8A10-BE7EFCBC0BB1}">
      <dsp:nvSpPr>
        <dsp:cNvPr id="0" name=""/>
        <dsp:cNvSpPr/>
      </dsp:nvSpPr>
      <dsp:spPr>
        <a:xfrm>
          <a:off x="941223" y="731474"/>
          <a:ext cx="6712091" cy="1462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1053" tIns="81280" rIns="81280" bIns="81280" numCol="1" spcCol="1270" anchor="ctr" anchorCtr="0">
          <a:noAutofit/>
        </a:bodyPr>
        <a:lstStyle/>
        <a:p>
          <a:pPr marL="0" lvl="0" indent="0" algn="l" defTabSz="1422400">
            <a:lnSpc>
              <a:spcPct val="90000"/>
            </a:lnSpc>
            <a:spcBef>
              <a:spcPct val="0"/>
            </a:spcBef>
            <a:spcAft>
              <a:spcPct val="35000"/>
            </a:spcAft>
            <a:buClrTx/>
            <a:buSzTx/>
            <a:buFont typeface="Arial" panose="020B0604020202020204" pitchFamily="34" charset="0"/>
            <a:buNone/>
          </a:pPr>
          <a:r>
            <a:rPr lang="de-DE" sz="3200" b="0" i="0" u="none" kern="1200" dirty="0" err="1">
              <a:solidFill>
                <a:schemeClr val="bg1">
                  <a:lumMod val="85000"/>
                </a:schemeClr>
              </a:solidFill>
              <a:latin typeface="Arial" panose="020B0604020202020204" pitchFamily="34" charset="0"/>
            </a:rPr>
            <a:t>Overview</a:t>
          </a:r>
          <a:r>
            <a:rPr lang="de-DE" sz="3200" b="0" i="0" u="none" kern="1200" dirty="0">
              <a:solidFill>
                <a:schemeClr val="bg1">
                  <a:lumMod val="85000"/>
                </a:schemeClr>
              </a:solidFill>
              <a:latin typeface="Arial" panose="020B0604020202020204" pitchFamily="34" charset="0"/>
            </a:rPr>
            <a:t> </a:t>
          </a:r>
          <a:r>
            <a:rPr lang="de-DE" sz="3200" b="0" i="0" u="none" kern="1200" dirty="0" err="1">
              <a:solidFill>
                <a:schemeClr val="bg1">
                  <a:lumMod val="85000"/>
                </a:schemeClr>
              </a:solidFill>
              <a:latin typeface="Arial" panose="020B0604020202020204" pitchFamily="34" charset="0"/>
            </a:rPr>
            <a:t>of</a:t>
          </a:r>
          <a:r>
            <a:rPr lang="de-DE" sz="3200" b="0" i="0" u="none" kern="1200" dirty="0">
              <a:solidFill>
                <a:schemeClr val="bg1">
                  <a:lumMod val="85000"/>
                </a:schemeClr>
              </a:solidFill>
              <a:latin typeface="Arial" panose="020B0604020202020204" pitchFamily="34" charset="0"/>
            </a:rPr>
            <a:t> </a:t>
          </a:r>
          <a:r>
            <a:rPr lang="de-DE" sz="3200" b="0" i="0" u="none" kern="1200" dirty="0" err="1">
              <a:solidFill>
                <a:schemeClr val="bg1">
                  <a:lumMod val="85000"/>
                </a:schemeClr>
              </a:solidFill>
              <a:latin typeface="Arial" panose="020B0604020202020204" pitchFamily="34" charset="0"/>
            </a:rPr>
            <a:t>threats</a:t>
          </a:r>
          <a:r>
            <a:rPr lang="de-DE" sz="3200" b="0" i="0" u="none" kern="1200" dirty="0">
              <a:solidFill>
                <a:schemeClr val="bg1">
                  <a:lumMod val="85000"/>
                </a:schemeClr>
              </a:solidFill>
              <a:latin typeface="Arial" panose="020B0604020202020204" pitchFamily="34" charset="0"/>
            </a:rPr>
            <a:t> and </a:t>
          </a:r>
          <a:r>
            <a:rPr lang="de-DE" sz="3200" b="0" i="0" u="none" kern="1200" dirty="0" err="1">
              <a:solidFill>
                <a:schemeClr val="bg1">
                  <a:lumMod val="85000"/>
                </a:schemeClr>
              </a:solidFill>
              <a:latin typeface="Arial" panose="020B0604020202020204" pitchFamily="34" charset="0"/>
            </a:rPr>
            <a:t>attacks</a:t>
          </a:r>
          <a:r>
            <a:rPr lang="de-DE" sz="3200" b="0" i="0" u="none" kern="1200" dirty="0">
              <a:solidFill>
                <a:schemeClr val="bg1">
                  <a:lumMod val="85000"/>
                </a:schemeClr>
              </a:solidFill>
              <a:latin typeface="Arial" panose="020B0604020202020204" pitchFamily="34" charset="0"/>
            </a:rPr>
            <a:t> </a:t>
          </a:r>
          <a:r>
            <a:rPr lang="de-DE" sz="3200" b="0" i="0" u="none" kern="1200" dirty="0" err="1">
              <a:solidFill>
                <a:schemeClr val="bg1">
                  <a:lumMod val="85000"/>
                </a:schemeClr>
              </a:solidFill>
              <a:latin typeface="Arial" panose="020B0604020202020204" pitchFamily="34" charset="0"/>
            </a:rPr>
            <a:t>trends</a:t>
          </a:r>
          <a:endParaRPr lang="en-US" sz="3200" kern="1200" dirty="0">
            <a:solidFill>
              <a:schemeClr val="bg1">
                <a:lumMod val="85000"/>
              </a:schemeClr>
            </a:solidFill>
          </a:endParaRPr>
        </a:p>
      </dsp:txBody>
      <dsp:txXfrm>
        <a:off x="941223" y="731474"/>
        <a:ext cx="6712091" cy="1462743"/>
      </dsp:txXfrm>
    </dsp:sp>
    <dsp:sp modelId="{45136930-ACDF-4779-AE31-B5F03FB4B4B6}">
      <dsp:nvSpPr>
        <dsp:cNvPr id="0" name=""/>
        <dsp:cNvSpPr/>
      </dsp:nvSpPr>
      <dsp:spPr>
        <a:xfrm>
          <a:off x="27009" y="548631"/>
          <a:ext cx="1828429" cy="18284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83488-EEF7-4927-AC97-927680A96CAD}">
      <dsp:nvSpPr>
        <dsp:cNvPr id="0" name=""/>
        <dsp:cNvSpPr/>
      </dsp:nvSpPr>
      <dsp:spPr>
        <a:xfrm>
          <a:off x="941223" y="2925999"/>
          <a:ext cx="6712091" cy="1462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1053" tIns="81280" rIns="81280" bIns="81280" numCol="1" spcCol="1270" anchor="ctr" anchorCtr="0">
          <a:noAutofit/>
        </a:bodyPr>
        <a:lstStyle/>
        <a:p>
          <a:pPr marL="0" lvl="0" indent="0" algn="l" defTabSz="1422400">
            <a:lnSpc>
              <a:spcPct val="90000"/>
            </a:lnSpc>
            <a:spcBef>
              <a:spcPct val="0"/>
            </a:spcBef>
            <a:spcAft>
              <a:spcPct val="35000"/>
            </a:spcAft>
            <a:buNone/>
          </a:pPr>
          <a:r>
            <a:rPr lang="de-DE" sz="3200" b="0" i="0" u="none" kern="1200" dirty="0">
              <a:solidFill>
                <a:schemeClr val="tx1"/>
              </a:solidFill>
            </a:rPr>
            <a:t>Review </a:t>
          </a:r>
          <a:r>
            <a:rPr lang="de-DE" sz="3200" b="0" i="0" u="none" kern="1200" dirty="0" err="1">
              <a:solidFill>
                <a:schemeClr val="tx1"/>
              </a:solidFill>
            </a:rPr>
            <a:t>of</a:t>
          </a:r>
          <a:r>
            <a:rPr lang="de-DE" sz="3200" b="0" i="0" u="none" kern="1200" dirty="0">
              <a:solidFill>
                <a:schemeClr val="tx1"/>
              </a:solidFill>
            </a:rPr>
            <a:t> </a:t>
          </a:r>
          <a:r>
            <a:rPr lang="de-DE" sz="3200" b="0" i="0" u="none" kern="1200" dirty="0" err="1">
              <a:solidFill>
                <a:schemeClr val="tx1"/>
              </a:solidFill>
            </a:rPr>
            <a:t>attack</a:t>
          </a:r>
          <a:r>
            <a:rPr lang="de-DE" sz="3200" b="0" i="0" u="none" kern="1200" dirty="0">
              <a:solidFill>
                <a:schemeClr val="tx1"/>
              </a:solidFill>
            </a:rPr>
            <a:t> </a:t>
          </a:r>
          <a:r>
            <a:rPr lang="de-DE" sz="3200" b="0" i="0" u="none" kern="1200" dirty="0" err="1">
              <a:solidFill>
                <a:schemeClr val="tx1"/>
              </a:solidFill>
            </a:rPr>
            <a:t>examples</a:t>
          </a:r>
          <a:endParaRPr lang="en-US" sz="3200" kern="1200" dirty="0">
            <a:solidFill>
              <a:schemeClr val="tx1"/>
            </a:solidFill>
          </a:endParaRPr>
        </a:p>
      </dsp:txBody>
      <dsp:txXfrm>
        <a:off x="941223" y="2925999"/>
        <a:ext cx="6712091" cy="1462743"/>
      </dsp:txXfrm>
    </dsp:sp>
    <dsp:sp modelId="{5A511229-F29A-4B4B-994A-F1410CE29813}">
      <dsp:nvSpPr>
        <dsp:cNvPr id="0" name=""/>
        <dsp:cNvSpPr/>
      </dsp:nvSpPr>
      <dsp:spPr>
        <a:xfrm>
          <a:off x="27009" y="2743156"/>
          <a:ext cx="1828429" cy="182842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0.66229</cdr:x>
      <cdr:y>0.15321</cdr:y>
    </cdr:from>
    <cdr:to>
      <cdr:x>0.82504</cdr:x>
      <cdr:y>0.28181</cdr:y>
    </cdr:to>
    <cdr:sp macro="" textlink="">
      <cdr:nvSpPr>
        <cdr:cNvPr id="2" name="Oval 1">
          <a:extLst xmlns:a="http://schemas.openxmlformats.org/drawingml/2006/main">
            <a:ext uri="{FF2B5EF4-FFF2-40B4-BE49-F238E27FC236}">
              <a16:creationId xmlns:a16="http://schemas.microsoft.com/office/drawing/2014/main" id="{C2493D92-70E6-D8C2-FCB3-5E5A83409816}"/>
            </a:ext>
          </a:extLst>
        </cdr:cNvPr>
        <cdr:cNvSpPr/>
      </cdr:nvSpPr>
      <cdr:spPr>
        <a:xfrm xmlns:a="http://schemas.openxmlformats.org/drawingml/2006/main">
          <a:off x="5860580" y="686304"/>
          <a:ext cx="1440160" cy="576064"/>
        </a:xfrm>
        <a:prstGeom xmlns:a="http://schemas.openxmlformats.org/drawingml/2006/main" prst="ellipse">
          <a:avLst/>
        </a:prstGeom>
        <a:noFill xmlns:a="http://schemas.openxmlformats.org/drawingml/2006/main"/>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tIns="108000" rIns="144000" bIns="144000" rtlCol="0" anchor="t"/>
        <a:lstStyle xmlns:a="http://schemas.openxmlformats.org/drawingml/2006/main"/>
        <a:p xmlns:a="http://schemas.openxmlformats.org/drawingml/2006/main">
          <a:endParaRPr lang="en-US" kern="1200"/>
        </a:p>
      </cdr:txBody>
    </cdr:sp>
  </cdr:relSizeAnchor>
  <cdr:relSizeAnchor xmlns:cdr="http://schemas.openxmlformats.org/drawingml/2006/chartDrawing">
    <cdr:from>
      <cdr:x>0.64604</cdr:x>
      <cdr:y>0.75602</cdr:y>
    </cdr:from>
    <cdr:to>
      <cdr:x>0.80879</cdr:x>
      <cdr:y>0.88461</cdr:y>
    </cdr:to>
    <cdr:sp macro="" textlink="">
      <cdr:nvSpPr>
        <cdr:cNvPr id="3" name="Oval 2">
          <a:extLst xmlns:a="http://schemas.openxmlformats.org/drawingml/2006/main">
            <a:ext uri="{FF2B5EF4-FFF2-40B4-BE49-F238E27FC236}">
              <a16:creationId xmlns:a16="http://schemas.microsoft.com/office/drawing/2014/main" id="{B773FEF7-6E60-1E14-3B62-5B6B838D21BE}"/>
            </a:ext>
          </a:extLst>
        </cdr:cNvPr>
        <cdr:cNvSpPr/>
      </cdr:nvSpPr>
      <cdr:spPr>
        <a:xfrm xmlns:a="http://schemas.openxmlformats.org/drawingml/2006/main">
          <a:off x="5716750" y="3386604"/>
          <a:ext cx="1440160" cy="576064"/>
        </a:xfrm>
        <a:prstGeom xmlns:a="http://schemas.openxmlformats.org/drawingml/2006/main" prst="ellipse">
          <a:avLst/>
        </a:prstGeom>
        <a:noFill xmlns:a="http://schemas.openxmlformats.org/drawingml/2006/main"/>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tIns="108000" rIns="144000" bIns="144000" rtlCol="0" anchor="t"/>
        <a:lstStyle xmlns:a="http://schemas.openxmlformats.org/drawingml/2006/main"/>
        <a:p xmlns:a="http://schemas.openxmlformats.org/drawingml/2006/main">
          <a:endParaRPr lang="en-US" kern="1200"/>
        </a:p>
      </cdr:txBody>
    </cdr:sp>
  </cdr:relSizeAnchor>
  <cdr:relSizeAnchor xmlns:cdr="http://schemas.openxmlformats.org/drawingml/2006/chartDrawing">
    <cdr:from>
      <cdr:x>0.36614</cdr:x>
      <cdr:y>0.8714</cdr:y>
    </cdr:from>
    <cdr:to>
      <cdr:x>0.52889</cdr:x>
      <cdr:y>1</cdr:y>
    </cdr:to>
    <cdr:sp macro="" textlink="">
      <cdr:nvSpPr>
        <cdr:cNvPr id="4" name="Oval 3">
          <a:extLst xmlns:a="http://schemas.openxmlformats.org/drawingml/2006/main">
            <a:ext uri="{FF2B5EF4-FFF2-40B4-BE49-F238E27FC236}">
              <a16:creationId xmlns:a16="http://schemas.microsoft.com/office/drawing/2014/main" id="{4D795E8F-42C9-F5BF-64AD-92C19D231F1B}"/>
            </a:ext>
          </a:extLst>
        </cdr:cNvPr>
        <cdr:cNvSpPr/>
      </cdr:nvSpPr>
      <cdr:spPr>
        <a:xfrm xmlns:a="http://schemas.openxmlformats.org/drawingml/2006/main">
          <a:off x="3239964" y="3924163"/>
          <a:ext cx="1440160" cy="576064"/>
        </a:xfrm>
        <a:prstGeom xmlns:a="http://schemas.openxmlformats.org/drawingml/2006/main" prst="ellipse">
          <a:avLst/>
        </a:prstGeom>
        <a:noFill xmlns:a="http://schemas.openxmlformats.org/drawingml/2006/main"/>
        <a:ln xmlns:a="http://schemas.openxmlformats.org/drawingml/2006/main" w="38100">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144000" tIns="108000" rIns="144000" bIns="144000" rtlCol="0" anchor="t"/>
        <a:lstStyle xmlns:a="http://schemas.openxmlformats.org/drawingml/2006/main"/>
        <a:p xmlns:a="http://schemas.openxmlformats.org/drawingml/2006/main">
          <a:endParaRPr lang="en-US" kern="12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5820E2-C5B0-C94F-BB9D-7D44B72CB4F7}" type="datetimeFigureOut">
              <a:t>5/21/2025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046829-E818-5348-BB73-2146BF0C3B32}" type="slidenum">
              <a:t>‹#›</a:t>
            </a:fld>
            <a:endParaRPr lang="de-DE"/>
          </a:p>
        </p:txBody>
      </p:sp>
    </p:spTree>
    <p:extLst>
      <p:ext uri="{BB962C8B-B14F-4D97-AF65-F5344CB8AC3E}">
        <p14:creationId xmlns:p14="http://schemas.microsoft.com/office/powerpoint/2010/main" val="1637300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EEB27-5DB9-4776-AC7D-5FC4C268240D}" type="datetimeFigureOut">
              <a:rPr lang="de-DE" smtClean="0"/>
              <a:t>21.05.2025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2F7FA-3984-4F9D-BF36-30DAB3280DBC}" type="slidenum">
              <a:rPr lang="de-DE" smtClean="0"/>
              <a:t>‹#›</a:t>
            </a:fld>
            <a:endParaRPr lang="de-DE"/>
          </a:p>
        </p:txBody>
      </p:sp>
    </p:spTree>
    <p:extLst>
      <p:ext uri="{BB962C8B-B14F-4D97-AF65-F5344CB8AC3E}">
        <p14:creationId xmlns:p14="http://schemas.microsoft.com/office/powerpoint/2010/main" val="3844752275"/>
      </p:ext>
    </p:extLst>
  </p:cSld>
  <p:clrMap bg1="lt1" tx1="dk1" bg2="lt2" tx2="dk2" accent1="accent1" accent2="accent2" accent3="accent3" accent4="accent4" accent5="accent5" accent6="accent6" hlink="hlink" folHlink="folHlink"/>
  <p:hf hdr="0" ftr="0" dt="0"/>
  <p:notesStyle>
    <a:lvl1pPr marL="0" algn="l" defTabSz="863995" rtl="0" eaLnBrk="1" latinLnBrk="0" hangingPunct="1">
      <a:defRPr sz="1134" kern="1200">
        <a:solidFill>
          <a:schemeClr val="tx1"/>
        </a:solidFill>
        <a:latin typeface="+mn-lt"/>
        <a:ea typeface="+mn-ea"/>
        <a:cs typeface="+mn-cs"/>
      </a:defRPr>
    </a:lvl1pPr>
    <a:lvl2pPr marL="431998" algn="l" defTabSz="863995" rtl="0" eaLnBrk="1" latinLnBrk="0" hangingPunct="1">
      <a:defRPr sz="1134" kern="1200">
        <a:solidFill>
          <a:schemeClr val="tx1"/>
        </a:solidFill>
        <a:latin typeface="+mn-lt"/>
        <a:ea typeface="+mn-ea"/>
        <a:cs typeface="+mn-cs"/>
      </a:defRPr>
    </a:lvl2pPr>
    <a:lvl3pPr marL="863995" algn="l" defTabSz="863995" rtl="0" eaLnBrk="1" latinLnBrk="0" hangingPunct="1">
      <a:defRPr sz="1134" kern="1200">
        <a:solidFill>
          <a:schemeClr val="tx1"/>
        </a:solidFill>
        <a:latin typeface="+mn-lt"/>
        <a:ea typeface="+mn-ea"/>
        <a:cs typeface="+mn-cs"/>
      </a:defRPr>
    </a:lvl3pPr>
    <a:lvl4pPr marL="1295993" algn="l" defTabSz="863995" rtl="0" eaLnBrk="1" latinLnBrk="0" hangingPunct="1">
      <a:defRPr sz="1134" kern="1200">
        <a:solidFill>
          <a:schemeClr val="tx1"/>
        </a:solidFill>
        <a:latin typeface="+mn-lt"/>
        <a:ea typeface="+mn-ea"/>
        <a:cs typeface="+mn-cs"/>
      </a:defRPr>
    </a:lvl4pPr>
    <a:lvl5pPr marL="1727990" algn="l" defTabSz="863995" rtl="0" eaLnBrk="1" latinLnBrk="0" hangingPunct="1">
      <a:defRPr sz="1134" kern="1200">
        <a:solidFill>
          <a:schemeClr val="tx1"/>
        </a:solidFill>
        <a:latin typeface="+mn-lt"/>
        <a:ea typeface="+mn-ea"/>
        <a:cs typeface="+mn-cs"/>
      </a:defRPr>
    </a:lvl5pPr>
    <a:lvl6pPr marL="2159988" algn="l" defTabSz="863995" rtl="0" eaLnBrk="1" latinLnBrk="0" hangingPunct="1">
      <a:defRPr sz="1134" kern="1200">
        <a:solidFill>
          <a:schemeClr val="tx1"/>
        </a:solidFill>
        <a:latin typeface="+mn-lt"/>
        <a:ea typeface="+mn-ea"/>
        <a:cs typeface="+mn-cs"/>
      </a:defRPr>
    </a:lvl6pPr>
    <a:lvl7pPr marL="2591984" algn="l" defTabSz="863995" rtl="0" eaLnBrk="1" latinLnBrk="0" hangingPunct="1">
      <a:defRPr sz="1134" kern="1200">
        <a:solidFill>
          <a:schemeClr val="tx1"/>
        </a:solidFill>
        <a:latin typeface="+mn-lt"/>
        <a:ea typeface="+mn-ea"/>
        <a:cs typeface="+mn-cs"/>
      </a:defRPr>
    </a:lvl7pPr>
    <a:lvl8pPr marL="3023982" algn="l" defTabSz="863995" rtl="0" eaLnBrk="1" latinLnBrk="0" hangingPunct="1">
      <a:defRPr sz="1134" kern="1200">
        <a:solidFill>
          <a:schemeClr val="tx1"/>
        </a:solidFill>
        <a:latin typeface="+mn-lt"/>
        <a:ea typeface="+mn-ea"/>
        <a:cs typeface="+mn-cs"/>
      </a:defRPr>
    </a:lvl8pPr>
    <a:lvl9pPr marL="3455980" algn="l" defTabSz="863995" rtl="0" eaLnBrk="1" latinLnBrk="0" hangingPunct="1">
      <a:defRPr sz="113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ews.microsoft.com/azure-quantu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fujitsu.com/global/about/resources/news/press-releases/2025/0422-01.html#footnote1" TargetMode="External"/><Relationship Id="rId5" Type="http://schemas.openxmlformats.org/officeDocument/2006/relationships/hyperlink" Target="https://content.techgig.com/searchresult.cms?query=quantum+instructions" TargetMode="External"/><Relationship Id="rId4" Type="http://schemas.openxmlformats.org/officeDocument/2006/relationships/hyperlink" Target="https://aka.ms/MSQuantumAQblo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9502F7FA-3984-4F9D-BF36-30DAB3280DBC}" type="slidenum">
              <a:rPr lang="de-DE" smtClean="0"/>
              <a:t>1</a:t>
            </a:fld>
            <a:endParaRPr lang="de-DE"/>
          </a:p>
        </p:txBody>
      </p:sp>
    </p:spTree>
    <p:extLst>
      <p:ext uri="{BB962C8B-B14F-4D97-AF65-F5344CB8AC3E}">
        <p14:creationId xmlns:p14="http://schemas.microsoft.com/office/powerpoint/2010/main" val="411209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8DA97-7B72-B83A-C61E-E10B4E877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A3A29-ACA5-03D3-7698-623B40FC45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DACDF-5F96-81DA-B45E-B95A3E733564}"/>
              </a:ext>
            </a:extLst>
          </p:cNvPr>
          <p:cNvSpPr>
            <a:spLocks noGrp="1"/>
          </p:cNvSpPr>
          <p:nvPr>
            <p:ph type="body" idx="1"/>
          </p:nvPr>
        </p:nvSpPr>
        <p:spPr/>
        <p:txBody>
          <a:bodyPr/>
          <a:lstStyle/>
          <a:p>
            <a:r>
              <a:rPr lang="en-US" dirty="0"/>
              <a:t>6min</a:t>
            </a:r>
          </a:p>
        </p:txBody>
      </p:sp>
      <p:sp>
        <p:nvSpPr>
          <p:cNvPr id="4" name="Slide Number Placeholder 3">
            <a:extLst>
              <a:ext uri="{FF2B5EF4-FFF2-40B4-BE49-F238E27FC236}">
                <a16:creationId xmlns:a16="http://schemas.microsoft.com/office/drawing/2014/main" id="{11E47652-E6E4-3214-DA60-045A71D2A14A}"/>
              </a:ext>
            </a:extLst>
          </p:cNvPr>
          <p:cNvSpPr>
            <a:spLocks noGrp="1"/>
          </p:cNvSpPr>
          <p:nvPr>
            <p:ph type="sldNum" sz="quarter" idx="5"/>
          </p:nvPr>
        </p:nvSpPr>
        <p:spPr/>
        <p:txBody>
          <a:bodyPr/>
          <a:lstStyle/>
          <a:p>
            <a:fld id="{9502F7FA-3984-4F9D-BF36-30DAB3280DBC}" type="slidenum">
              <a:rPr lang="de-DE" smtClean="0"/>
              <a:t>10</a:t>
            </a:fld>
            <a:endParaRPr lang="de-DE"/>
          </a:p>
        </p:txBody>
      </p:sp>
    </p:spTree>
    <p:extLst>
      <p:ext uri="{BB962C8B-B14F-4D97-AF65-F5344CB8AC3E}">
        <p14:creationId xmlns:p14="http://schemas.microsoft.com/office/powerpoint/2010/main" val="333553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7.5min</a:t>
            </a:r>
          </a:p>
          <a:p>
            <a:endParaRPr lang="en-US" dirty="0"/>
          </a:p>
          <a:p>
            <a:r>
              <a:rPr lang="en-US" dirty="0"/>
              <a:t>Majorana 1: different approach to building fault-tolerant qubits -&gt; low error rates and high stability</a:t>
            </a:r>
          </a:p>
          <a:p>
            <a:r>
              <a:rPr lang="en-US" dirty="0"/>
              <a:t>Today’s superconducting and trapped ion qubits require thousands of physical qubits to make one logical qubit</a:t>
            </a:r>
          </a:p>
          <a:p>
            <a:r>
              <a:rPr lang="en-US" dirty="0"/>
              <a:t>-&gt; If </a:t>
            </a:r>
            <a:r>
              <a:rPr lang="en-US" dirty="0" err="1"/>
              <a:t>Majorna</a:t>
            </a:r>
            <a:r>
              <a:rPr lang="en-US" dirty="0"/>
              <a:t> 1 is successful could accelerate path to practical scalable quantum computing</a:t>
            </a:r>
          </a:p>
          <a:p>
            <a:endParaRPr lang="en-US" dirty="0"/>
          </a:p>
          <a:p>
            <a:r>
              <a:rPr lang="en-US" dirty="0"/>
              <a:t>First quantum OS: </a:t>
            </a:r>
            <a:r>
              <a:rPr lang="en-US" dirty="0" err="1"/>
              <a:t>QNodeOS</a:t>
            </a:r>
            <a:endParaRPr lang="en-US" dirty="0"/>
          </a:p>
          <a:p>
            <a:r>
              <a:rPr lang="en-US" dirty="0"/>
              <a:t>Can manage and execute applications across quantum network nodes -&gt; facilitate scalable and functional quantum internet</a:t>
            </a:r>
          </a:p>
          <a:p>
            <a:endParaRPr lang="en-US" dirty="0"/>
          </a:p>
          <a:p>
            <a:r>
              <a:rPr lang="en-US" dirty="0"/>
              <a:t>256 qubit – other quantum systems have achieved higher qubit counts but</a:t>
            </a:r>
          </a:p>
          <a:p>
            <a:r>
              <a:rPr lang="en-US" dirty="0"/>
              <a:t>Fujitsu and </a:t>
            </a:r>
            <a:r>
              <a:rPr lang="en-US" dirty="0" err="1"/>
              <a:t>riken</a:t>
            </a:r>
            <a:r>
              <a:rPr lang="en-US" dirty="0"/>
              <a:t> stands out because advanced thermal design, integration between quantum computing and HPC (hybrid) and strategic roadmap for 1000 qubits</a:t>
            </a:r>
          </a:p>
          <a:p>
            <a:r>
              <a:rPr lang="en-US" dirty="0"/>
              <a:t>256 qubit quantum computer can represent 2^256 different quantum states simultaneously</a:t>
            </a:r>
          </a:p>
          <a:p>
            <a:r>
              <a:rPr lang="en-US" dirty="0"/>
              <a:t>256 qubit not powerful yet to break modern crypto</a:t>
            </a:r>
          </a:p>
          <a:p>
            <a:r>
              <a:rPr lang="en-US" dirty="0"/>
              <a:t>Today’s </a:t>
            </a:r>
            <a:r>
              <a:rPr lang="en-US" dirty="0" err="1"/>
              <a:t>quatum</a:t>
            </a:r>
            <a:r>
              <a:rPr lang="en-US" dirty="0"/>
              <a:t> computers are noisy (prone to errors) and lack error correction</a:t>
            </a:r>
          </a:p>
          <a:p>
            <a:r>
              <a:rPr lang="en-US" dirty="0"/>
              <a:t>To break e.g. RSA-2048, need estimated thousands to millions of logical qubits (not physical qubits but logical ones after correction)</a:t>
            </a:r>
          </a:p>
          <a:p>
            <a:endParaRPr lang="en-US" dirty="0"/>
          </a:p>
          <a:p>
            <a:endParaRPr lang="en-US" dirty="0"/>
          </a:p>
          <a:p>
            <a:r>
              <a:rPr lang="en-US" dirty="0"/>
              <a:t>https://news.microsoft.com/source/features/innovation/microsofts-majorana-1-chip-carves-new-path-for-quantum-computing/</a:t>
            </a:r>
          </a:p>
          <a:p>
            <a:r>
              <a:rPr lang="en-US" b="0" i="0" dirty="0">
                <a:solidFill>
                  <a:srgbClr val="000000"/>
                </a:solidFill>
                <a:effectLst/>
                <a:latin typeface="Segoe UI" panose="020B0502040204020203" pitchFamily="34" charset="0"/>
              </a:rPr>
              <a:t>Microsoft today </a:t>
            </a:r>
            <a:r>
              <a:rPr lang="en-US" b="0" i="0" u="none" strike="noStrike" dirty="0">
                <a:effectLst/>
                <a:latin typeface="Segoe UI" panose="020B0502040204020203" pitchFamily="34" charset="0"/>
                <a:hlinkClick r:id="rId3"/>
              </a:rPr>
              <a:t>introduced Majorana 1</a:t>
            </a:r>
            <a:r>
              <a:rPr lang="en-US" b="0" i="0" dirty="0">
                <a:solidFill>
                  <a:srgbClr val="000000"/>
                </a:solidFill>
                <a:effectLst/>
                <a:latin typeface="Segoe UI" panose="020B0502040204020203" pitchFamily="34" charset="0"/>
              </a:rPr>
              <a:t>, the world’s first quantum chip powered by a new Topological Core architecture that it expects will realize quantum computers capable of solving meaningful, industrial-scale problems in years, not decades.</a:t>
            </a:r>
            <a:endParaRPr lang="en-US" dirty="0"/>
          </a:p>
          <a:p>
            <a:r>
              <a:rPr lang="en-US" dirty="0"/>
              <a:t>I</a:t>
            </a:r>
            <a:r>
              <a:rPr lang="en-US" b="0" i="0" dirty="0">
                <a:solidFill>
                  <a:srgbClr val="000000"/>
                </a:solidFill>
                <a:effectLst/>
                <a:latin typeface="Segoe UI" panose="020B0502040204020203" pitchFamily="34" charset="0"/>
              </a:rPr>
              <a:t>n the same way that the invention of semiconductors made today’s smartphones, computers and electronics possible, </a:t>
            </a:r>
            <a:r>
              <a:rPr lang="en-US" b="0" i="0" u="none" strike="noStrike" dirty="0" err="1">
                <a:effectLst/>
                <a:latin typeface="Segoe UI" panose="020B0502040204020203" pitchFamily="34" charset="0"/>
                <a:hlinkClick r:id="rId4"/>
              </a:rPr>
              <a:t>topoconductors</a:t>
            </a:r>
            <a:r>
              <a:rPr lang="en-US" b="0" i="0" u="none" strike="noStrike" dirty="0">
                <a:effectLst/>
                <a:latin typeface="Segoe UI" panose="020B0502040204020203" pitchFamily="34" charset="0"/>
                <a:hlinkClick r:id="rId4"/>
              </a:rPr>
              <a:t> and the new type of chip they enable</a:t>
            </a:r>
            <a:r>
              <a:rPr lang="en-US" b="0" i="0" dirty="0">
                <a:solidFill>
                  <a:srgbClr val="000000"/>
                </a:solidFill>
                <a:effectLst/>
                <a:latin typeface="Segoe UI" panose="020B0502040204020203" pitchFamily="34" charset="0"/>
              </a:rPr>
              <a:t> offer a path to developing quantum systems that can scale to a million qubits and are capable of tackling the most complex industrial and societal problems, Microsoft said.</a:t>
            </a:r>
            <a:endParaRPr lang="en-US" dirty="0"/>
          </a:p>
          <a:p>
            <a:pPr marL="0" marR="0" lvl="0" indent="0" algn="l" defTabSz="863995" rtl="0" eaLnBrk="1" fontAlgn="auto" latinLnBrk="0" hangingPunct="1">
              <a:lnSpc>
                <a:spcPct val="100000"/>
              </a:lnSpc>
              <a:spcBef>
                <a:spcPts val="0"/>
              </a:spcBef>
              <a:spcAft>
                <a:spcPts val="0"/>
              </a:spcAft>
              <a:buClrTx/>
              <a:buSzTx/>
              <a:buFontTx/>
              <a:buNone/>
              <a:tabLst/>
              <a:defRPr/>
            </a:pPr>
            <a:endParaRPr lang="en-US" dirty="0"/>
          </a:p>
          <a:p>
            <a:pPr marL="0" marR="0" lvl="0" indent="0" algn="l" defTabSz="863995" rtl="0" eaLnBrk="1" fontAlgn="auto" latinLnBrk="0" hangingPunct="1">
              <a:lnSpc>
                <a:spcPct val="100000"/>
              </a:lnSpc>
              <a:spcBef>
                <a:spcPts val="0"/>
              </a:spcBef>
              <a:spcAft>
                <a:spcPts val="0"/>
              </a:spcAft>
              <a:buClrTx/>
              <a:buSzTx/>
              <a:buFontTx/>
              <a:buNone/>
              <a:tabLst/>
              <a:defRPr/>
            </a:pPr>
            <a:endParaRPr lang="en-US" dirty="0"/>
          </a:p>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https://content.techgig.com/technology/the-dawn-of-quantum-computing-introducing-qnodeos-the-first-quantum-operating-system/articleshow/120586133.cms</a:t>
            </a:r>
          </a:p>
          <a:p>
            <a:r>
              <a:rPr lang="en-US" b="0" i="0" dirty="0">
                <a:solidFill>
                  <a:srgbClr val="5C5C5C"/>
                </a:solidFill>
                <a:effectLst/>
                <a:latin typeface="Rubik"/>
              </a:rPr>
              <a:t>Quantum computing advances with </a:t>
            </a:r>
            <a:r>
              <a:rPr lang="en-US" b="0" i="0" dirty="0" err="1">
                <a:solidFill>
                  <a:srgbClr val="5C5C5C"/>
                </a:solidFill>
                <a:effectLst/>
                <a:latin typeface="Rubik"/>
              </a:rPr>
              <a:t>QNodeOS</a:t>
            </a:r>
            <a:r>
              <a:rPr lang="en-US" b="0" i="0" dirty="0">
                <a:solidFill>
                  <a:srgbClr val="5C5C5C"/>
                </a:solidFill>
                <a:effectLst/>
                <a:latin typeface="Rubik"/>
              </a:rPr>
              <a:t>. It is the first operating system for quantum computers. It supports different quantum systems. This solves compatibility issues. </a:t>
            </a:r>
            <a:r>
              <a:rPr lang="en-US" b="0" i="0" dirty="0" err="1">
                <a:solidFill>
                  <a:srgbClr val="5C5C5C"/>
                </a:solidFill>
                <a:effectLst/>
                <a:latin typeface="Rubik"/>
              </a:rPr>
              <a:t>QNodeOS</a:t>
            </a:r>
            <a:r>
              <a:rPr lang="en-US" b="0" i="0" dirty="0">
                <a:solidFill>
                  <a:srgbClr val="5C5C5C"/>
                </a:solidFill>
                <a:effectLst/>
                <a:latin typeface="Rubik"/>
              </a:rPr>
              <a:t> has two parts: CNPU and QNPU. It uses </a:t>
            </a:r>
            <a:r>
              <a:rPr lang="en-US" b="0" i="0" dirty="0" err="1">
                <a:solidFill>
                  <a:srgbClr val="5C5C5C"/>
                </a:solidFill>
                <a:effectLst/>
                <a:latin typeface="Rubik"/>
              </a:rPr>
              <a:t>NetQASM</a:t>
            </a:r>
            <a:r>
              <a:rPr lang="en-US" b="0" i="0" dirty="0">
                <a:solidFill>
                  <a:srgbClr val="5C5C5C"/>
                </a:solidFill>
                <a:effectLst/>
                <a:latin typeface="Rubik"/>
              </a:rPr>
              <a:t> for instructions. Researchers tested it by linking quantum computers. Future plans include more tests and improvements. </a:t>
            </a:r>
            <a:r>
              <a:rPr lang="en-US" b="0" i="0" dirty="0" err="1">
                <a:solidFill>
                  <a:srgbClr val="5C5C5C"/>
                </a:solidFill>
                <a:effectLst/>
                <a:latin typeface="Rubik"/>
              </a:rPr>
              <a:t>QNodeOS</a:t>
            </a:r>
            <a:r>
              <a:rPr lang="en-US" b="0" i="0" dirty="0">
                <a:solidFill>
                  <a:srgbClr val="5C5C5C"/>
                </a:solidFill>
                <a:effectLst/>
                <a:latin typeface="Rubik"/>
              </a:rPr>
              <a:t> may lead to advancements in various fields.</a:t>
            </a:r>
          </a:p>
          <a:p>
            <a:r>
              <a:rPr lang="en-US" b="0" i="0" dirty="0">
                <a:solidFill>
                  <a:srgbClr val="333333"/>
                </a:solidFill>
                <a:effectLst/>
                <a:latin typeface="Rubik"/>
              </a:rPr>
              <a:t>Quantum computers don’t use standard parts. Each machine can use a different kind of qubit. Some use atoms, others use diamonds, and a few use superconductors. </a:t>
            </a:r>
            <a:r>
              <a:rPr lang="en-US" b="0" i="0" dirty="0" err="1">
                <a:solidFill>
                  <a:srgbClr val="333333"/>
                </a:solidFill>
                <a:effectLst/>
                <a:latin typeface="Rubik"/>
              </a:rPr>
              <a:t>QNodeOS</a:t>
            </a:r>
            <a:r>
              <a:rPr lang="en-US" b="0" i="0" dirty="0">
                <a:solidFill>
                  <a:srgbClr val="333333"/>
                </a:solidFill>
                <a:effectLst/>
                <a:latin typeface="Rubik"/>
              </a:rPr>
              <a:t> connects them all.</a:t>
            </a:r>
          </a:p>
          <a:p>
            <a:pPr algn="l">
              <a:spcBef>
                <a:spcPts val="375"/>
              </a:spcBef>
              <a:spcAft>
                <a:spcPts val="750"/>
              </a:spcAft>
              <a:buFont typeface="Arial" panose="020B0604020202020204" pitchFamily="34" charset="0"/>
              <a:buChar char="•"/>
            </a:pPr>
            <a:r>
              <a:rPr lang="en-US" b="0" i="0" dirty="0" err="1">
                <a:solidFill>
                  <a:srgbClr val="333333"/>
                </a:solidFill>
                <a:effectLst/>
                <a:latin typeface="Rubik"/>
              </a:rPr>
              <a:t>QNodeOS</a:t>
            </a:r>
            <a:r>
              <a:rPr lang="en-US" b="0" i="0" dirty="0">
                <a:solidFill>
                  <a:srgbClr val="333333"/>
                </a:solidFill>
                <a:effectLst/>
                <a:latin typeface="Rubik"/>
              </a:rPr>
              <a:t> has a cool combo of two main parts:</a:t>
            </a:r>
            <a:br>
              <a:rPr lang="en-US" dirty="0"/>
            </a:br>
            <a:r>
              <a:rPr lang="en-US" b="1" i="0" dirty="0">
                <a:solidFill>
                  <a:srgbClr val="333333"/>
                </a:solidFill>
                <a:effectLst/>
                <a:latin typeface="Rubik"/>
              </a:rPr>
              <a:t>CNPU (Classical Network Processing Unit): </a:t>
            </a:r>
            <a:r>
              <a:rPr lang="en-US" b="0" i="0" dirty="0">
                <a:solidFill>
                  <a:srgbClr val="333333"/>
                </a:solidFill>
                <a:effectLst/>
                <a:latin typeface="Rubik"/>
              </a:rPr>
              <a:t>This kicks off code execution.</a:t>
            </a:r>
          </a:p>
          <a:p>
            <a:pPr algn="l">
              <a:spcBef>
                <a:spcPts val="375"/>
              </a:spcBef>
              <a:spcAft>
                <a:spcPts val="750"/>
              </a:spcAft>
              <a:buFont typeface="Arial" panose="020B0604020202020204" pitchFamily="34" charset="0"/>
              <a:buChar char="•"/>
            </a:pPr>
            <a:r>
              <a:rPr lang="en-US" b="1" i="0" dirty="0">
                <a:solidFill>
                  <a:srgbClr val="333333"/>
                </a:solidFill>
                <a:effectLst/>
                <a:latin typeface="Rubik"/>
              </a:rPr>
              <a:t>QNPU (Quantum Network Processing Unit): </a:t>
            </a:r>
            <a:r>
              <a:rPr lang="en-US" b="0" i="0" dirty="0">
                <a:solidFill>
                  <a:srgbClr val="333333"/>
                </a:solidFill>
                <a:effectLst/>
                <a:latin typeface="Rubik"/>
              </a:rPr>
              <a:t>This handles all </a:t>
            </a:r>
            <a:r>
              <a:rPr lang="en-US" b="0" i="0" u="none" strike="noStrike" dirty="0">
                <a:solidFill>
                  <a:srgbClr val="0D6EFD"/>
                </a:solidFill>
                <a:effectLst/>
                <a:latin typeface="Rubik"/>
                <a:hlinkClick r:id="rId5"/>
              </a:rPr>
              <a:t>quantum instructions</a:t>
            </a:r>
            <a:r>
              <a:rPr lang="en-US" b="0" i="0" dirty="0">
                <a:solidFill>
                  <a:srgbClr val="333333"/>
                </a:solidFill>
                <a:effectLst/>
                <a:latin typeface="Rubik"/>
              </a:rPr>
              <a:t>.</a:t>
            </a:r>
          </a:p>
          <a:p>
            <a:endParaRPr lang="en-US" b="0" i="0" dirty="0">
              <a:solidFill>
                <a:srgbClr val="333333"/>
              </a:solidFill>
              <a:effectLst/>
              <a:latin typeface="Rubik"/>
            </a:endParaRPr>
          </a:p>
          <a:p>
            <a:endParaRPr lang="en-US" b="0" i="0" dirty="0">
              <a:solidFill>
                <a:srgbClr val="333333"/>
              </a:solidFill>
              <a:effectLst/>
              <a:latin typeface="Rubik"/>
            </a:endParaRPr>
          </a:p>
          <a:p>
            <a:endParaRPr lang="en-US" b="0" i="0" dirty="0">
              <a:solidFill>
                <a:srgbClr val="333333"/>
              </a:solidFill>
              <a:effectLst/>
              <a:latin typeface="Rubik"/>
            </a:endParaRPr>
          </a:p>
          <a:p>
            <a:r>
              <a:rPr lang="en-US" b="0" i="0" dirty="0">
                <a:solidFill>
                  <a:srgbClr val="333333"/>
                </a:solidFill>
                <a:effectLst/>
                <a:latin typeface="Rubik"/>
              </a:rPr>
              <a:t>https://www.fujitsu.com/global/about/resources/news/press-releases/2025/0422-01.html</a:t>
            </a:r>
          </a:p>
          <a:p>
            <a:pPr algn="l">
              <a:spcBef>
                <a:spcPts val="2550"/>
              </a:spcBef>
              <a:buNone/>
            </a:pPr>
            <a:r>
              <a:rPr lang="en-US" b="0" i="0" dirty="0">
                <a:solidFill>
                  <a:srgbClr val="000000"/>
                </a:solidFill>
                <a:effectLst/>
                <a:latin typeface="FujitsuInfinityPro-Regular"/>
              </a:rPr>
              <a:t>Fujitsu Limited and RIKEN today announced the development of a world-leading 256-qubit superconducting quantum computer, established at the RIKEN RQC-FUJITSU Collaboration Center. This new quantum computer builds upon the advanced technology of the 64-qubit iteration, launched with the support of the Japanese Ministry of Education, Culture, Sports, Science and Technology (MEXT)</a:t>
            </a:r>
            <a:r>
              <a:rPr lang="en-US" b="0" i="0" baseline="30000" dirty="0">
                <a:solidFill>
                  <a:srgbClr val="000000"/>
                </a:solidFill>
                <a:effectLst/>
                <a:latin typeface="FujitsuInfinityPro-Regular"/>
              </a:rPr>
              <a:t>(</a:t>
            </a:r>
            <a:r>
              <a:rPr lang="en-US" b="0" i="0" u="sng" baseline="30000" dirty="0">
                <a:solidFill>
                  <a:srgbClr val="000000"/>
                </a:solidFill>
                <a:effectLst/>
                <a:latin typeface="FujitsuInfinityPro-Regular"/>
                <a:hlinkClick r:id="rId6"/>
              </a:rPr>
              <a:t>1</a:t>
            </a:r>
            <a:r>
              <a:rPr lang="en-US" b="0" i="0" baseline="30000" dirty="0">
                <a:solidFill>
                  <a:srgbClr val="000000"/>
                </a:solidFill>
                <a:effectLst/>
                <a:latin typeface="FujitsuInfinityPro-Regular"/>
              </a:rPr>
              <a:t>)</a:t>
            </a:r>
            <a:r>
              <a:rPr lang="en-US" b="0" i="0" dirty="0">
                <a:solidFill>
                  <a:srgbClr val="000000"/>
                </a:solidFill>
                <a:effectLst/>
                <a:latin typeface="FujitsuInfinityPro-Regular"/>
              </a:rPr>
              <a:t> in October 2023, and incorporates newly-developed high-density implementation techniques. This announcement marks another crucial step toward the practical application of superconducting quantum computers and unlocking their potential to grapple with some of the world’s most complex issues.</a:t>
            </a:r>
          </a:p>
          <a:p>
            <a:pPr algn="l">
              <a:spcBef>
                <a:spcPts val="2550"/>
              </a:spcBef>
            </a:pPr>
            <a:r>
              <a:rPr lang="en-US" b="0" i="0" dirty="0">
                <a:solidFill>
                  <a:srgbClr val="000000"/>
                </a:solidFill>
                <a:effectLst/>
                <a:latin typeface="FujitsuInfinityPro-Regular"/>
              </a:rPr>
              <a:t>Both organizations will integrate the 256-qubit superconducting quantum computer into its platform for hybrid quantum computing lineup and offer it to companies and research institutions globally starting in the first quarter of fiscal 2025. The platform's expansion from 64 to 256 qubits empowers users to tackle more complex challenges, including the analysis of larger molecules and the implementation and demonstration of sophisticated error correction algorithms.</a:t>
            </a:r>
          </a:p>
          <a:p>
            <a:endParaRPr lang="en-US" b="0" i="0" dirty="0">
              <a:solidFill>
                <a:srgbClr val="333333"/>
              </a:solidFill>
              <a:effectLst/>
              <a:latin typeface="Rubik"/>
            </a:endParaRPr>
          </a:p>
          <a:p>
            <a:endParaRPr lang="en-US" dirty="0"/>
          </a:p>
        </p:txBody>
      </p:sp>
      <p:sp>
        <p:nvSpPr>
          <p:cNvPr id="4" name="Slide Number Placeholder 3"/>
          <p:cNvSpPr>
            <a:spLocks noGrp="1"/>
          </p:cNvSpPr>
          <p:nvPr>
            <p:ph type="sldNum" sz="quarter" idx="5"/>
          </p:nvPr>
        </p:nvSpPr>
        <p:spPr/>
        <p:txBody>
          <a:bodyPr/>
          <a:lstStyle/>
          <a:p>
            <a:fld id="{9502F7FA-3984-4F9D-BF36-30DAB3280DBC}" type="slidenum">
              <a:rPr lang="de-DE" smtClean="0"/>
              <a:t>11</a:t>
            </a:fld>
            <a:endParaRPr lang="de-DE"/>
          </a:p>
        </p:txBody>
      </p:sp>
    </p:spTree>
    <p:extLst>
      <p:ext uri="{BB962C8B-B14F-4D97-AF65-F5344CB8AC3E}">
        <p14:creationId xmlns:p14="http://schemas.microsoft.com/office/powerpoint/2010/main" val="242154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8.5min</a:t>
            </a:r>
          </a:p>
        </p:txBody>
      </p:sp>
      <p:sp>
        <p:nvSpPr>
          <p:cNvPr id="4" name="Slide Number Placeholder 3"/>
          <p:cNvSpPr>
            <a:spLocks noGrp="1"/>
          </p:cNvSpPr>
          <p:nvPr>
            <p:ph type="sldNum" sz="quarter" idx="5"/>
          </p:nvPr>
        </p:nvSpPr>
        <p:spPr/>
        <p:txBody>
          <a:bodyPr/>
          <a:lstStyle/>
          <a:p>
            <a:fld id="{9502F7FA-3984-4F9D-BF36-30DAB3280DBC}" type="slidenum">
              <a:rPr lang="de-DE" smtClean="0"/>
              <a:t>12</a:t>
            </a:fld>
            <a:endParaRPr lang="de-DE"/>
          </a:p>
        </p:txBody>
      </p:sp>
    </p:spTree>
    <p:extLst>
      <p:ext uri="{BB962C8B-B14F-4D97-AF65-F5344CB8AC3E}">
        <p14:creationId xmlns:p14="http://schemas.microsoft.com/office/powerpoint/2010/main" val="994479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9.5min</a:t>
            </a:r>
          </a:p>
          <a:p>
            <a:endParaRPr lang="en-US" dirty="0"/>
          </a:p>
          <a:p>
            <a:r>
              <a:rPr lang="en-US" dirty="0" err="1"/>
              <a:t>Bruteforce</a:t>
            </a:r>
            <a:r>
              <a:rPr lang="en-US" dirty="0"/>
              <a:t> preimage attack – generate preimage after you know the target hash</a:t>
            </a:r>
          </a:p>
          <a:p>
            <a:r>
              <a:rPr lang="en-US" dirty="0"/>
              <a:t>Use Grover’s algorithm to check guesses live -&gt; classical </a:t>
            </a:r>
            <a:r>
              <a:rPr lang="en-US" dirty="0" err="1"/>
              <a:t>bruteforce</a:t>
            </a:r>
            <a:r>
              <a:rPr lang="en-US" dirty="0"/>
              <a:t> resistance is 2^n -&gt; </a:t>
            </a:r>
            <a:r>
              <a:rPr lang="en-US" dirty="0" err="1"/>
              <a:t>grover’s</a:t>
            </a:r>
            <a:r>
              <a:rPr lang="en-US" dirty="0"/>
              <a:t> algorithm halves to 2^(n/2) operations</a:t>
            </a:r>
          </a:p>
          <a:p>
            <a:r>
              <a:rPr lang="en-US" dirty="0"/>
              <a:t>ChaCha20: stream cipher using 256 bit key</a:t>
            </a:r>
          </a:p>
          <a:p>
            <a:r>
              <a:rPr lang="en-US" dirty="0"/>
              <a:t>- Works well on resource constrained devices</a:t>
            </a:r>
          </a:p>
        </p:txBody>
      </p:sp>
      <p:sp>
        <p:nvSpPr>
          <p:cNvPr id="4" name="Slide Number Placeholder 3"/>
          <p:cNvSpPr>
            <a:spLocks noGrp="1"/>
          </p:cNvSpPr>
          <p:nvPr>
            <p:ph type="sldNum" sz="quarter" idx="5"/>
          </p:nvPr>
        </p:nvSpPr>
        <p:spPr/>
        <p:txBody>
          <a:bodyPr/>
          <a:lstStyle/>
          <a:p>
            <a:fld id="{9502F7FA-3984-4F9D-BF36-30DAB3280DBC}" type="slidenum">
              <a:rPr lang="de-DE" smtClean="0"/>
              <a:t>13</a:t>
            </a:fld>
            <a:endParaRPr lang="de-DE"/>
          </a:p>
        </p:txBody>
      </p:sp>
    </p:spTree>
    <p:extLst>
      <p:ext uri="{BB962C8B-B14F-4D97-AF65-F5344CB8AC3E}">
        <p14:creationId xmlns:p14="http://schemas.microsoft.com/office/powerpoint/2010/main" val="154486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2FD4C-CC3B-B215-F876-DAFD40FB1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3A441-2599-FD23-432A-C5CC16600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888A6-20FC-80DE-F627-7B8679E6B2B4}"/>
              </a:ext>
            </a:extLst>
          </p:cNvPr>
          <p:cNvSpPr>
            <a:spLocks noGrp="1"/>
          </p:cNvSpPr>
          <p:nvPr>
            <p:ph type="body" idx="1"/>
          </p:nvPr>
        </p:nvSpPr>
        <p:spPr/>
        <p:txBody>
          <a:bodyPr/>
          <a:lstStyle/>
          <a:p>
            <a:r>
              <a:rPr lang="en-US" dirty="0"/>
              <a:t>10.5min</a:t>
            </a:r>
          </a:p>
        </p:txBody>
      </p:sp>
      <p:sp>
        <p:nvSpPr>
          <p:cNvPr id="4" name="Slide Number Placeholder 3">
            <a:extLst>
              <a:ext uri="{FF2B5EF4-FFF2-40B4-BE49-F238E27FC236}">
                <a16:creationId xmlns:a16="http://schemas.microsoft.com/office/drawing/2014/main" id="{56FC0D6B-EAD8-F8EE-CA14-EECFCFB020FB}"/>
              </a:ext>
            </a:extLst>
          </p:cNvPr>
          <p:cNvSpPr>
            <a:spLocks noGrp="1"/>
          </p:cNvSpPr>
          <p:nvPr>
            <p:ph type="sldNum" sz="quarter" idx="5"/>
          </p:nvPr>
        </p:nvSpPr>
        <p:spPr/>
        <p:txBody>
          <a:bodyPr/>
          <a:lstStyle/>
          <a:p>
            <a:fld id="{9502F7FA-3984-4F9D-BF36-30DAB3280DBC}" type="slidenum">
              <a:rPr lang="de-DE" smtClean="0"/>
              <a:t>14</a:t>
            </a:fld>
            <a:endParaRPr lang="de-DE"/>
          </a:p>
        </p:txBody>
      </p:sp>
    </p:spTree>
    <p:extLst>
      <p:ext uri="{BB962C8B-B14F-4D97-AF65-F5344CB8AC3E}">
        <p14:creationId xmlns:p14="http://schemas.microsoft.com/office/powerpoint/2010/main" val="2444112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10.5min</a:t>
            </a:r>
          </a:p>
          <a:p>
            <a:endParaRPr lang="en-US" dirty="0"/>
          </a:p>
          <a:p>
            <a:endParaRPr lang="en-US" dirty="0"/>
          </a:p>
          <a:p>
            <a:r>
              <a:rPr lang="en-US" dirty="0"/>
              <a:t>1:</a:t>
            </a:r>
          </a:p>
          <a:p>
            <a:r>
              <a:rPr lang="en-US" dirty="0"/>
              <a:t>Immobilizer uses fixed or poorly implemented challenge-response protocol, replay or predict or calculate secret key</a:t>
            </a:r>
          </a:p>
          <a:p>
            <a:r>
              <a:rPr lang="en-US" dirty="0"/>
              <a:t>https://www.youtube.com/watch?v=7_ACE7sMXXk</a:t>
            </a:r>
          </a:p>
          <a:p>
            <a:r>
              <a:rPr lang="en-US" dirty="0"/>
              <a:t>https://insideevs.com/news/724328/hyundai-kia-ioniq-5-gameboy/</a:t>
            </a:r>
          </a:p>
          <a:p>
            <a:r>
              <a:rPr lang="en-US" dirty="0"/>
              <a:t>https://auto.hindustantimes.com/auto/electric-vehicles/game-boy-hacks-hit-hyundai-kia-ioniq-5-ev6-at-risk-heres-how-it-works-41720091056409.html</a:t>
            </a:r>
          </a:p>
          <a:p>
            <a:r>
              <a:rPr lang="en-US" dirty="0"/>
              <a:t>Open door handle to activate handshake protocol and “owner key fob” – but in this case attack device/Gameboy</a:t>
            </a:r>
          </a:p>
          <a:p>
            <a:r>
              <a:rPr lang="en-US" dirty="0"/>
              <a:t>Device talks to car, use specific </a:t>
            </a:r>
            <a:r>
              <a:rPr lang="en-US" dirty="0" err="1"/>
              <a:t>algortithm</a:t>
            </a:r>
            <a:r>
              <a:rPr lang="en-US" dirty="0"/>
              <a:t> to calculate right code (in seconds)</a:t>
            </a:r>
          </a:p>
          <a:p>
            <a:pPr marL="0" marR="0" lvl="0" indent="0" algn="l" defTabSz="863995" rtl="0" eaLnBrk="1" fontAlgn="auto" latinLnBrk="0" hangingPunct="1">
              <a:lnSpc>
                <a:spcPct val="100000"/>
              </a:lnSpc>
              <a:spcBef>
                <a:spcPts val="0"/>
              </a:spcBef>
              <a:spcAft>
                <a:spcPts val="0"/>
              </a:spcAft>
              <a:buClrTx/>
              <a:buSzTx/>
              <a:buFontTx/>
              <a:buNone/>
              <a:tabLst/>
              <a:defRPr/>
            </a:pPr>
            <a:r>
              <a:rPr lang="en-US" altLang="ja-JP" dirty="0"/>
              <a:t>use attack device as key and drive of with vehicle</a:t>
            </a:r>
          </a:p>
          <a:p>
            <a:r>
              <a:rPr lang="en-US" dirty="0"/>
              <a:t>Attacker can then deactivate car’s connectivity unit to make GPS and in-app tracking useless</a:t>
            </a:r>
          </a:p>
          <a:p>
            <a:r>
              <a:rPr lang="en-US" dirty="0"/>
              <a:t>Some vehicles requires a unique PIN to be generated based on VIN</a:t>
            </a:r>
          </a:p>
          <a:p>
            <a:r>
              <a:rPr lang="en-US" b="0" i="0" dirty="0">
                <a:solidFill>
                  <a:srgbClr val="000000"/>
                </a:solidFill>
                <a:effectLst/>
                <a:latin typeface="Courier New" panose="02070309020205020404" pitchFamily="49" charset="0"/>
              </a:rPr>
              <a:t>However, the \"Game Boy\" emulator bypasses the key fob altogether. In some cases, owners weren't even in the same country when their vehicles were stolen.(Also read: In battle vs TikTok challenge, Hyundai launches anti-theft clinics for owners)Once the emulator unlocks the car, it essentially acts as a key, allowing the thief to drive away. To further evade capture, thieves can remove the car's connectivity modules, rendering GPS and in-app tracking </a:t>
            </a:r>
            <a:r>
              <a:rPr lang="en-US" b="0" i="0" dirty="0" err="1">
                <a:solidFill>
                  <a:srgbClr val="000000"/>
                </a:solidFill>
                <a:effectLst/>
                <a:latin typeface="Courier New" panose="02070309020205020404" pitchFamily="49" charset="0"/>
              </a:rPr>
              <a:t>useless.Target</a:t>
            </a:r>
            <a:r>
              <a:rPr lang="en-US" b="0" i="0" dirty="0">
                <a:solidFill>
                  <a:srgbClr val="000000"/>
                </a:solidFill>
                <a:effectLst/>
                <a:latin typeface="Courier New" panose="02070309020205020404" pitchFamily="49" charset="0"/>
              </a:rPr>
              <a:t> range and additional security </a:t>
            </a:r>
            <a:r>
              <a:rPr lang="en-US" b="0" i="0" dirty="0" err="1">
                <a:solidFill>
                  <a:srgbClr val="000000"/>
                </a:solidFill>
                <a:effectLst/>
                <a:latin typeface="Courier New" panose="02070309020205020404" pitchFamily="49" charset="0"/>
              </a:rPr>
              <a:t>measuresA</a:t>
            </a:r>
            <a:r>
              <a:rPr lang="en-US" b="0" i="0" dirty="0">
                <a:solidFill>
                  <a:srgbClr val="000000"/>
                </a:solidFill>
                <a:effectLst/>
                <a:latin typeface="Courier New" panose="02070309020205020404" pitchFamily="49" charset="0"/>
              </a:rPr>
              <a:t> report by </a:t>
            </a:r>
            <a:r>
              <a:rPr lang="en-US" b="0" i="0" dirty="0" err="1">
                <a:solidFill>
                  <a:srgbClr val="000000"/>
                </a:solidFill>
                <a:effectLst/>
                <a:latin typeface="Courier New" panose="02070309020205020404" pitchFamily="49" charset="0"/>
              </a:rPr>
              <a:t>InsideEVs</a:t>
            </a:r>
            <a:r>
              <a:rPr lang="en-US" b="0" i="0" dirty="0">
                <a:solidFill>
                  <a:srgbClr val="000000"/>
                </a:solidFill>
                <a:effectLst/>
                <a:latin typeface="Courier New" panose="02070309020205020404" pitchFamily="49" charset="0"/>
              </a:rPr>
              <a:t> stated that resellers of the emulator claim it can steal a Hyundai Ioniq 5, Kia EV6, or Genesis GV60 within seconds.</a:t>
            </a:r>
            <a:endParaRPr lang="en-US" dirty="0"/>
          </a:p>
          <a:p>
            <a:endParaRPr lang="en-US" dirty="0"/>
          </a:p>
          <a:p>
            <a:endParaRPr lang="en-US" dirty="0"/>
          </a:p>
          <a:p>
            <a:r>
              <a:rPr lang="en-US" dirty="0"/>
              <a:t>2:</a:t>
            </a:r>
          </a:p>
          <a:p>
            <a:r>
              <a:rPr lang="en-US" dirty="0"/>
              <a:t>Tesla wall charger</a:t>
            </a:r>
          </a:p>
          <a:p>
            <a:r>
              <a:rPr lang="en-US" dirty="0"/>
              <a:t>Firmware: not checking lower bound values </a:t>
            </a:r>
          </a:p>
          <a:p>
            <a:r>
              <a:rPr lang="en-US" dirty="0"/>
              <a:t>Communication protocol: allowing malformed data frames</a:t>
            </a:r>
          </a:p>
          <a:p>
            <a:endParaRPr lang="en-US" dirty="0"/>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1. Numeric Range Comparison Without Minimum Check</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CWE Reference: CWE-839: Numeric Range Comparison Without Minimum Check</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Explanation: The firmware performed range checks on numeric input values (e.g., voltage, current, or command identifiers) using only an upper bound, neglecting the lower bound. This allowed attackers to submit zero, negative, or out-of-specification values that should have been rejected.</a:t>
            </a:r>
          </a:p>
          <a:p>
            <a:pPr marL="0" marR="0" lvl="0" indent="0" algn="l" defTabSz="863995"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DengXian" panose="02010600030101010101" pitchFamily="2" charset="-122"/>
                <a:cs typeface="Aptos" panose="020B0004020202020204" pitchFamily="34" charset="0"/>
              </a:rPr>
              <a:t>Exploitation Vector: Crafted input values could bypass normal validation routines, triggering unintended logic branches or system behavior (e.g., enabling debug modes or bypassing authentication gates).</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The attacker transmits configuration commands or status requests with values like 0xFFFF, 0, or negative integers (e.g., -1 interpreted as 0xFFFFFFFF). The Wall Connector’s firmware fails to validate the minimum boundary, resulting in:</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Overflow conditions</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Unintended command handling</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Bypass of access controls (e.g., debug commands processed under the assumption they were legitimate).</a:t>
            </a:r>
          </a:p>
          <a:p>
            <a:endParaRPr lang="en-US" dirty="0"/>
          </a:p>
          <a:p>
            <a:r>
              <a:rPr lang="en-US" sz="1800" kern="0" dirty="0">
                <a:effectLst/>
                <a:latin typeface="Aptos" panose="020B0004020202020204" pitchFamily="34" charset="0"/>
                <a:ea typeface="DengXian" panose="02010600030101010101" pitchFamily="2" charset="-122"/>
                <a:cs typeface="Aptos" panose="020B0004020202020204" pitchFamily="34" charset="0"/>
              </a:rPr>
              <a:t>Explanation: The Tesla Wall Connector utilizes a proprietary communication protocol over the charging connector to negotiate charging state, power levels, and firmware signaling. The connector was found to allow unvalidated or malformed data frames, which the firmware failed to correctly parse or sanitize</a:t>
            </a:r>
          </a:p>
          <a:p>
            <a:pPr marL="0" marR="0" lvl="0" indent="0" algn="l" defTabSz="863995"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DengXian" panose="02010600030101010101" pitchFamily="2" charset="-122"/>
                <a:cs typeface="Aptos" panose="020B0004020202020204" pitchFamily="34" charset="0"/>
              </a:rPr>
              <a:t>Exploitation Vector: By sending non-standard sequences or control bytes over the charging interface (through a modified vehicle or test rig), attackers could trigger firmware misbehavior, including memory corruption or command injection.</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How: Custom payloads are sent directly over the signaling lines (e.g., PLC or UART-over-CP/PP). These malformed frames either:</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Crash the parser (causing DoS),</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Cause undefined behavior,</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Lead to command injection due to missing sanitization of control fields.</a:t>
            </a:r>
          </a:p>
          <a:p>
            <a:pPr marL="0" marR="0"/>
            <a:r>
              <a:rPr lang="en-US" sz="1800" dirty="0">
                <a:effectLst/>
                <a:latin typeface="Aptos" panose="020B0004020202020204" pitchFamily="34" charset="0"/>
                <a:ea typeface="DengXian" panose="02010600030101010101" pitchFamily="2" charset="-122"/>
                <a:cs typeface="Aptos" panose="020B0004020202020204" pitchFamily="34" charset="0"/>
              </a:rPr>
              <a:t>Example: Sending non-standard 0xE0 frame with reserved command byte interpreted as firmware update trigger.</a:t>
            </a:r>
          </a:p>
          <a:p>
            <a:endParaRPr lang="en-US" dirty="0"/>
          </a:p>
          <a:p>
            <a:endParaRPr lang="en-US" dirty="0"/>
          </a:p>
          <a:p>
            <a:r>
              <a:rPr lang="en-US" dirty="0"/>
              <a:t>3:</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Skoda Superb III Infotainment System Vulnerability (December 2024)</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 Initial </a:t>
            </a:r>
            <a:r>
              <a:rPr lang="en-US" sz="1800" dirty="0" err="1">
                <a:effectLst/>
                <a:latin typeface="Aptos" panose="020B0004020202020204" pitchFamily="34" charset="0"/>
                <a:ea typeface="DengXian" panose="02010600030101010101" pitchFamily="2" charset="-122"/>
                <a:cs typeface="Aptos" panose="020B0004020202020204" pitchFamily="34" charset="0"/>
              </a:rPr>
              <a:t>Entrypoint</a:t>
            </a:r>
            <a:r>
              <a:rPr lang="en-US" sz="1800" dirty="0">
                <a:effectLst/>
                <a:latin typeface="Aptos" panose="020B0004020202020204" pitchFamily="34" charset="0"/>
                <a:ea typeface="DengXian" panose="02010600030101010101" pitchFamily="2" charset="-122"/>
                <a:cs typeface="Aptos" panose="020B0004020202020204" pitchFamily="34" charset="0"/>
              </a:rPr>
              <a:t>:</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Bluetooth interface of the vehicle’s MIB3 infotainment system, exploitable within short-range (~10 meters).</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MIB3 Bluetooth stack and infotainment firmware.</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Weakness: Improper isolation, unauthenticated services exposed via Bluetooth, and firmware that allowed unsigned code execution.</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Result: Attackers could inject persistent malware and extract real-time vehicle and user data.</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 </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 </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Attack Path (Step by Step):</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1. Attacker uses a Bluetooth sniffer near the vehicle to detect and identify the infotainment system. </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2. They exploit vulnerable Bluetooth services to achieve code execution on the MIB3 platform.</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3. Malware is injected into the system memory or saved to persist on reboot.</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4. Malware establishes data exfiltration or control channels (e.g., storing logs, activating microphones, reading navigation data).</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5. No user interaction is needed, and there is minimal visible sign of compromise</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Final Result:</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Attackers could:</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Read GPS and movement data</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Access and record microphone audio</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Mirror infotainment screen</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Harvest contact and call history from paired devices</a:t>
            </a:r>
          </a:p>
          <a:p>
            <a:pPr marL="0" marR="0">
              <a:buNone/>
            </a:pPr>
            <a:r>
              <a:rPr lang="en-US" sz="1800" kern="0" dirty="0">
                <a:effectLst/>
                <a:latin typeface="Aptos" panose="020B0004020202020204" pitchFamily="34" charset="0"/>
                <a:ea typeface="DengXian" panose="02010600030101010101" pitchFamily="2" charset="-122"/>
                <a:cs typeface="Aptos" panose="020B0004020202020204" pitchFamily="34" charset="0"/>
              </a:rPr>
              <a:t>Maintain access persistently across vehicle restarts</a:t>
            </a:r>
            <a:endParaRPr lang="en-US" dirty="0"/>
          </a:p>
          <a:p>
            <a:endParaRPr lang="en-US" dirty="0"/>
          </a:p>
          <a:p>
            <a:r>
              <a:rPr lang="en-US" dirty="0"/>
              <a:t>-----------------------</a:t>
            </a:r>
          </a:p>
          <a:p>
            <a:endParaRPr lang="en-US" dirty="0"/>
          </a:p>
          <a:p>
            <a:r>
              <a:rPr lang="en-US" dirty="0"/>
              <a:t>https://openclipart.org/detail/120859/wallpaper-linux</a:t>
            </a:r>
          </a:p>
          <a:p>
            <a:r>
              <a:rPr lang="en-US" dirty="0"/>
              <a:t>https://openclipart.org/detail/242433/Bluetooth</a:t>
            </a:r>
          </a:p>
          <a:p>
            <a:r>
              <a:rPr lang="en-US" dirty="0"/>
              <a:t>https://openclipart.org/detail/245083/wireless-signal-icon</a:t>
            </a:r>
          </a:p>
          <a:p>
            <a:r>
              <a:rPr lang="en-US" dirty="0"/>
              <a:t>https://www.freepik.com/free-vector/empty-car-interior-inside-with-gps-dashboard_6362787.htm#query=car%20display&amp;position=26</a:t>
            </a:r>
          </a:p>
          <a:p>
            <a:endParaRPr lang="en-US" dirty="0"/>
          </a:p>
          <a:p>
            <a:r>
              <a:rPr lang="en-US" dirty="0"/>
              <a:t>https://www.freepik.com/free-vector/car-electronics-icons-set_6405911.htm#page=1&amp;query=electronic%20control%20unit&amp;position=7</a:t>
            </a:r>
          </a:p>
          <a:p>
            <a:r>
              <a:rPr lang="en-US" dirty="0"/>
              <a:t>Opened in </a:t>
            </a:r>
            <a:r>
              <a:rPr lang="en-US" dirty="0" err="1"/>
              <a:t>scribus</a:t>
            </a:r>
            <a:r>
              <a:rPr lang="en-US" dirty="0"/>
              <a:t>, ungrouped, selected only the ECU and copied into a new document (100x100px) and exported as </a:t>
            </a:r>
            <a:r>
              <a:rPr lang="en-US" dirty="0" err="1"/>
              <a:t>svg</a:t>
            </a:r>
            <a:r>
              <a:rPr lang="en-US" dirty="0"/>
              <a:t>: </a:t>
            </a:r>
            <a:r>
              <a:rPr lang="en-US" dirty="0" err="1"/>
              <a:t>ECU.svg</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502F7FA-3984-4F9D-BF36-30DAB3280DBC}" type="slidenum">
              <a:rPr lang="de-DE" smtClean="0"/>
              <a:t>15</a:t>
            </a:fld>
            <a:endParaRPr lang="de-DE"/>
          </a:p>
        </p:txBody>
      </p:sp>
    </p:spTree>
    <p:extLst>
      <p:ext uri="{BB962C8B-B14F-4D97-AF65-F5344CB8AC3E}">
        <p14:creationId xmlns:p14="http://schemas.microsoft.com/office/powerpoint/2010/main" val="207247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12.5min</a:t>
            </a:r>
          </a:p>
        </p:txBody>
      </p:sp>
      <p:sp>
        <p:nvSpPr>
          <p:cNvPr id="4" name="Slide Number Placeholder 3"/>
          <p:cNvSpPr>
            <a:spLocks noGrp="1"/>
          </p:cNvSpPr>
          <p:nvPr>
            <p:ph type="sldNum" sz="quarter" idx="5"/>
          </p:nvPr>
        </p:nvSpPr>
        <p:spPr/>
        <p:txBody>
          <a:bodyPr/>
          <a:lstStyle/>
          <a:p>
            <a:fld id="{9502F7FA-3984-4F9D-BF36-30DAB3280DBC}" type="slidenum">
              <a:rPr lang="de-DE" smtClean="0"/>
              <a:t>16</a:t>
            </a:fld>
            <a:endParaRPr lang="de-DE"/>
          </a:p>
        </p:txBody>
      </p:sp>
    </p:spTree>
    <p:extLst>
      <p:ext uri="{BB962C8B-B14F-4D97-AF65-F5344CB8AC3E}">
        <p14:creationId xmlns:p14="http://schemas.microsoft.com/office/powerpoint/2010/main" val="2441709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EB411-9F78-6C1C-9803-A02150D97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D35CD-7A7C-D25F-B548-695509662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4E936-99F8-1B1F-BC95-35CB8103530C}"/>
              </a:ext>
            </a:extLst>
          </p:cNvPr>
          <p:cNvSpPr>
            <a:spLocks noGrp="1"/>
          </p:cNvSpPr>
          <p:nvPr>
            <p:ph type="body" idx="1"/>
          </p:nvPr>
        </p:nvSpPr>
        <p:spPr/>
        <p:txBody>
          <a:bodyPr/>
          <a:lstStyle/>
          <a:p>
            <a:r>
              <a:rPr lang="en-US" dirty="0"/>
              <a:t>12.5min</a:t>
            </a:r>
          </a:p>
        </p:txBody>
      </p:sp>
      <p:sp>
        <p:nvSpPr>
          <p:cNvPr id="4" name="Slide Number Placeholder 3">
            <a:extLst>
              <a:ext uri="{FF2B5EF4-FFF2-40B4-BE49-F238E27FC236}">
                <a16:creationId xmlns:a16="http://schemas.microsoft.com/office/drawing/2014/main" id="{F21663D5-16AE-C6CA-9768-9998144F3569}"/>
              </a:ext>
            </a:extLst>
          </p:cNvPr>
          <p:cNvSpPr>
            <a:spLocks noGrp="1"/>
          </p:cNvSpPr>
          <p:nvPr>
            <p:ph type="sldNum" sz="quarter" idx="5"/>
          </p:nvPr>
        </p:nvSpPr>
        <p:spPr/>
        <p:txBody>
          <a:bodyPr/>
          <a:lstStyle/>
          <a:p>
            <a:fld id="{9502F7FA-3984-4F9D-BF36-30DAB3280DBC}" type="slidenum">
              <a:rPr lang="de-DE" smtClean="0"/>
              <a:t>17</a:t>
            </a:fld>
            <a:endParaRPr lang="de-DE"/>
          </a:p>
        </p:txBody>
      </p:sp>
    </p:spTree>
    <p:extLst>
      <p:ext uri="{BB962C8B-B14F-4D97-AF65-F5344CB8AC3E}">
        <p14:creationId xmlns:p14="http://schemas.microsoft.com/office/powerpoint/2010/main" val="4194833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13.5min</a:t>
            </a:r>
          </a:p>
        </p:txBody>
      </p:sp>
      <p:sp>
        <p:nvSpPr>
          <p:cNvPr id="4" name="Slide Number Placeholder 3"/>
          <p:cNvSpPr>
            <a:spLocks noGrp="1"/>
          </p:cNvSpPr>
          <p:nvPr>
            <p:ph type="sldNum" sz="quarter" idx="5"/>
          </p:nvPr>
        </p:nvSpPr>
        <p:spPr/>
        <p:txBody>
          <a:bodyPr/>
          <a:lstStyle/>
          <a:p>
            <a:fld id="{9502F7FA-3984-4F9D-BF36-30DAB3280DBC}" type="slidenum">
              <a:rPr lang="de-DE" smtClean="0"/>
              <a:t>18</a:t>
            </a:fld>
            <a:endParaRPr lang="de-DE"/>
          </a:p>
        </p:txBody>
      </p:sp>
    </p:spTree>
    <p:extLst>
      <p:ext uri="{BB962C8B-B14F-4D97-AF65-F5344CB8AC3E}">
        <p14:creationId xmlns:p14="http://schemas.microsoft.com/office/powerpoint/2010/main" val="3892863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BFC29-FCA4-B1E4-6C23-6EFBC9841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0EB6E-16C6-F24A-2275-288789022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00348-1526-6ECE-4B96-229D9F807609}"/>
              </a:ext>
            </a:extLst>
          </p:cNvPr>
          <p:cNvSpPr>
            <a:spLocks noGrp="1"/>
          </p:cNvSpPr>
          <p:nvPr>
            <p:ph type="body" idx="1"/>
          </p:nvPr>
        </p:nvSpPr>
        <p:spPr/>
        <p:txBody>
          <a:bodyPr/>
          <a:lstStyle/>
          <a:p>
            <a:r>
              <a:rPr lang="en-US" dirty="0"/>
              <a:t>15min</a:t>
            </a:r>
          </a:p>
          <a:p>
            <a:endParaRPr lang="en-US" dirty="0"/>
          </a:p>
          <a:p>
            <a:r>
              <a:rPr lang="en-US" dirty="0"/>
              <a:t>1: register as fake dealer</a:t>
            </a:r>
          </a:p>
          <a:p>
            <a:endParaRPr lang="en-US" dirty="0"/>
          </a:p>
          <a:p>
            <a:r>
              <a:rPr lang="en-US" dirty="0"/>
              <a:t>2: use </a:t>
            </a:r>
            <a:r>
              <a:rPr lang="en-US" dirty="0" err="1"/>
              <a:t>burpsuite</a:t>
            </a:r>
            <a:r>
              <a:rPr lang="en-US" dirty="0"/>
              <a:t> to inspect and modify traffic to identify sensitive API calls, e.g. reassign owner call</a:t>
            </a:r>
          </a:p>
          <a:p>
            <a:endParaRPr lang="en-US" dirty="0"/>
          </a:p>
          <a:p>
            <a:r>
              <a:rPr lang="en-US" dirty="0"/>
              <a:t>3. Add attacker account as owner to any VIN</a:t>
            </a:r>
          </a:p>
          <a:p>
            <a:endParaRPr lang="en-US" dirty="0"/>
          </a:p>
          <a:p>
            <a:r>
              <a:rPr lang="en-US" dirty="0"/>
              <a:t>4. Use attacker account mobile app to send legitimate commands to vehicle – unlock, start etc.</a:t>
            </a:r>
          </a:p>
          <a:p>
            <a:endParaRPr lang="en-US" dirty="0"/>
          </a:p>
          <a:p>
            <a:r>
              <a:rPr lang="en-US" dirty="0"/>
              <a:t>5. Extract user details from owners</a:t>
            </a:r>
          </a:p>
          <a:p>
            <a:endParaRPr lang="en-US" dirty="0"/>
          </a:p>
          <a:p>
            <a:endParaRPr lang="en-US" dirty="0"/>
          </a:p>
          <a:p>
            <a:endParaRPr lang="en-US" dirty="0"/>
          </a:p>
          <a:p>
            <a:endParaRPr lang="en-US" dirty="0"/>
          </a:p>
          <a:p>
            <a:r>
              <a:rPr lang="en-US" dirty="0"/>
              <a:t>https://randomvin.com/</a:t>
            </a:r>
          </a:p>
          <a:p>
            <a:endParaRPr lang="en-US" dirty="0"/>
          </a:p>
          <a:p>
            <a:r>
              <a:rPr lang="en-US" dirty="0"/>
              <a:t>Full steps</a:t>
            </a:r>
          </a:p>
          <a:p>
            <a:endParaRPr lang="en-US" dirty="0"/>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Attack Path (Step-by-Step):</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 a. Attacker registers as a dealer using the public portal.</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Goal: Gain elevated access to the dealer portal.</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 </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Input: Self-registration form requiring basic details (no manual validation by OEM).</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Output: Fake dealer account with backend access.</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Abused Weakness: Improper authentication and authorization checks (Dealer Web Portal).</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 </a:t>
            </a:r>
          </a:p>
          <a:p>
            <a:pPr marL="0" marR="0">
              <a:buNone/>
            </a:pP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b. Uses tools (e.g., Burp Suite) to intercept and modify traffic.</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 Goal: Understand API communication between frontend and backend.</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Input: Proxying network traffic to inspect dealer portal and backend API calls. </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Output: Discovery of sensitive endpoints and API structure.</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Abused Weakness: Exposure of dealer-only functionality via client-side JavaScript.</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 </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 </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c. Creates a separate user account and reassigns any VIN or license plate to their own account by sending unauthorized API requests.</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Goal: Bind any target vehicle to attacker’s mobile app account.</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Input: Attacker’s own user account (created via mobile app), target VIN/license plate.</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Output: Vehicle appears in attacker’s app account.</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Abused Weaknesses: Missing authorization validation (Backend API); No rate limiting (Backend API).</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 </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 </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d. Gains full mobile app control over the vehicle via OEM backend.</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Goal: Remotely control the victim’s vehicle (unlock, start, etc.).</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Input: Mobile app commands to the reassigned vehicle. </a:t>
            </a:r>
          </a:p>
          <a:p>
            <a:pPr marL="0" marR="0">
              <a:buNone/>
            </a:pPr>
            <a:r>
              <a:rPr lang="en-US" sz="1800" dirty="0">
                <a:effectLst/>
                <a:latin typeface="Aptos" panose="020B0004020202020204" pitchFamily="34" charset="0"/>
                <a:ea typeface="DengXian" panose="02010600030101010101" pitchFamily="2" charset="-122"/>
                <a:cs typeface="Aptos" panose="020B0004020202020204" pitchFamily="34" charset="0"/>
              </a:rPr>
              <a:t>Output: Remote actions executed on the victim’s vehicle.</a:t>
            </a:r>
          </a:p>
          <a:p>
            <a:pPr marL="0" marR="0"/>
            <a:r>
              <a:rPr lang="en-US" sz="1800" dirty="0">
                <a:effectLst/>
                <a:latin typeface="Aptos" panose="020B0004020202020204" pitchFamily="34" charset="0"/>
                <a:ea typeface="DengXian" panose="02010600030101010101" pitchFamily="2" charset="-122"/>
                <a:cs typeface="Aptos" panose="020B0004020202020204" pitchFamily="34" charset="0"/>
              </a:rPr>
              <a:t>Abused Weaknesses: Persistent unauthorized access (Session Management); Missing authorization validation (Backend API).</a:t>
            </a:r>
          </a:p>
          <a:p>
            <a:endParaRPr lang="en-US" dirty="0"/>
          </a:p>
        </p:txBody>
      </p:sp>
      <p:sp>
        <p:nvSpPr>
          <p:cNvPr id="4" name="Slide Number Placeholder 3">
            <a:extLst>
              <a:ext uri="{FF2B5EF4-FFF2-40B4-BE49-F238E27FC236}">
                <a16:creationId xmlns:a16="http://schemas.microsoft.com/office/drawing/2014/main" id="{7ECC120B-25AA-C84C-183A-06096FB96E09}"/>
              </a:ext>
            </a:extLst>
          </p:cNvPr>
          <p:cNvSpPr>
            <a:spLocks noGrp="1"/>
          </p:cNvSpPr>
          <p:nvPr>
            <p:ph type="sldNum" sz="quarter" idx="5"/>
          </p:nvPr>
        </p:nvSpPr>
        <p:spPr/>
        <p:txBody>
          <a:bodyPr/>
          <a:lstStyle/>
          <a:p>
            <a:fld id="{9502F7FA-3984-4F9D-BF36-30DAB3280DBC}" type="slidenum">
              <a:rPr lang="de-DE" smtClean="0"/>
              <a:t>19</a:t>
            </a:fld>
            <a:endParaRPr lang="de-DE"/>
          </a:p>
        </p:txBody>
      </p:sp>
    </p:spTree>
    <p:extLst>
      <p:ext uri="{BB962C8B-B14F-4D97-AF65-F5344CB8AC3E}">
        <p14:creationId xmlns:p14="http://schemas.microsoft.com/office/powerpoint/2010/main" val="384745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502F7FA-3984-4F9D-BF36-30DAB3280DBC}" type="slidenum">
              <a:rPr lang="de-DE" smtClean="0"/>
              <a:t>2</a:t>
            </a:fld>
            <a:endParaRPr lang="de-DE"/>
          </a:p>
        </p:txBody>
      </p:sp>
    </p:spTree>
    <p:extLst>
      <p:ext uri="{BB962C8B-B14F-4D97-AF65-F5344CB8AC3E}">
        <p14:creationId xmlns:p14="http://schemas.microsoft.com/office/powerpoint/2010/main" val="1687327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17.5min</a:t>
            </a:r>
          </a:p>
          <a:p>
            <a:endParaRPr lang="en-US" dirty="0"/>
          </a:p>
          <a:p>
            <a:r>
              <a:rPr lang="en-US" dirty="0"/>
              <a:t> (without the owner’s consent)</a:t>
            </a:r>
          </a:p>
          <a:p>
            <a:endParaRPr lang="en-US" dirty="0"/>
          </a:p>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The original owner would still have access to their vehicle via their mobile app. However, they would not receive any notification that the vehicle was added to another user’s account. There was no interface available for the original owner to see all accounts associated with their vehicle, nor a method to revoke unauthorized access themselves.</a:t>
            </a:r>
          </a:p>
          <a:p>
            <a:endParaRPr lang="en-US" dirty="0"/>
          </a:p>
        </p:txBody>
      </p:sp>
      <p:sp>
        <p:nvSpPr>
          <p:cNvPr id="4" name="Slide Number Placeholder 3"/>
          <p:cNvSpPr>
            <a:spLocks noGrp="1"/>
          </p:cNvSpPr>
          <p:nvPr>
            <p:ph type="sldNum" sz="quarter" idx="5"/>
          </p:nvPr>
        </p:nvSpPr>
        <p:spPr/>
        <p:txBody>
          <a:bodyPr/>
          <a:lstStyle/>
          <a:p>
            <a:fld id="{9502F7FA-3984-4F9D-BF36-30DAB3280DBC}" type="slidenum">
              <a:rPr lang="de-DE" smtClean="0"/>
              <a:t>20</a:t>
            </a:fld>
            <a:endParaRPr lang="de-DE"/>
          </a:p>
        </p:txBody>
      </p:sp>
    </p:spTree>
    <p:extLst>
      <p:ext uri="{BB962C8B-B14F-4D97-AF65-F5344CB8AC3E}">
        <p14:creationId xmlns:p14="http://schemas.microsoft.com/office/powerpoint/2010/main" val="246925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18.5min</a:t>
            </a:r>
          </a:p>
        </p:txBody>
      </p:sp>
      <p:sp>
        <p:nvSpPr>
          <p:cNvPr id="4" name="Slide Number Placeholder 3"/>
          <p:cNvSpPr>
            <a:spLocks noGrp="1"/>
          </p:cNvSpPr>
          <p:nvPr>
            <p:ph type="sldNum" sz="quarter" idx="5"/>
          </p:nvPr>
        </p:nvSpPr>
        <p:spPr/>
        <p:txBody>
          <a:bodyPr/>
          <a:lstStyle/>
          <a:p>
            <a:fld id="{9502F7FA-3984-4F9D-BF36-30DAB3280DBC}" type="slidenum">
              <a:rPr lang="de-DE" smtClean="0"/>
              <a:t>21</a:t>
            </a:fld>
            <a:endParaRPr lang="de-DE"/>
          </a:p>
        </p:txBody>
      </p:sp>
    </p:spTree>
    <p:extLst>
      <p:ext uri="{BB962C8B-B14F-4D97-AF65-F5344CB8AC3E}">
        <p14:creationId xmlns:p14="http://schemas.microsoft.com/office/powerpoint/2010/main" val="2974184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19min</a:t>
            </a:r>
          </a:p>
        </p:txBody>
      </p:sp>
      <p:sp>
        <p:nvSpPr>
          <p:cNvPr id="4" name="Slide Number Placeholder 3"/>
          <p:cNvSpPr>
            <a:spLocks noGrp="1"/>
          </p:cNvSpPr>
          <p:nvPr>
            <p:ph type="sldNum" sz="quarter" idx="5"/>
          </p:nvPr>
        </p:nvSpPr>
        <p:spPr/>
        <p:txBody>
          <a:bodyPr/>
          <a:lstStyle/>
          <a:p>
            <a:fld id="{9502F7FA-3984-4F9D-BF36-30DAB3280DBC}" type="slidenum">
              <a:rPr lang="de-DE" smtClean="0"/>
              <a:t>22</a:t>
            </a:fld>
            <a:endParaRPr lang="de-DE"/>
          </a:p>
        </p:txBody>
      </p:sp>
    </p:spTree>
    <p:extLst>
      <p:ext uri="{BB962C8B-B14F-4D97-AF65-F5344CB8AC3E}">
        <p14:creationId xmlns:p14="http://schemas.microsoft.com/office/powerpoint/2010/main" val="412019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9502F7FA-3984-4F9D-BF36-30DAB3280DBC}" type="slidenum">
              <a:rPr lang="de-DE" smtClean="0"/>
              <a:t>23</a:t>
            </a:fld>
            <a:endParaRPr lang="de-DE"/>
          </a:p>
        </p:txBody>
      </p:sp>
    </p:spTree>
    <p:extLst>
      <p:ext uri="{BB962C8B-B14F-4D97-AF65-F5344CB8AC3E}">
        <p14:creationId xmlns:p14="http://schemas.microsoft.com/office/powerpoint/2010/main" val="143479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9502F7FA-3984-4F9D-BF36-30DAB3280DBC}" type="slidenum">
              <a:rPr lang="de-DE" smtClean="0"/>
              <a:t>3</a:t>
            </a:fld>
            <a:endParaRPr lang="de-DE"/>
          </a:p>
        </p:txBody>
      </p:sp>
    </p:spTree>
    <p:extLst>
      <p:ext uri="{BB962C8B-B14F-4D97-AF65-F5344CB8AC3E}">
        <p14:creationId xmlns:p14="http://schemas.microsoft.com/office/powerpoint/2010/main" val="168537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2.5min</a:t>
            </a:r>
          </a:p>
        </p:txBody>
      </p:sp>
      <p:sp>
        <p:nvSpPr>
          <p:cNvPr id="4" name="Slide Number Placeholder 3"/>
          <p:cNvSpPr>
            <a:spLocks noGrp="1"/>
          </p:cNvSpPr>
          <p:nvPr>
            <p:ph type="sldNum" sz="quarter" idx="5"/>
          </p:nvPr>
        </p:nvSpPr>
        <p:spPr/>
        <p:txBody>
          <a:bodyPr/>
          <a:lstStyle/>
          <a:p>
            <a:fld id="{9502F7FA-3984-4F9D-BF36-30DAB3280DBC}" type="slidenum">
              <a:rPr lang="de-DE" smtClean="0"/>
              <a:t>4</a:t>
            </a:fld>
            <a:endParaRPr lang="de-DE"/>
          </a:p>
        </p:txBody>
      </p:sp>
    </p:spTree>
    <p:extLst>
      <p:ext uri="{BB962C8B-B14F-4D97-AF65-F5344CB8AC3E}">
        <p14:creationId xmlns:p14="http://schemas.microsoft.com/office/powerpoint/2010/main" val="1991866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B83A1-3CED-D15B-BB20-358DC5DB8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0104D-A4EC-C8CD-8EF3-B34CAB1EC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096F2-5520-499C-009C-5EEBA1EA5328}"/>
              </a:ext>
            </a:extLst>
          </p:cNvPr>
          <p:cNvSpPr>
            <a:spLocks noGrp="1"/>
          </p:cNvSpPr>
          <p:nvPr>
            <p:ph type="body" idx="1"/>
          </p:nvPr>
        </p:nvSpPr>
        <p:spPr/>
        <p:txBody>
          <a:bodyPr/>
          <a:lstStyle/>
          <a:p>
            <a:r>
              <a:rPr lang="en-US" dirty="0"/>
              <a:t>2.5min</a:t>
            </a:r>
          </a:p>
        </p:txBody>
      </p:sp>
      <p:sp>
        <p:nvSpPr>
          <p:cNvPr id="4" name="Slide Number Placeholder 3">
            <a:extLst>
              <a:ext uri="{FF2B5EF4-FFF2-40B4-BE49-F238E27FC236}">
                <a16:creationId xmlns:a16="http://schemas.microsoft.com/office/drawing/2014/main" id="{095A249A-5267-330D-3FBE-43BBB6C372C8}"/>
              </a:ext>
            </a:extLst>
          </p:cNvPr>
          <p:cNvSpPr>
            <a:spLocks noGrp="1"/>
          </p:cNvSpPr>
          <p:nvPr>
            <p:ph type="sldNum" sz="quarter" idx="5"/>
          </p:nvPr>
        </p:nvSpPr>
        <p:spPr/>
        <p:txBody>
          <a:bodyPr/>
          <a:lstStyle/>
          <a:p>
            <a:fld id="{9502F7FA-3984-4F9D-BF36-30DAB3280DBC}" type="slidenum">
              <a:rPr lang="de-DE" smtClean="0"/>
              <a:t>5</a:t>
            </a:fld>
            <a:endParaRPr lang="de-DE"/>
          </a:p>
        </p:txBody>
      </p:sp>
    </p:spTree>
    <p:extLst>
      <p:ext uri="{BB962C8B-B14F-4D97-AF65-F5344CB8AC3E}">
        <p14:creationId xmlns:p14="http://schemas.microsoft.com/office/powerpoint/2010/main" val="176959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2B372-D83F-256C-54E8-323B57174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B031C-7DCF-DC40-B63B-76005D460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0D6E14-15F8-AA1E-AC15-752E60C45F1A}"/>
              </a:ext>
            </a:extLst>
          </p:cNvPr>
          <p:cNvSpPr>
            <a:spLocks noGrp="1"/>
          </p:cNvSpPr>
          <p:nvPr>
            <p:ph type="body" idx="1"/>
          </p:nvPr>
        </p:nvSpPr>
        <p:spPr/>
        <p:txBody>
          <a:bodyPr/>
          <a:lstStyle/>
          <a:p>
            <a:r>
              <a:rPr lang="en-US" dirty="0"/>
              <a:t>3min</a:t>
            </a:r>
          </a:p>
          <a:p>
            <a:endParaRPr lang="en-US" dirty="0"/>
          </a:p>
          <a:p>
            <a:r>
              <a:rPr lang="en-US" dirty="0"/>
              <a:t>https://documents.vicone.com/reports/shifting-gears-2025-automotive-cybersecurity-report.pdf</a:t>
            </a:r>
          </a:p>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Total of 215 incidents</a:t>
            </a:r>
          </a:p>
          <a:p>
            <a:endParaRPr lang="en-US" dirty="0"/>
          </a:p>
          <a:p>
            <a:r>
              <a:rPr lang="en-US" dirty="0"/>
              <a:t>IT systems	28.7</a:t>
            </a:r>
          </a:p>
          <a:p>
            <a:r>
              <a:rPr lang="en-US" dirty="0"/>
              <a:t>IVI systems	16.7</a:t>
            </a:r>
          </a:p>
          <a:p>
            <a:r>
              <a:rPr lang="en-US" dirty="0"/>
              <a:t>ADAS	14.45</a:t>
            </a:r>
          </a:p>
          <a:p>
            <a:r>
              <a:rPr lang="en-US" dirty="0"/>
              <a:t>EV charging	12.55</a:t>
            </a:r>
          </a:p>
          <a:p>
            <a:r>
              <a:rPr lang="en-US" dirty="0"/>
              <a:t>BMS	7.8</a:t>
            </a:r>
          </a:p>
          <a:p>
            <a:r>
              <a:rPr lang="en-US" dirty="0"/>
              <a:t>ECU	7.35</a:t>
            </a:r>
          </a:p>
          <a:p>
            <a:r>
              <a:rPr lang="en-US" dirty="0"/>
              <a:t>Keyless entry	5.6</a:t>
            </a:r>
          </a:p>
          <a:p>
            <a:r>
              <a:rPr lang="en-US" dirty="0"/>
              <a:t>Diagnostics	2.75</a:t>
            </a:r>
          </a:p>
          <a:p>
            <a:r>
              <a:rPr lang="en-US" dirty="0"/>
              <a:t>Fleet management	1.4</a:t>
            </a:r>
          </a:p>
          <a:p>
            <a:r>
              <a:rPr lang="en-US" dirty="0"/>
              <a:t>Mobile/Vehicle apps	1.35</a:t>
            </a:r>
          </a:p>
          <a:p>
            <a:r>
              <a:rPr lang="en-US" dirty="0"/>
              <a:t>Other	1.35</a:t>
            </a:r>
          </a:p>
        </p:txBody>
      </p:sp>
      <p:sp>
        <p:nvSpPr>
          <p:cNvPr id="4" name="Slide Number Placeholder 3">
            <a:extLst>
              <a:ext uri="{FF2B5EF4-FFF2-40B4-BE49-F238E27FC236}">
                <a16:creationId xmlns:a16="http://schemas.microsoft.com/office/drawing/2014/main" id="{2C1504A9-6921-7FC2-A996-59701CA651AA}"/>
              </a:ext>
            </a:extLst>
          </p:cNvPr>
          <p:cNvSpPr>
            <a:spLocks noGrp="1"/>
          </p:cNvSpPr>
          <p:nvPr>
            <p:ph type="sldNum" sz="quarter" idx="5"/>
          </p:nvPr>
        </p:nvSpPr>
        <p:spPr/>
        <p:txBody>
          <a:bodyPr/>
          <a:lstStyle/>
          <a:p>
            <a:fld id="{9502F7FA-3984-4F9D-BF36-30DAB3280DBC}" type="slidenum">
              <a:rPr lang="de-DE" smtClean="0"/>
              <a:t>6</a:t>
            </a:fld>
            <a:endParaRPr lang="de-DE"/>
          </a:p>
        </p:txBody>
      </p:sp>
    </p:spTree>
    <p:extLst>
      <p:ext uri="{BB962C8B-B14F-4D97-AF65-F5344CB8AC3E}">
        <p14:creationId xmlns:p14="http://schemas.microsoft.com/office/powerpoint/2010/main" val="2187094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3.5min</a:t>
            </a:r>
          </a:p>
          <a:p>
            <a:endParaRPr lang="en-US" dirty="0"/>
          </a:p>
          <a:p>
            <a:r>
              <a:rPr lang="en-US" dirty="0"/>
              <a:t>https://documents.vicone.com/reports/shifting-gears-2025-automotive-cybersecurity-report.pdf</a:t>
            </a:r>
          </a:p>
          <a:p>
            <a:endParaRPr lang="en-US" dirty="0"/>
          </a:p>
        </p:txBody>
      </p:sp>
      <p:sp>
        <p:nvSpPr>
          <p:cNvPr id="4" name="Slide Number Placeholder 3"/>
          <p:cNvSpPr>
            <a:spLocks noGrp="1"/>
          </p:cNvSpPr>
          <p:nvPr>
            <p:ph type="sldNum" sz="quarter" idx="5"/>
          </p:nvPr>
        </p:nvSpPr>
        <p:spPr/>
        <p:txBody>
          <a:bodyPr/>
          <a:lstStyle/>
          <a:p>
            <a:fld id="{9502F7FA-3984-4F9D-BF36-30DAB3280DBC}" type="slidenum">
              <a:rPr lang="de-DE" smtClean="0"/>
              <a:t>7</a:t>
            </a:fld>
            <a:endParaRPr lang="de-DE"/>
          </a:p>
        </p:txBody>
      </p:sp>
    </p:spTree>
    <p:extLst>
      <p:ext uri="{BB962C8B-B14F-4D97-AF65-F5344CB8AC3E}">
        <p14:creationId xmlns:p14="http://schemas.microsoft.com/office/powerpoint/2010/main" val="1509908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E7EDF6"/>
                </a:solidFill>
                <a:latin typeface="Open Sans" panose="020B0606030504020204" pitchFamily="34" charset="0"/>
              </a:rPr>
              <a:t>4min</a:t>
            </a:r>
          </a:p>
          <a:p>
            <a:endParaRPr lang="en-US" sz="1800" b="1" i="0" u="none" strike="noStrike" baseline="0" dirty="0">
              <a:solidFill>
                <a:srgbClr val="E7EDF6"/>
              </a:solidFill>
              <a:latin typeface="Open Sans" panose="020B0606030504020204" pitchFamily="34" charset="0"/>
            </a:endParaRPr>
          </a:p>
          <a:p>
            <a:r>
              <a:rPr lang="en-US" sz="1800" b="0" i="0" u="none" strike="noStrike" baseline="0" dirty="0">
                <a:solidFill>
                  <a:srgbClr val="E7EDF6"/>
                </a:solidFill>
                <a:latin typeface="Open Sans" panose="020B0606030504020204" pitchFamily="34" charset="0"/>
              </a:rPr>
              <a:t>shifting-gears-2025-automotive-cybersecurity-report.pdf</a:t>
            </a:r>
          </a:p>
          <a:p>
            <a:endParaRPr lang="en-US" sz="1800" b="1" i="0" u="none" strike="noStrike" baseline="0" dirty="0">
              <a:solidFill>
                <a:srgbClr val="E7EDF6"/>
              </a:solidFill>
              <a:latin typeface="Open Sans" panose="020B0606030504020204" pitchFamily="34" charset="0"/>
            </a:endParaRPr>
          </a:p>
          <a:p>
            <a:r>
              <a:rPr lang="en-US" sz="1800" b="1" i="0" u="none" strike="noStrike" baseline="0" dirty="0">
                <a:solidFill>
                  <a:srgbClr val="E7EDF6"/>
                </a:solidFill>
                <a:latin typeface="Open Sans" panose="020B0606030504020204" pitchFamily="34" charset="0"/>
              </a:rPr>
              <a:t>Cost </a:t>
            </a:r>
            <a:r>
              <a:rPr lang="en-US" sz="1800" b="0" i="0" u="none" strike="noStrike" baseline="0" dirty="0">
                <a:solidFill>
                  <a:srgbClr val="E7EDF6"/>
                </a:solidFill>
                <a:latin typeface="Open Sans" panose="020B0606030504020204" pitchFamily="34" charset="0"/>
              </a:rPr>
              <a:t>		</a:t>
            </a:r>
            <a:r>
              <a:rPr lang="en-US" sz="1800" b="1" i="0" u="none" strike="noStrike" baseline="0" dirty="0">
                <a:solidFill>
                  <a:srgbClr val="E7EDF6"/>
                </a:solidFill>
                <a:latin typeface="Open Sans" panose="020B0606030504020204" pitchFamily="34" charset="0"/>
              </a:rPr>
              <a:t>2022 </a:t>
            </a:r>
            <a:r>
              <a:rPr lang="en-US" sz="1800" b="0" i="0" u="none" strike="noStrike" baseline="0" dirty="0">
                <a:solidFill>
                  <a:srgbClr val="E7EDF6"/>
                </a:solidFill>
                <a:latin typeface="Open Sans" panose="020B0606030504020204" pitchFamily="34" charset="0"/>
              </a:rPr>
              <a:t>	</a:t>
            </a:r>
            <a:r>
              <a:rPr lang="en-US" sz="1800" b="1" i="0" u="none" strike="noStrike" baseline="0" dirty="0">
                <a:solidFill>
                  <a:srgbClr val="E7EDF6"/>
                </a:solidFill>
                <a:latin typeface="Open Sans" panose="020B0606030504020204" pitchFamily="34" charset="0"/>
              </a:rPr>
              <a:t>2023 </a:t>
            </a:r>
            <a:r>
              <a:rPr lang="en-US" sz="1800" b="0" i="0" u="none" strike="noStrike" baseline="0" dirty="0">
                <a:solidFill>
                  <a:srgbClr val="E7EDF6"/>
                </a:solidFill>
                <a:latin typeface="Open Sans" panose="020B0606030504020204" pitchFamily="34" charset="0"/>
              </a:rPr>
              <a:t>	</a:t>
            </a:r>
            <a:r>
              <a:rPr lang="en-US" sz="1800" b="1" i="0" u="none" strike="noStrike" baseline="0" dirty="0">
                <a:solidFill>
                  <a:srgbClr val="E7EDF6"/>
                </a:solidFill>
                <a:latin typeface="Open Sans" panose="020B0606030504020204" pitchFamily="34" charset="0"/>
              </a:rPr>
              <a:t>2024 </a:t>
            </a:r>
            <a:r>
              <a:rPr lang="en-US" sz="1800" b="0" i="0" u="none" strike="noStrike" baseline="0" dirty="0">
                <a:solidFill>
                  <a:srgbClr val="E7EDF6"/>
                </a:solidFill>
                <a:latin typeface="Open Sans" panose="020B0606030504020204" pitchFamily="34" charset="0"/>
              </a:rPr>
              <a:t>	</a:t>
            </a:r>
          </a:p>
          <a:p>
            <a:r>
              <a:rPr lang="en-US" sz="1800" b="0" i="0" u="none" strike="noStrike" baseline="0" dirty="0">
                <a:solidFill>
                  <a:srgbClr val="1A202B"/>
                </a:solidFill>
                <a:latin typeface="Open Sans" panose="020B0606030504020204" pitchFamily="34" charset="0"/>
              </a:rPr>
              <a:t>Data leakage 		$4.0M 	$9.7B 	</a:t>
            </a:r>
            <a:r>
              <a:rPr lang="en-US" sz="1800" b="1" i="0" u="none" strike="noStrike" baseline="0" dirty="0">
                <a:solidFill>
                  <a:srgbClr val="1A202B"/>
                </a:solidFill>
                <a:latin typeface="Open Sans" panose="020B0606030504020204" pitchFamily="34" charset="0"/>
              </a:rPr>
              <a:t>$20.0B </a:t>
            </a:r>
            <a:r>
              <a:rPr lang="en-US" sz="1800" b="0" i="0" u="none" strike="noStrike" baseline="0" dirty="0">
                <a:solidFill>
                  <a:srgbClr val="1A202B"/>
                </a:solidFill>
                <a:latin typeface="Open Sans" panose="020B0606030504020204" pitchFamily="34" charset="0"/>
              </a:rPr>
              <a:t>	</a:t>
            </a:r>
          </a:p>
          <a:p>
            <a:r>
              <a:rPr lang="en-US" sz="1800" b="0" i="0" u="none" strike="noStrike" baseline="0" dirty="0">
                <a:solidFill>
                  <a:srgbClr val="1A202B"/>
                </a:solidFill>
                <a:latin typeface="Open Sans" panose="020B0606030504020204" pitchFamily="34" charset="0"/>
              </a:rPr>
              <a:t>System downtime 	$802.7M 	$2.5B 	</a:t>
            </a:r>
            <a:r>
              <a:rPr lang="en-US" sz="1800" b="1" i="0" u="none" strike="noStrike" baseline="0" dirty="0">
                <a:solidFill>
                  <a:srgbClr val="1A202B"/>
                </a:solidFill>
                <a:latin typeface="Open Sans" panose="020B0606030504020204" pitchFamily="34" charset="0"/>
              </a:rPr>
              <a:t>$1.9B </a:t>
            </a:r>
            <a:r>
              <a:rPr lang="en-US" sz="1800" b="0" i="0" u="none" strike="noStrike" baseline="0" dirty="0">
                <a:solidFill>
                  <a:srgbClr val="1A202B"/>
                </a:solidFill>
                <a:latin typeface="Open Sans" panose="020B0606030504020204" pitchFamily="34" charset="0"/>
              </a:rPr>
              <a:t>	</a:t>
            </a:r>
          </a:p>
          <a:p>
            <a:r>
              <a:rPr lang="de-DE" sz="1800" b="0" i="0" u="none" strike="noStrike" baseline="0" dirty="0">
                <a:solidFill>
                  <a:srgbClr val="1A202B"/>
                </a:solidFill>
                <a:latin typeface="Open Sans" panose="020B0606030504020204" pitchFamily="34" charset="0"/>
              </a:rPr>
              <a:t>Ransomware </a:t>
            </a:r>
            <a:r>
              <a:rPr lang="de-DE" sz="1800" b="0" i="0" u="none" strike="noStrike" baseline="0" dirty="0" err="1">
                <a:solidFill>
                  <a:srgbClr val="1A202B"/>
                </a:solidFill>
                <a:latin typeface="Open Sans" panose="020B0606030504020204" pitchFamily="34" charset="0"/>
              </a:rPr>
              <a:t>damage</a:t>
            </a:r>
            <a:r>
              <a:rPr lang="de-DE" sz="1800" b="0" i="0" u="none" strike="noStrike" baseline="0" dirty="0">
                <a:solidFill>
                  <a:srgbClr val="1A202B"/>
                </a:solidFill>
                <a:latin typeface="Open Sans" panose="020B0606030504020204" pitchFamily="34" charset="0"/>
              </a:rPr>
              <a:t> 	$242.8M 	$523.6M 	</a:t>
            </a:r>
            <a:r>
              <a:rPr lang="de-DE" sz="1800" b="1" i="0" u="none" strike="noStrike" baseline="0" dirty="0">
                <a:solidFill>
                  <a:srgbClr val="1A202B"/>
                </a:solidFill>
                <a:latin typeface="Open Sans" panose="020B0606030504020204" pitchFamily="34" charset="0"/>
              </a:rPr>
              <a:t>$538.2M </a:t>
            </a:r>
            <a:r>
              <a:rPr lang="de-DE" sz="1800" b="0" i="0" u="none" strike="noStrike" baseline="0" dirty="0">
                <a:solidFill>
                  <a:srgbClr val="1A202B"/>
                </a:solidFill>
                <a:latin typeface="Open Sans" panose="020B0606030504020204" pitchFamily="34" charset="0"/>
              </a:rPr>
              <a:t>	</a:t>
            </a:r>
          </a:p>
          <a:p>
            <a:r>
              <a:rPr lang="en-US" sz="1800" b="1" i="0" u="none" strike="noStrike" baseline="0" dirty="0">
                <a:solidFill>
                  <a:srgbClr val="1A202B"/>
                </a:solidFill>
                <a:latin typeface="Open Sans" panose="020B0606030504020204" pitchFamily="34" charset="0"/>
              </a:rPr>
              <a:t>Total </a:t>
            </a:r>
            <a:r>
              <a:rPr lang="en-US" sz="1800" b="0" i="0" u="none" strike="noStrike" baseline="0" dirty="0">
                <a:solidFill>
                  <a:srgbClr val="1A202B"/>
                </a:solidFill>
                <a:latin typeface="Open Sans" panose="020B0606030504020204" pitchFamily="34" charset="0"/>
              </a:rPr>
              <a:t>		</a:t>
            </a:r>
            <a:r>
              <a:rPr lang="en-US" sz="1800" b="1" i="0" u="none" strike="noStrike" baseline="0" dirty="0">
                <a:solidFill>
                  <a:srgbClr val="1A202B"/>
                </a:solidFill>
                <a:latin typeface="Open Sans" panose="020B0606030504020204" pitchFamily="34" charset="0"/>
              </a:rPr>
              <a:t>$1.0B </a:t>
            </a:r>
            <a:r>
              <a:rPr lang="en-US" sz="1800" b="0" i="0" u="none" strike="noStrike" baseline="0" dirty="0">
                <a:solidFill>
                  <a:srgbClr val="1A202B"/>
                </a:solidFill>
                <a:latin typeface="Open Sans" panose="020B0606030504020204" pitchFamily="34" charset="0"/>
              </a:rPr>
              <a:t>	</a:t>
            </a:r>
            <a:r>
              <a:rPr lang="en-US" sz="1800" b="1" i="0" u="none" strike="noStrike" baseline="0" dirty="0">
                <a:solidFill>
                  <a:srgbClr val="1A202B"/>
                </a:solidFill>
                <a:latin typeface="Open Sans" panose="020B0606030504020204" pitchFamily="34" charset="0"/>
              </a:rPr>
              <a:t>$12.8B </a:t>
            </a:r>
            <a:r>
              <a:rPr lang="en-US" sz="1800" b="0" i="0" u="none" strike="noStrike" baseline="0" dirty="0">
                <a:solidFill>
                  <a:srgbClr val="1A202B"/>
                </a:solidFill>
                <a:latin typeface="Open Sans" panose="020B0606030504020204" pitchFamily="34" charset="0"/>
              </a:rPr>
              <a:t>	</a:t>
            </a:r>
            <a:r>
              <a:rPr lang="en-US" sz="1800" b="1" i="0" u="none" strike="noStrike" baseline="0" dirty="0">
                <a:solidFill>
                  <a:srgbClr val="1A202B"/>
                </a:solidFill>
                <a:latin typeface="Open Sans" panose="020B0606030504020204" pitchFamily="34" charset="0"/>
              </a:rPr>
              <a:t>$22.5B </a:t>
            </a:r>
            <a:r>
              <a:rPr lang="en-US" sz="1800" b="0" i="0" u="none" strike="noStrike" baseline="0" dirty="0">
                <a:solidFill>
                  <a:srgbClr val="1A202B"/>
                </a:solidFill>
                <a:latin typeface="Open Sans" panose="020B0606030504020204" pitchFamily="34" charset="0"/>
              </a:rPr>
              <a:t>	</a:t>
            </a:r>
          </a:p>
          <a:p>
            <a:endParaRPr lang="en-US" sz="1800" b="0" i="0" u="none" strike="noStrike" baseline="0" dirty="0">
              <a:solidFill>
                <a:srgbClr val="1A202B"/>
              </a:solidFill>
              <a:latin typeface="Open Sans" panose="020B0606030504020204" pitchFamily="34" charset="0"/>
            </a:endParaRPr>
          </a:p>
          <a:p>
            <a:r>
              <a:rPr lang="en-US" sz="1800" b="0" i="0" u="none" strike="noStrike" baseline="0" dirty="0">
                <a:solidFill>
                  <a:srgbClr val="1A202B"/>
                </a:solidFill>
                <a:latin typeface="Open Sans" panose="020B0606030504020204" pitchFamily="34" charset="0"/>
              </a:rPr>
              <a:t>Sizes of circles 0.25x (0.25 = 1.0B)</a:t>
            </a:r>
          </a:p>
          <a:p>
            <a:endParaRPr lang="en-US" sz="1800" b="0" i="0" u="none" strike="noStrike" baseline="0" dirty="0">
              <a:solidFill>
                <a:srgbClr val="1A202B"/>
              </a:solidFill>
              <a:latin typeface="Open Sans" panose="020B0606030504020204" pitchFamily="34" charset="0"/>
            </a:endParaRPr>
          </a:p>
          <a:p>
            <a:endParaRPr lang="en-US" sz="1800" b="0" i="0" u="none" strike="noStrike" baseline="0" dirty="0">
              <a:solidFill>
                <a:srgbClr val="1A202B"/>
              </a:solidFill>
              <a:latin typeface="Open Sans" panose="020B0606030504020204" pitchFamily="34" charset="0"/>
            </a:endParaRPr>
          </a:p>
          <a:p>
            <a:endParaRPr lang="en-US" sz="1800" b="0" i="0" u="none" strike="noStrike" baseline="0" dirty="0">
              <a:solidFill>
                <a:srgbClr val="1A202B"/>
              </a:solidFill>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9502F7FA-3984-4F9D-BF36-30DAB3280DBC}" type="slidenum">
              <a:rPr lang="de-DE" smtClean="0"/>
              <a:t>8</a:t>
            </a:fld>
            <a:endParaRPr lang="de-DE"/>
          </a:p>
        </p:txBody>
      </p:sp>
    </p:spTree>
    <p:extLst>
      <p:ext uri="{BB962C8B-B14F-4D97-AF65-F5344CB8AC3E}">
        <p14:creationId xmlns:p14="http://schemas.microsoft.com/office/powerpoint/2010/main" val="353983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4.5min</a:t>
            </a:r>
          </a:p>
        </p:txBody>
      </p:sp>
      <p:sp>
        <p:nvSpPr>
          <p:cNvPr id="4" name="Slide Number Placeholder 3"/>
          <p:cNvSpPr>
            <a:spLocks noGrp="1"/>
          </p:cNvSpPr>
          <p:nvPr>
            <p:ph type="sldNum" sz="quarter" idx="5"/>
          </p:nvPr>
        </p:nvSpPr>
        <p:spPr/>
        <p:txBody>
          <a:bodyPr/>
          <a:lstStyle/>
          <a:p>
            <a:fld id="{9502F7FA-3984-4F9D-BF36-30DAB3280DBC}" type="slidenum">
              <a:rPr lang="de-DE" smtClean="0"/>
              <a:t>9</a:t>
            </a:fld>
            <a:endParaRPr lang="de-DE"/>
          </a:p>
        </p:txBody>
      </p:sp>
    </p:spTree>
    <p:extLst>
      <p:ext uri="{BB962C8B-B14F-4D97-AF65-F5344CB8AC3E}">
        <p14:creationId xmlns:p14="http://schemas.microsoft.com/office/powerpoint/2010/main" val="2902114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9" name="Bildplatzhalter 48">
            <a:extLst>
              <a:ext uri="{FF2B5EF4-FFF2-40B4-BE49-F238E27FC236}">
                <a16:creationId xmlns:a16="http://schemas.microsoft.com/office/drawing/2014/main" id="{6B601E17-8A59-4A30-A3C9-0755A73AA802}"/>
              </a:ext>
            </a:extLst>
          </p:cNvPr>
          <p:cNvPicPr>
            <a:picLocks noChangeAspect="1"/>
          </p:cNvPicPr>
          <p:nvPr userDrawn="1"/>
        </p:nvPicPr>
        <p:blipFill>
          <a:blip r:embed="rId2">
            <a:extLst>
              <a:ext uri="{28A0092B-C50C-407E-A947-70E740481C1C}">
                <a14:useLocalDpi xmlns:a14="http://schemas.microsoft.com/office/drawing/2010/main" val="0"/>
              </a:ext>
            </a:extLst>
          </a:blip>
          <a:srcRect l="118" r="118"/>
          <a:stretch>
            <a:fillRect/>
          </a:stretch>
        </p:blipFill>
        <p:spPr>
          <a:xfrm>
            <a:off x="-396" y="-273"/>
            <a:ext cx="11520884" cy="6480448"/>
          </a:xfrm>
          <a:prstGeom prst="rect">
            <a:avLst/>
          </a:prstGeom>
        </p:spPr>
      </p:pic>
      <p:pic>
        <p:nvPicPr>
          <p:cNvPr id="20" name="IAV_Logo">
            <a:extLst>
              <a:ext uri="{FF2B5EF4-FFF2-40B4-BE49-F238E27FC236}">
                <a16:creationId xmlns:a16="http://schemas.microsoft.com/office/drawing/2014/main" id="{50DAB219-8AD2-42BC-9BBF-87F7082EE35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9048337" y="4824263"/>
            <a:ext cx="2148511" cy="1188000"/>
          </a:xfrm>
          <a:prstGeom prst="rect">
            <a:avLst/>
          </a:prstGeom>
        </p:spPr>
      </p:pic>
      <p:sp>
        <p:nvSpPr>
          <p:cNvPr id="2" name="Titel 1">
            <a:extLst>
              <a:ext uri="{FF2B5EF4-FFF2-40B4-BE49-F238E27FC236}">
                <a16:creationId xmlns:a16="http://schemas.microsoft.com/office/drawing/2014/main" id="{56076F01-17EC-4724-B8CD-18FD44ECA277}"/>
              </a:ext>
            </a:extLst>
          </p:cNvPr>
          <p:cNvSpPr>
            <a:spLocks noGrp="1"/>
          </p:cNvSpPr>
          <p:nvPr>
            <p:ph type="title" hasCustomPrompt="1"/>
          </p:nvPr>
        </p:nvSpPr>
        <p:spPr bwMode="gray">
          <a:xfrm>
            <a:off x="539750" y="3376402"/>
            <a:ext cx="8280000" cy="403745"/>
          </a:xfrm>
        </p:spPr>
        <p:txBody>
          <a:bodyPr anchor="b">
            <a:spAutoFit/>
          </a:bodyPr>
          <a:lstStyle>
            <a:lvl1pPr>
              <a:lnSpc>
                <a:spcPct val="100000"/>
              </a:lnSpc>
              <a:defRPr sz="2600">
                <a:solidFill>
                  <a:schemeClr val="accent1"/>
                </a:solidFill>
              </a:defRPr>
            </a:lvl1pPr>
          </a:lstStyle>
          <a:p>
            <a:r>
              <a:rPr lang="en-US" dirty="0"/>
              <a:t>Insert Presentation Title</a:t>
            </a:r>
          </a:p>
        </p:txBody>
      </p:sp>
      <p:sp>
        <p:nvSpPr>
          <p:cNvPr id="21" name="Fußzeilenplatzhalter 3">
            <a:extLst>
              <a:ext uri="{FF2B5EF4-FFF2-40B4-BE49-F238E27FC236}">
                <a16:creationId xmlns:a16="http://schemas.microsoft.com/office/drawing/2014/main" id="{67ECDBC6-A0EC-4C5B-9847-67069DDD4A29}"/>
              </a:ext>
            </a:extLst>
          </p:cNvPr>
          <p:cNvSpPr>
            <a:spLocks noGrp="1"/>
          </p:cNvSpPr>
          <p:nvPr>
            <p:ph type="ftr" sz="quarter" idx="3"/>
          </p:nvPr>
        </p:nvSpPr>
        <p:spPr bwMode="gray">
          <a:xfrm>
            <a:off x="647676" y="6516432"/>
            <a:ext cx="288000" cy="36000"/>
          </a:xfrm>
          <a:prstGeom prst="rect">
            <a:avLst/>
          </a:prstGeom>
        </p:spPr>
        <p:txBody>
          <a:bodyPr vert="horz" lIns="0" tIns="0" rIns="0" bIns="0" rtlCol="0" anchor="ctr"/>
          <a:lstStyle>
            <a:lvl1pPr algn="l">
              <a:defRPr sz="100">
                <a:solidFill>
                  <a:srgbClr val="E6E6E6"/>
                </a:solidFill>
              </a:defRPr>
            </a:lvl1pPr>
          </a:lstStyle>
          <a:p>
            <a:r>
              <a:rPr lang="en-US"/>
              <a:t>IAV  MM/JJJJ  Abteilungskürzel  Namenskürzel  Status: Entwurf, vertraulich</a:t>
            </a:r>
            <a:endParaRPr lang="en-US" dirty="0"/>
          </a:p>
        </p:txBody>
      </p:sp>
      <p:sp>
        <p:nvSpPr>
          <p:cNvPr id="22" name="Foliennummernplatzhalter 4">
            <a:extLst>
              <a:ext uri="{FF2B5EF4-FFF2-40B4-BE49-F238E27FC236}">
                <a16:creationId xmlns:a16="http://schemas.microsoft.com/office/drawing/2014/main" id="{E75DEFE7-5879-4104-847F-0952E148F47D}"/>
              </a:ext>
            </a:extLst>
          </p:cNvPr>
          <p:cNvSpPr>
            <a:spLocks noGrp="1"/>
          </p:cNvSpPr>
          <p:nvPr>
            <p:ph type="sldNum" sz="quarter" idx="4"/>
          </p:nvPr>
        </p:nvSpPr>
        <p:spPr bwMode="gray">
          <a:xfrm>
            <a:off x="539664" y="6516455"/>
            <a:ext cx="72008" cy="36000"/>
          </a:xfrm>
          <a:prstGeom prst="rect">
            <a:avLst/>
          </a:prstGeom>
        </p:spPr>
        <p:txBody>
          <a:bodyPr vert="horz" lIns="0" tIns="0" rIns="0" bIns="0" rtlCol="0" anchor="ctr"/>
          <a:lstStyle>
            <a:lvl1pPr algn="l">
              <a:defRPr sz="100">
                <a:solidFill>
                  <a:srgbClr val="E6E6E6"/>
                </a:solidFill>
              </a:defRPr>
            </a:lvl1pPr>
          </a:lstStyle>
          <a:p>
            <a:fld id="{C651C7C4-31E4-E340-822E-DEA0EA75A835}" type="slidenum">
              <a:rPr lang="en-US" smtClean="0"/>
              <a:pPr/>
              <a:t>‹#›</a:t>
            </a:fld>
            <a:endParaRPr lang="en-US" dirty="0"/>
          </a:p>
        </p:txBody>
      </p:sp>
      <p:sp>
        <p:nvSpPr>
          <p:cNvPr id="8" name="Textplatzhalter 8">
            <a:extLst>
              <a:ext uri="{FF2B5EF4-FFF2-40B4-BE49-F238E27FC236}">
                <a16:creationId xmlns:a16="http://schemas.microsoft.com/office/drawing/2014/main" id="{FD5E4C93-51C5-4597-8CA9-B2334CFA6B47}"/>
              </a:ext>
            </a:extLst>
          </p:cNvPr>
          <p:cNvSpPr>
            <a:spLocks noGrp="1" noChangeAspect="1"/>
          </p:cNvSpPr>
          <p:nvPr>
            <p:ph type="body" sz="quarter" idx="13" hasCustomPrompt="1"/>
          </p:nvPr>
        </p:nvSpPr>
        <p:spPr bwMode="gray">
          <a:xfrm>
            <a:off x="539750" y="3960813"/>
            <a:ext cx="8280400" cy="493277"/>
          </a:xfrm>
        </p:spPr>
        <p:txBody>
          <a:bodyPr>
            <a:spAutoFit/>
          </a:bodyPr>
          <a:lstStyle>
            <a:lvl1pPr marL="0" indent="0">
              <a:lnSpc>
                <a:spcPct val="120000"/>
              </a:lnSpc>
              <a:spcBef>
                <a:spcPts val="0"/>
              </a:spcBef>
              <a:spcAft>
                <a:spcPts val="0"/>
              </a:spcAft>
              <a:buNone/>
              <a:defRPr sz="1400">
                <a:solidFill>
                  <a:schemeClr val="accent1"/>
                </a:solidFill>
              </a:defRPr>
            </a:lvl1pPr>
            <a:lvl2pPr marL="1800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rPr lang="en-US"/>
              <a:t>Subtitle</a:t>
            </a:r>
          </a:p>
          <a:p>
            <a:r>
              <a:rPr lang="en-US"/>
              <a:t>Name </a:t>
            </a:r>
            <a:r>
              <a:rPr lang="en-US" dirty="0"/>
              <a:t>Surname, Month YYYY</a:t>
            </a:r>
          </a:p>
        </p:txBody>
      </p:sp>
    </p:spTree>
    <p:extLst>
      <p:ext uri="{BB962C8B-B14F-4D97-AF65-F5344CB8AC3E}">
        <p14:creationId xmlns:p14="http://schemas.microsoft.com/office/powerpoint/2010/main" val="2871015838"/>
      </p:ext>
    </p:extLst>
  </p:cSld>
  <p:clrMapOvr>
    <a:masterClrMapping/>
  </p:clrMapOvr>
  <p:extLst>
    <p:ext uri="{DCECCB84-F9BA-43D5-87BE-67443E8EF086}">
      <p15:sldGuideLst xmlns:p15="http://schemas.microsoft.com/office/powerpoint/2012/main">
        <p15:guide id="2" orient="horz" pos="2495" userDrawn="1">
          <p15:clr>
            <a:srgbClr val="FBAE40"/>
          </p15:clr>
        </p15:guide>
        <p15:guide id="4" orient="horz" pos="2381" userDrawn="1">
          <p15:clr>
            <a:srgbClr val="FBAE40"/>
          </p15:clr>
        </p15:guide>
        <p15:guide id="5" pos="55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A33A1-DD45-4768-8D42-1CCED7E8F50D}"/>
              </a:ext>
            </a:extLst>
          </p:cNvPr>
          <p:cNvSpPr>
            <a:spLocks noGrp="1"/>
          </p:cNvSpPr>
          <p:nvPr>
            <p:ph type="title" hasCustomPrompt="1"/>
          </p:nvPr>
        </p:nvSpPr>
        <p:spPr/>
        <p:txBody>
          <a:bodyPr/>
          <a:lstStyle/>
          <a:p>
            <a:r>
              <a:rPr lang="en-US"/>
              <a:t>Insert Heading (two lines max)</a:t>
            </a:r>
            <a:endParaRPr lang="en-US" dirty="0"/>
          </a:p>
        </p:txBody>
      </p:sp>
      <p:sp>
        <p:nvSpPr>
          <p:cNvPr id="3" name="Fußzeilenplatzhalter 2">
            <a:extLst>
              <a:ext uri="{FF2B5EF4-FFF2-40B4-BE49-F238E27FC236}">
                <a16:creationId xmlns:a16="http://schemas.microsoft.com/office/drawing/2014/main" id="{CD6E6FD7-1A1D-4077-9538-0A88A20D5BC6}"/>
              </a:ext>
            </a:extLst>
          </p:cNvPr>
          <p:cNvSpPr>
            <a:spLocks noGrp="1"/>
          </p:cNvSpPr>
          <p:nvPr>
            <p:ph type="ftr" sz="quarter" idx="10"/>
          </p:nvPr>
        </p:nvSpPr>
        <p:spPr bwMode="gray"/>
        <p:txBody>
          <a:bodyPr/>
          <a:lstStyle>
            <a:lvl1pPr algn="l">
              <a:defRPr sz="700"/>
            </a:lvl1pPr>
          </a:lstStyle>
          <a:p>
            <a:r>
              <a:rPr lang="en-US"/>
              <a:t>IAV  MM/YYYY  Department Code  Initials  Status: draft, confidential</a:t>
            </a:r>
            <a:endParaRPr lang="en-US" dirty="0"/>
          </a:p>
        </p:txBody>
      </p:sp>
      <p:sp>
        <p:nvSpPr>
          <p:cNvPr id="4" name="Foliennummernplatzhalter 3">
            <a:extLst>
              <a:ext uri="{FF2B5EF4-FFF2-40B4-BE49-F238E27FC236}">
                <a16:creationId xmlns:a16="http://schemas.microsoft.com/office/drawing/2014/main" id="{DC2104F3-786C-460F-AEEF-DFFB798911E3}"/>
              </a:ext>
            </a:extLst>
          </p:cNvPr>
          <p:cNvSpPr>
            <a:spLocks noGrp="1"/>
          </p:cNvSpPr>
          <p:nvPr>
            <p:ph type="sldNum" sz="quarter" idx="11"/>
          </p:nvPr>
        </p:nvSpPr>
        <p:spPr bwMode="gray"/>
        <p:txBody>
          <a:bodyPr/>
          <a:lstStyle>
            <a:lvl1pPr algn="l">
              <a:defRPr sz="700"/>
            </a:lvl1pPr>
          </a:lstStyle>
          <a:p>
            <a:fld id="{C651C7C4-31E4-E340-822E-DEA0EA75A835}" type="slidenum">
              <a:rPr lang="en-US" smtClean="0"/>
              <a:pPr/>
              <a:t>‹#›</a:t>
            </a:fld>
            <a:endParaRPr lang="en-US" dirty="0"/>
          </a:p>
        </p:txBody>
      </p:sp>
      <p:sp>
        <p:nvSpPr>
          <p:cNvPr id="10" name="Textplatzhalter 9">
            <a:extLst>
              <a:ext uri="{FF2B5EF4-FFF2-40B4-BE49-F238E27FC236}">
                <a16:creationId xmlns:a16="http://schemas.microsoft.com/office/drawing/2014/main" id="{F9318C5E-89FA-4ECC-A117-7F7FDE7986BC}"/>
              </a:ext>
            </a:extLst>
          </p:cNvPr>
          <p:cNvSpPr>
            <a:spLocks noGrp="1"/>
          </p:cNvSpPr>
          <p:nvPr>
            <p:ph type="body" sz="quarter" idx="12" hasCustomPrompt="1"/>
          </p:nvPr>
        </p:nvSpPr>
        <p:spPr>
          <a:xfrm>
            <a:off x="539665" y="1295399"/>
            <a:ext cx="3240173" cy="1860509"/>
          </a:xfrm>
        </p:spPr>
        <p:txBody>
          <a:bodyPr>
            <a:spAutoFit/>
          </a:bodyPr>
          <a:lstStyle>
            <a:lvl1pPr>
              <a:lnSpc>
                <a:spcPct val="120000"/>
              </a:lnSpc>
              <a:buClrTx/>
              <a:defRPr/>
            </a:lvl1pPr>
            <a:lvl2pPr>
              <a:lnSpc>
                <a:spcPct val="120000"/>
              </a:lnSpc>
              <a:buClrTx/>
              <a:defRPr/>
            </a:lvl2pPr>
            <a:lvl3pPr>
              <a:lnSpc>
                <a:spcPct val="120000"/>
              </a:lnSpc>
              <a:buClrTx/>
              <a:defRPr/>
            </a:lvl3pPr>
            <a:lvl4pPr>
              <a:lnSpc>
                <a:spcPct val="120000"/>
              </a:lnSpc>
              <a:buClrTx/>
              <a:defRPr/>
            </a:lvl4pPr>
            <a:lvl5pPr>
              <a:buClrTx/>
              <a:defRPr/>
            </a:lvl5pPr>
          </a:lstStyle>
          <a:p>
            <a:pPr lvl="0"/>
            <a:r>
              <a:rPr lang="en-US"/>
              <a:t>First level</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11" name="Textplatzhalter 9">
            <a:extLst>
              <a:ext uri="{FF2B5EF4-FFF2-40B4-BE49-F238E27FC236}">
                <a16:creationId xmlns:a16="http://schemas.microsoft.com/office/drawing/2014/main" id="{69585600-7B4A-4FD9-B2AF-A86376EA3DBF}"/>
              </a:ext>
            </a:extLst>
          </p:cNvPr>
          <p:cNvSpPr>
            <a:spLocks noGrp="1"/>
          </p:cNvSpPr>
          <p:nvPr>
            <p:ph type="body" sz="quarter" idx="13" hasCustomPrompt="1"/>
          </p:nvPr>
        </p:nvSpPr>
        <p:spPr>
          <a:xfrm>
            <a:off x="4140064" y="1295399"/>
            <a:ext cx="3240087" cy="1860509"/>
          </a:xfrm>
        </p:spPr>
        <p:txBody>
          <a:bodyPr>
            <a:spAutoFit/>
          </a:bodyPr>
          <a:lstStyle>
            <a:lvl1pPr>
              <a:lnSpc>
                <a:spcPct val="120000"/>
              </a:lnSpc>
              <a:buClrTx/>
              <a:defRPr/>
            </a:lvl1pPr>
            <a:lvl2pPr>
              <a:lnSpc>
                <a:spcPct val="120000"/>
              </a:lnSpc>
              <a:buClrTx/>
              <a:defRPr/>
            </a:lvl2pPr>
            <a:lvl3pPr>
              <a:lnSpc>
                <a:spcPct val="120000"/>
              </a:lnSpc>
              <a:buClrTx/>
              <a:defRPr/>
            </a:lvl3pPr>
            <a:lvl4pPr>
              <a:lnSpc>
                <a:spcPct val="120000"/>
              </a:lnSpc>
              <a:buClrTx/>
              <a:defRPr/>
            </a:lvl4pPr>
            <a:lvl5pPr>
              <a:buClrTx/>
              <a:defRPr/>
            </a:lvl5pPr>
          </a:lstStyle>
          <a:p>
            <a:pPr lvl="0"/>
            <a:r>
              <a:rPr lang="en-US"/>
              <a:t>First level</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12" name="Textplatzhalter 9">
            <a:extLst>
              <a:ext uri="{FF2B5EF4-FFF2-40B4-BE49-F238E27FC236}">
                <a16:creationId xmlns:a16="http://schemas.microsoft.com/office/drawing/2014/main" id="{BEB46638-66D7-4118-9E58-EE2C8D6B85BB}"/>
              </a:ext>
            </a:extLst>
          </p:cNvPr>
          <p:cNvSpPr>
            <a:spLocks noGrp="1"/>
          </p:cNvSpPr>
          <p:nvPr>
            <p:ph type="body" sz="quarter" idx="14" hasCustomPrompt="1"/>
          </p:nvPr>
        </p:nvSpPr>
        <p:spPr>
          <a:xfrm>
            <a:off x="7740377" y="1295399"/>
            <a:ext cx="3240086" cy="1860509"/>
          </a:xfrm>
        </p:spPr>
        <p:txBody>
          <a:bodyPr>
            <a:spAutoFit/>
          </a:bodyPr>
          <a:lstStyle>
            <a:lvl1pPr>
              <a:lnSpc>
                <a:spcPct val="120000"/>
              </a:lnSpc>
              <a:buClrTx/>
              <a:defRPr/>
            </a:lvl1pPr>
            <a:lvl2pPr>
              <a:lnSpc>
                <a:spcPct val="120000"/>
              </a:lnSpc>
              <a:buClrTx/>
              <a:defRPr/>
            </a:lvl2pPr>
            <a:lvl3pPr>
              <a:lnSpc>
                <a:spcPct val="120000"/>
              </a:lnSpc>
              <a:buClrTx/>
              <a:defRPr/>
            </a:lvl3pPr>
            <a:lvl4pPr>
              <a:lnSpc>
                <a:spcPct val="120000"/>
              </a:lnSpc>
              <a:buClrTx/>
              <a:defRPr/>
            </a:lvl4pPr>
            <a:lvl5pPr>
              <a:buClrTx/>
              <a:defRPr/>
            </a:lvl5pPr>
          </a:lstStyle>
          <a:p>
            <a:pPr lvl="0"/>
            <a:r>
              <a:rPr lang="en-US"/>
              <a:t>First level</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6540728"/>
      </p:ext>
    </p:extLst>
  </p:cSld>
  <p:clrMapOvr>
    <a:masterClrMapping/>
  </p:clrMapOvr>
  <p:extLst>
    <p:ext uri="{DCECCB84-F9BA-43D5-87BE-67443E8EF086}">
      <p15:sldGuideLst xmlns:p15="http://schemas.microsoft.com/office/powerpoint/2012/main">
        <p15:guide id="1" pos="2608" userDrawn="1">
          <p15:clr>
            <a:srgbClr val="FBAE40"/>
          </p15:clr>
        </p15:guide>
        <p15:guide id="2" pos="2381" userDrawn="1">
          <p15:clr>
            <a:srgbClr val="FBAE40"/>
          </p15:clr>
        </p15:guide>
        <p15:guide id="3" pos="4649" userDrawn="1">
          <p15:clr>
            <a:srgbClr val="FBAE40"/>
          </p15:clr>
        </p15:guide>
        <p15:guide id="4" pos="487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light">
    <p:bg>
      <p:bgPr>
        <a:solidFill>
          <a:schemeClr val="tx1"/>
        </a:solidFill>
        <a:effectLst/>
      </p:bgPr>
    </p:bg>
    <p:spTree>
      <p:nvGrpSpPr>
        <p:cNvPr id="1" name=""/>
        <p:cNvGrpSpPr/>
        <p:nvPr/>
      </p:nvGrpSpPr>
      <p:grpSpPr>
        <a:xfrm>
          <a:off x="0" y="0"/>
          <a:ext cx="0" cy="0"/>
          <a:chOff x="0" y="0"/>
          <a:chExt cx="0" cy="0"/>
        </a:xfrm>
      </p:grpSpPr>
      <p:sp>
        <p:nvSpPr>
          <p:cNvPr id="5" name="Bildplatzhalter 8">
            <a:extLst>
              <a:ext uri="{FF2B5EF4-FFF2-40B4-BE49-F238E27FC236}">
                <a16:creationId xmlns:a16="http://schemas.microsoft.com/office/drawing/2014/main" id="{A34D6C70-9B9F-440C-9118-8C886093B483}"/>
              </a:ext>
            </a:extLst>
          </p:cNvPr>
          <p:cNvSpPr>
            <a:spLocks noGrp="1"/>
          </p:cNvSpPr>
          <p:nvPr>
            <p:ph type="pic" sz="quarter" idx="12" hasCustomPrompt="1"/>
          </p:nvPr>
        </p:nvSpPr>
        <p:spPr>
          <a:xfrm>
            <a:off x="0" y="0"/>
            <a:ext cx="11520488" cy="6480175"/>
          </a:xfrm>
        </p:spPr>
        <p:txBody>
          <a:bodyPr anchor="ctr"/>
          <a:lstStyle>
            <a:lvl1pPr marL="0" indent="0" algn="ctr">
              <a:buNone/>
              <a:defRPr>
                <a:solidFill>
                  <a:schemeClr val="accent6"/>
                </a:solidFill>
              </a:defRPr>
            </a:lvl1pPr>
          </a:lstStyle>
          <a:p>
            <a:r>
              <a:rPr lang="en-US"/>
              <a:t>Insert background picture</a:t>
            </a:r>
            <a:endParaRPr lang="en-US" dirty="0"/>
          </a:p>
        </p:txBody>
      </p:sp>
      <p:sp>
        <p:nvSpPr>
          <p:cNvPr id="2" name="Titel 1">
            <a:extLst>
              <a:ext uri="{FF2B5EF4-FFF2-40B4-BE49-F238E27FC236}">
                <a16:creationId xmlns:a16="http://schemas.microsoft.com/office/drawing/2014/main" id="{80AEDBF7-EAD7-4A97-BAF0-B9AC481F7B90}"/>
              </a:ext>
            </a:extLst>
          </p:cNvPr>
          <p:cNvSpPr>
            <a:spLocks noGrp="1"/>
          </p:cNvSpPr>
          <p:nvPr>
            <p:ph type="title" hasCustomPrompt="1"/>
          </p:nvPr>
        </p:nvSpPr>
        <p:spPr bwMode="gray">
          <a:xfrm>
            <a:off x="539750" y="4078843"/>
            <a:ext cx="10440988" cy="890032"/>
          </a:xfrm>
        </p:spPr>
        <p:txBody>
          <a:bodyPr anchor="b">
            <a:spAutoFit/>
          </a:bodyPr>
          <a:lstStyle>
            <a:lvl1pPr>
              <a:lnSpc>
                <a:spcPct val="90000"/>
              </a:lnSpc>
              <a:defRPr sz="6400" b="0">
                <a:solidFill>
                  <a:schemeClr val="bg1"/>
                </a:solidFill>
              </a:defRPr>
            </a:lvl1pPr>
          </a:lstStyle>
          <a:p>
            <a:r>
              <a:rPr lang="en-US"/>
              <a:t>A Short Statement</a:t>
            </a:r>
            <a:endParaRPr lang="en-US" dirty="0"/>
          </a:p>
        </p:txBody>
      </p:sp>
      <p:sp>
        <p:nvSpPr>
          <p:cNvPr id="3" name="Fußzeilenplatzhalter 2">
            <a:extLst>
              <a:ext uri="{FF2B5EF4-FFF2-40B4-BE49-F238E27FC236}">
                <a16:creationId xmlns:a16="http://schemas.microsoft.com/office/drawing/2014/main" id="{40AD1742-691D-4813-997E-E3A9F53D8E6C}"/>
              </a:ext>
            </a:extLst>
          </p:cNvPr>
          <p:cNvSpPr>
            <a:spLocks noGrp="1"/>
          </p:cNvSpPr>
          <p:nvPr>
            <p:ph type="ftr" sz="quarter" idx="10"/>
          </p:nvPr>
        </p:nvSpPr>
        <p:spPr bwMode="gray"/>
        <p:txBody>
          <a:bodyPr/>
          <a:lstStyle>
            <a:lvl1pPr>
              <a:defRPr>
                <a:solidFill>
                  <a:schemeClr val="bg1"/>
                </a:solidFill>
              </a:defRPr>
            </a:lvl1pPr>
          </a:lstStyle>
          <a:p>
            <a:r>
              <a:rPr lang="en-US"/>
              <a:t>IAV  MM/YYYY  Department Code  Initials  Status: draft, confidential</a:t>
            </a:r>
            <a:endParaRPr lang="en-US" dirty="0"/>
          </a:p>
        </p:txBody>
      </p:sp>
      <p:sp>
        <p:nvSpPr>
          <p:cNvPr id="4" name="Foliennummernplatzhalter 3">
            <a:extLst>
              <a:ext uri="{FF2B5EF4-FFF2-40B4-BE49-F238E27FC236}">
                <a16:creationId xmlns:a16="http://schemas.microsoft.com/office/drawing/2014/main" id="{594252BC-C4CD-4D6D-B7F8-1B4C2665ADB5}"/>
              </a:ext>
            </a:extLst>
          </p:cNvPr>
          <p:cNvSpPr>
            <a:spLocks noGrp="1"/>
          </p:cNvSpPr>
          <p:nvPr>
            <p:ph type="sldNum" sz="quarter" idx="11"/>
          </p:nvPr>
        </p:nvSpPr>
        <p:spPr bwMode="gray"/>
        <p:txBody>
          <a:bodyPr/>
          <a:lstStyle>
            <a:lvl1pPr>
              <a:defRPr>
                <a:solidFill>
                  <a:schemeClr val="bg1"/>
                </a:solidFill>
              </a:defRPr>
            </a:lvl1pPr>
          </a:lstStyle>
          <a:p>
            <a:fld id="{C651C7C4-31E4-E340-822E-DEA0EA75A835}" type="slidenum">
              <a:rPr lang="en-US" smtClean="0"/>
              <a:pPr/>
              <a:t>‹#›</a:t>
            </a:fld>
            <a:endParaRPr lang="en-US" dirty="0"/>
          </a:p>
        </p:txBody>
      </p:sp>
    </p:spTree>
    <p:extLst>
      <p:ext uri="{BB962C8B-B14F-4D97-AF65-F5344CB8AC3E}">
        <p14:creationId xmlns:p14="http://schemas.microsoft.com/office/powerpoint/2010/main" val="595644910"/>
      </p:ext>
    </p:extLst>
  </p:cSld>
  <p:clrMapOvr>
    <a:masterClrMapping/>
  </p:clrMapOvr>
  <p:extLst>
    <p:ext uri="{DCECCB84-F9BA-43D5-87BE-67443E8EF086}">
      <p15:sldGuideLst xmlns:p15="http://schemas.microsoft.com/office/powerpoint/2012/main">
        <p15:guide id="1" orient="horz" pos="313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D4B6-6919-4B05-9865-A84FDCB3F1A6}"/>
              </a:ext>
            </a:extLst>
          </p:cNvPr>
          <p:cNvSpPr>
            <a:spLocks noGrp="1"/>
          </p:cNvSpPr>
          <p:nvPr>
            <p:ph type="title" hasCustomPrompt="1"/>
            <p:custDataLst>
              <p:tags r:id="rId1"/>
            </p:custDataLst>
          </p:nvPr>
        </p:nvSpPr>
        <p:spPr/>
        <p:txBody>
          <a:bodyPr/>
          <a:lstStyle>
            <a:lvl1pPr>
              <a:defRPr/>
            </a:lvl1pPr>
          </a:lstStyle>
          <a:p>
            <a:r>
              <a:t>Click to Add a Title</a:t>
            </a:r>
          </a:p>
        </p:txBody>
      </p:sp>
      <p:sp>
        <p:nvSpPr>
          <p:cNvPr id="3" name="Text Placeholder 6">
            <a:extLst>
              <a:ext uri="{FF2B5EF4-FFF2-40B4-BE49-F238E27FC236}">
                <a16:creationId xmlns:a16="http://schemas.microsoft.com/office/drawing/2014/main" id="{9C032D36-66AB-4AEF-A795-4ED1CE7E776A}"/>
              </a:ext>
            </a:extLst>
          </p:cNvPr>
          <p:cNvSpPr>
            <a:spLocks noGrp="1"/>
          </p:cNvSpPr>
          <p:nvPr>
            <p:ph type="body" sz="quarter" idx="12" hasCustomPrompt="1"/>
            <p:custDataLst>
              <p:tags r:id="rId2"/>
            </p:custDataLst>
          </p:nvPr>
        </p:nvSpPr>
        <p:spPr>
          <a:xfrm>
            <a:off x="431409" y="950425"/>
            <a:ext cx="10657060" cy="345609"/>
          </a:xfrm>
        </p:spPr>
        <p:txBody>
          <a:bodyPr>
            <a:noAutofit/>
          </a:bodyPr>
          <a:lstStyle>
            <a:lvl1pPr marL="0" indent="0">
              <a:spcBef>
                <a:spcPts val="0"/>
              </a:spcBef>
              <a:buFont typeface="Arial" panose="020B0604020202020204" pitchFamily="34" charset="0"/>
              <a:buNone/>
              <a:defRPr sz="2079" i="0">
                <a:solidFill>
                  <a:schemeClr val="tx1"/>
                </a:solidFill>
              </a:defRPr>
            </a:lvl1pPr>
            <a:lvl2pPr marL="0" indent="0">
              <a:spcBef>
                <a:spcPts val="0"/>
              </a:spcBef>
              <a:buNone/>
              <a:defRPr sz="2268">
                <a:solidFill>
                  <a:schemeClr val="tx1">
                    <a:lumMod val="65000"/>
                    <a:lumOff val="35000"/>
                  </a:schemeClr>
                </a:solidFill>
              </a:defRPr>
            </a:lvl2pPr>
            <a:lvl3pPr marL="0" indent="0">
              <a:spcBef>
                <a:spcPts val="0"/>
              </a:spcBef>
              <a:buNone/>
              <a:defRPr sz="2268">
                <a:solidFill>
                  <a:schemeClr val="tx1">
                    <a:lumMod val="65000"/>
                    <a:lumOff val="35000"/>
                  </a:schemeClr>
                </a:solidFill>
              </a:defRPr>
            </a:lvl3pPr>
            <a:lvl4pPr marL="0" indent="0">
              <a:spcBef>
                <a:spcPts val="0"/>
              </a:spcBef>
              <a:buNone/>
              <a:defRPr sz="2268">
                <a:solidFill>
                  <a:schemeClr val="tx1">
                    <a:lumMod val="65000"/>
                    <a:lumOff val="35000"/>
                  </a:schemeClr>
                </a:solidFill>
              </a:defRPr>
            </a:lvl4pPr>
            <a:lvl5pPr marL="0" indent="0">
              <a:spcBef>
                <a:spcPts val="0"/>
              </a:spcBef>
              <a:buNone/>
              <a:defRPr sz="2268">
                <a:solidFill>
                  <a:schemeClr val="tx1">
                    <a:lumMod val="65000"/>
                    <a:lumOff val="35000"/>
                  </a:schemeClr>
                </a:solidFill>
              </a:defRPr>
            </a:lvl5pPr>
            <a:lvl6pPr marL="0" indent="0">
              <a:spcBef>
                <a:spcPts val="0"/>
              </a:spcBef>
              <a:buNone/>
              <a:defRPr sz="2268">
                <a:solidFill>
                  <a:schemeClr val="tx1">
                    <a:lumMod val="65000"/>
                    <a:lumOff val="35000"/>
                  </a:schemeClr>
                </a:solidFill>
              </a:defRPr>
            </a:lvl6pPr>
            <a:lvl7pPr marL="0" indent="0">
              <a:spcBef>
                <a:spcPts val="0"/>
              </a:spcBef>
              <a:buNone/>
              <a:defRPr sz="2268">
                <a:solidFill>
                  <a:schemeClr val="tx1">
                    <a:lumMod val="65000"/>
                    <a:lumOff val="35000"/>
                  </a:schemeClr>
                </a:solidFill>
              </a:defRPr>
            </a:lvl7pPr>
            <a:lvl8pPr marL="0" indent="0">
              <a:spcBef>
                <a:spcPts val="0"/>
              </a:spcBef>
              <a:buNone/>
              <a:defRPr sz="2268">
                <a:solidFill>
                  <a:schemeClr val="tx1">
                    <a:lumMod val="65000"/>
                    <a:lumOff val="35000"/>
                  </a:schemeClr>
                </a:solidFill>
              </a:defRPr>
            </a:lvl8pPr>
            <a:lvl9pPr marL="0" indent="0">
              <a:spcBef>
                <a:spcPts val="0"/>
              </a:spcBef>
              <a:buNone/>
              <a:defRPr sz="2268">
                <a:solidFill>
                  <a:schemeClr val="tx1">
                    <a:lumMod val="65000"/>
                    <a:lumOff val="35000"/>
                  </a:schemeClr>
                </a:solidFill>
              </a:defRPr>
            </a:lvl9pPr>
          </a:lstStyle>
          <a:p>
            <a:pPr lvl="0"/>
            <a:r>
              <a:t>Click to Add a Subtitle</a:t>
            </a:r>
          </a:p>
        </p:txBody>
      </p:sp>
    </p:spTree>
    <p:extLst>
      <p:ext uri="{BB962C8B-B14F-4D97-AF65-F5344CB8AC3E}">
        <p14:creationId xmlns:p14="http://schemas.microsoft.com/office/powerpoint/2010/main" val="13144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19" name="Bildplatzhalter 48">
            <a:extLst>
              <a:ext uri="{FF2B5EF4-FFF2-40B4-BE49-F238E27FC236}">
                <a16:creationId xmlns:a16="http://schemas.microsoft.com/office/drawing/2014/main" id="{6B601E17-8A59-4A30-A3C9-0755A73AA802}"/>
              </a:ext>
            </a:extLst>
          </p:cNvPr>
          <p:cNvPicPr>
            <a:picLocks noChangeAspect="1"/>
          </p:cNvPicPr>
          <p:nvPr userDrawn="1"/>
        </p:nvPicPr>
        <p:blipFill>
          <a:blip r:embed="rId2">
            <a:extLst>
              <a:ext uri="{28A0092B-C50C-407E-A947-70E740481C1C}">
                <a14:useLocalDpi xmlns:a14="http://schemas.microsoft.com/office/drawing/2010/main" val="0"/>
              </a:ext>
            </a:extLst>
          </a:blip>
          <a:srcRect l="144" r="144"/>
          <a:stretch/>
        </p:blipFill>
        <p:spPr>
          <a:xfrm>
            <a:off x="-396" y="-273"/>
            <a:ext cx="11520884" cy="6480448"/>
          </a:xfrm>
          <a:prstGeom prst="rect">
            <a:avLst/>
          </a:prstGeom>
        </p:spPr>
      </p:pic>
      <p:pic>
        <p:nvPicPr>
          <p:cNvPr id="20" name="IAV_Logo">
            <a:extLst>
              <a:ext uri="{FF2B5EF4-FFF2-40B4-BE49-F238E27FC236}">
                <a16:creationId xmlns:a16="http://schemas.microsoft.com/office/drawing/2014/main" id="{50DAB219-8AD2-42BC-9BBF-87F7082EE35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8337" y="4824263"/>
            <a:ext cx="2148511" cy="1188000"/>
          </a:xfrm>
          <a:prstGeom prst="rect">
            <a:avLst/>
          </a:prstGeom>
        </p:spPr>
      </p:pic>
      <p:sp>
        <p:nvSpPr>
          <p:cNvPr id="2" name="Titel 1">
            <a:extLst>
              <a:ext uri="{FF2B5EF4-FFF2-40B4-BE49-F238E27FC236}">
                <a16:creationId xmlns:a16="http://schemas.microsoft.com/office/drawing/2014/main" id="{56076F01-17EC-4724-B8CD-18FD44ECA277}"/>
              </a:ext>
            </a:extLst>
          </p:cNvPr>
          <p:cNvSpPr>
            <a:spLocks noGrp="1"/>
          </p:cNvSpPr>
          <p:nvPr>
            <p:ph type="title" hasCustomPrompt="1"/>
          </p:nvPr>
        </p:nvSpPr>
        <p:spPr>
          <a:xfrm>
            <a:off x="539750" y="3376402"/>
            <a:ext cx="8280000" cy="403745"/>
          </a:xfrm>
        </p:spPr>
        <p:txBody>
          <a:bodyPr anchor="b">
            <a:spAutoFit/>
          </a:bodyPr>
          <a:lstStyle>
            <a:lvl1pPr>
              <a:lnSpc>
                <a:spcPct val="100000"/>
              </a:lnSpc>
              <a:defRPr sz="2600">
                <a:solidFill>
                  <a:schemeClr val="accent5"/>
                </a:solidFill>
              </a:defRPr>
            </a:lvl1pPr>
          </a:lstStyle>
          <a:p>
            <a:r>
              <a:rPr lang="en-US" dirty="0"/>
              <a:t>Insert Presentation Title</a:t>
            </a:r>
          </a:p>
        </p:txBody>
      </p:sp>
      <p:sp>
        <p:nvSpPr>
          <p:cNvPr id="11" name="Fußzeilenplatzhalter 3">
            <a:extLst>
              <a:ext uri="{FF2B5EF4-FFF2-40B4-BE49-F238E27FC236}">
                <a16:creationId xmlns:a16="http://schemas.microsoft.com/office/drawing/2014/main" id="{B83318C4-BD94-43DC-9006-08A86888342C}"/>
              </a:ext>
            </a:extLst>
          </p:cNvPr>
          <p:cNvSpPr>
            <a:spLocks noGrp="1"/>
          </p:cNvSpPr>
          <p:nvPr>
            <p:ph type="ftr" sz="quarter" idx="3"/>
          </p:nvPr>
        </p:nvSpPr>
        <p:spPr bwMode="gray">
          <a:xfrm>
            <a:off x="647676" y="6516432"/>
            <a:ext cx="288000" cy="36000"/>
          </a:xfrm>
          <a:prstGeom prst="rect">
            <a:avLst/>
          </a:prstGeom>
        </p:spPr>
        <p:txBody>
          <a:bodyPr vert="horz" lIns="0" tIns="0" rIns="0" bIns="0" rtlCol="0" anchor="ctr"/>
          <a:lstStyle>
            <a:lvl1pPr algn="l">
              <a:defRPr sz="100">
                <a:solidFill>
                  <a:srgbClr val="E6E6E6"/>
                </a:solidFill>
              </a:defRPr>
            </a:lvl1pPr>
          </a:lstStyle>
          <a:p>
            <a:r>
              <a:rPr lang="en-US"/>
              <a:t>IAV  MM/JJJJ  Abteilungskürzel  Namenskürzel  Status: Entwurf, vertraulich</a:t>
            </a:r>
            <a:endParaRPr lang="en-US" dirty="0"/>
          </a:p>
        </p:txBody>
      </p:sp>
      <p:sp>
        <p:nvSpPr>
          <p:cNvPr id="12" name="Foliennummernplatzhalter 4">
            <a:extLst>
              <a:ext uri="{FF2B5EF4-FFF2-40B4-BE49-F238E27FC236}">
                <a16:creationId xmlns:a16="http://schemas.microsoft.com/office/drawing/2014/main" id="{8F0656A1-F47D-4352-8B2B-0ACAE4E82B9E}"/>
              </a:ext>
            </a:extLst>
          </p:cNvPr>
          <p:cNvSpPr>
            <a:spLocks noGrp="1"/>
          </p:cNvSpPr>
          <p:nvPr>
            <p:ph type="sldNum" sz="quarter" idx="4"/>
          </p:nvPr>
        </p:nvSpPr>
        <p:spPr bwMode="gray">
          <a:xfrm>
            <a:off x="539664" y="6516455"/>
            <a:ext cx="72008" cy="36000"/>
          </a:xfrm>
          <a:prstGeom prst="rect">
            <a:avLst/>
          </a:prstGeom>
        </p:spPr>
        <p:txBody>
          <a:bodyPr vert="horz" lIns="0" tIns="0" rIns="0" bIns="0" rtlCol="0" anchor="ctr"/>
          <a:lstStyle>
            <a:lvl1pPr algn="l">
              <a:defRPr sz="100">
                <a:solidFill>
                  <a:srgbClr val="E6E6E6"/>
                </a:solidFill>
              </a:defRPr>
            </a:lvl1pPr>
          </a:lstStyle>
          <a:p>
            <a:fld id="{C651C7C4-31E4-E340-822E-DEA0EA75A835}" type="slidenum">
              <a:rPr lang="en-US" smtClean="0"/>
              <a:pPr/>
              <a:t>‹#›</a:t>
            </a:fld>
            <a:endParaRPr lang="en-US" dirty="0"/>
          </a:p>
        </p:txBody>
      </p:sp>
      <p:sp>
        <p:nvSpPr>
          <p:cNvPr id="8" name="Textplatzhalter 8">
            <a:extLst>
              <a:ext uri="{FF2B5EF4-FFF2-40B4-BE49-F238E27FC236}">
                <a16:creationId xmlns:a16="http://schemas.microsoft.com/office/drawing/2014/main" id="{AFAD9856-3C3B-41AA-8777-BA13CE8222E9}"/>
              </a:ext>
            </a:extLst>
          </p:cNvPr>
          <p:cNvSpPr>
            <a:spLocks noGrp="1" noChangeAspect="1"/>
          </p:cNvSpPr>
          <p:nvPr>
            <p:ph type="body" sz="quarter" idx="13" hasCustomPrompt="1"/>
          </p:nvPr>
        </p:nvSpPr>
        <p:spPr bwMode="gray">
          <a:xfrm>
            <a:off x="539750" y="3960813"/>
            <a:ext cx="8280400" cy="493277"/>
          </a:xfrm>
        </p:spPr>
        <p:txBody>
          <a:bodyPr>
            <a:spAutoFit/>
          </a:bodyPr>
          <a:lstStyle>
            <a:lvl1pPr marL="0" indent="0">
              <a:lnSpc>
                <a:spcPct val="120000"/>
              </a:lnSpc>
              <a:spcBef>
                <a:spcPts val="0"/>
              </a:spcBef>
              <a:spcAft>
                <a:spcPts val="0"/>
              </a:spcAft>
              <a:buNone/>
              <a:defRPr sz="1400">
                <a:solidFill>
                  <a:srgbClr val="A200E6"/>
                </a:solidFill>
              </a:defRPr>
            </a:lvl1pPr>
            <a:lvl2pPr marL="1800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rPr lang="en-US"/>
              <a:t>Subtitle</a:t>
            </a:r>
          </a:p>
          <a:p>
            <a:r>
              <a:rPr lang="en-US"/>
              <a:t>Name </a:t>
            </a:r>
            <a:r>
              <a:rPr lang="en-US" dirty="0"/>
              <a:t>Surname, Month YYYY</a:t>
            </a:r>
          </a:p>
        </p:txBody>
      </p:sp>
    </p:spTree>
    <p:extLst>
      <p:ext uri="{BB962C8B-B14F-4D97-AF65-F5344CB8AC3E}">
        <p14:creationId xmlns:p14="http://schemas.microsoft.com/office/powerpoint/2010/main" val="4099379384"/>
      </p:ext>
    </p:extLst>
  </p:cSld>
  <p:clrMapOvr>
    <a:masterClrMapping/>
  </p:clrMapOvr>
  <p:extLst>
    <p:ext uri="{DCECCB84-F9BA-43D5-87BE-67443E8EF086}">
      <p15:sldGuideLst xmlns:p15="http://schemas.microsoft.com/office/powerpoint/2012/main">
        <p15:guide id="2" orient="horz" pos="2495" userDrawn="1">
          <p15:clr>
            <a:srgbClr val="FBAE40"/>
          </p15:clr>
        </p15:guide>
        <p15:guide id="4" orient="horz" pos="2381" userDrawn="1">
          <p15:clr>
            <a:srgbClr val="FBAE40"/>
          </p15:clr>
        </p15:guide>
        <p15:guide id="5" pos="55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pic>
        <p:nvPicPr>
          <p:cNvPr id="19" name="Bildplatzhalter 48">
            <a:extLst>
              <a:ext uri="{FF2B5EF4-FFF2-40B4-BE49-F238E27FC236}">
                <a16:creationId xmlns:a16="http://schemas.microsoft.com/office/drawing/2014/main" id="{6B601E17-8A59-4A30-A3C9-0755A73AA802}"/>
              </a:ext>
            </a:extLst>
          </p:cNvPr>
          <p:cNvPicPr>
            <a:picLocks noChangeAspect="1"/>
          </p:cNvPicPr>
          <p:nvPr userDrawn="1"/>
        </p:nvPicPr>
        <p:blipFill>
          <a:blip r:embed="rId2">
            <a:extLst>
              <a:ext uri="{28A0092B-C50C-407E-A947-70E740481C1C}">
                <a14:useLocalDpi xmlns:a14="http://schemas.microsoft.com/office/drawing/2010/main" val="0"/>
              </a:ext>
            </a:extLst>
          </a:blip>
          <a:srcRect l="118" r="118"/>
          <a:stretch/>
        </p:blipFill>
        <p:spPr>
          <a:xfrm>
            <a:off x="-396" y="-273"/>
            <a:ext cx="11520884" cy="6480448"/>
          </a:xfrm>
          <a:prstGeom prst="rect">
            <a:avLst/>
          </a:prstGeom>
        </p:spPr>
      </p:pic>
      <p:pic>
        <p:nvPicPr>
          <p:cNvPr id="20" name="IAV_Logo">
            <a:extLst>
              <a:ext uri="{FF2B5EF4-FFF2-40B4-BE49-F238E27FC236}">
                <a16:creationId xmlns:a16="http://schemas.microsoft.com/office/drawing/2014/main" id="{50DAB219-8AD2-42BC-9BBF-87F7082EE35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8337" y="4824263"/>
            <a:ext cx="2148511" cy="1188000"/>
          </a:xfrm>
          <a:prstGeom prst="rect">
            <a:avLst/>
          </a:prstGeom>
        </p:spPr>
      </p:pic>
      <p:sp>
        <p:nvSpPr>
          <p:cNvPr id="2" name="Titel 1">
            <a:extLst>
              <a:ext uri="{FF2B5EF4-FFF2-40B4-BE49-F238E27FC236}">
                <a16:creationId xmlns:a16="http://schemas.microsoft.com/office/drawing/2014/main" id="{56076F01-17EC-4724-B8CD-18FD44ECA277}"/>
              </a:ext>
            </a:extLst>
          </p:cNvPr>
          <p:cNvSpPr>
            <a:spLocks noGrp="1"/>
          </p:cNvSpPr>
          <p:nvPr>
            <p:ph type="title" hasCustomPrompt="1"/>
          </p:nvPr>
        </p:nvSpPr>
        <p:spPr bwMode="gray">
          <a:xfrm>
            <a:off x="539750" y="3376402"/>
            <a:ext cx="8280000" cy="403745"/>
          </a:xfrm>
        </p:spPr>
        <p:txBody>
          <a:bodyPr anchor="b">
            <a:spAutoFit/>
          </a:bodyPr>
          <a:lstStyle>
            <a:lvl1pPr>
              <a:lnSpc>
                <a:spcPct val="100000"/>
              </a:lnSpc>
              <a:defRPr sz="2600">
                <a:solidFill>
                  <a:srgbClr val="D3F5FF"/>
                </a:solidFill>
              </a:defRPr>
            </a:lvl1pPr>
          </a:lstStyle>
          <a:p>
            <a:r>
              <a:rPr lang="en-US"/>
              <a:t>Insert Presentation Title</a:t>
            </a:r>
            <a:endParaRPr lang="en-US" dirty="0"/>
          </a:p>
        </p:txBody>
      </p:sp>
      <p:sp>
        <p:nvSpPr>
          <p:cNvPr id="11" name="Fußzeilenplatzhalter 3">
            <a:extLst>
              <a:ext uri="{FF2B5EF4-FFF2-40B4-BE49-F238E27FC236}">
                <a16:creationId xmlns:a16="http://schemas.microsoft.com/office/drawing/2014/main" id="{2B9561BF-FEB5-4CA5-813F-2611C0CBE2D1}"/>
              </a:ext>
            </a:extLst>
          </p:cNvPr>
          <p:cNvSpPr>
            <a:spLocks noGrp="1"/>
          </p:cNvSpPr>
          <p:nvPr>
            <p:ph type="ftr" sz="quarter" idx="3"/>
          </p:nvPr>
        </p:nvSpPr>
        <p:spPr bwMode="gray">
          <a:xfrm>
            <a:off x="647676" y="6516432"/>
            <a:ext cx="288000" cy="36000"/>
          </a:xfrm>
          <a:prstGeom prst="rect">
            <a:avLst/>
          </a:prstGeom>
        </p:spPr>
        <p:txBody>
          <a:bodyPr vert="horz" lIns="0" tIns="0" rIns="0" bIns="0" rtlCol="0" anchor="ctr"/>
          <a:lstStyle>
            <a:lvl1pPr algn="l">
              <a:defRPr sz="100">
                <a:solidFill>
                  <a:srgbClr val="E6E6E6"/>
                </a:solidFill>
              </a:defRPr>
            </a:lvl1pPr>
          </a:lstStyle>
          <a:p>
            <a:r>
              <a:rPr lang="en-US"/>
              <a:t>IAV  MM/JJJJ  Abteilungskürzel  Namenskürzel  Status: Entwurf, vertraulich</a:t>
            </a:r>
            <a:endParaRPr lang="en-US" dirty="0"/>
          </a:p>
        </p:txBody>
      </p:sp>
      <p:sp>
        <p:nvSpPr>
          <p:cNvPr id="12" name="Foliennummernplatzhalter 4">
            <a:extLst>
              <a:ext uri="{FF2B5EF4-FFF2-40B4-BE49-F238E27FC236}">
                <a16:creationId xmlns:a16="http://schemas.microsoft.com/office/drawing/2014/main" id="{B849EDEA-24A2-4C2D-A4BF-FD512C50E419}"/>
              </a:ext>
            </a:extLst>
          </p:cNvPr>
          <p:cNvSpPr>
            <a:spLocks noGrp="1"/>
          </p:cNvSpPr>
          <p:nvPr>
            <p:ph type="sldNum" sz="quarter" idx="4"/>
          </p:nvPr>
        </p:nvSpPr>
        <p:spPr bwMode="gray">
          <a:xfrm>
            <a:off x="539664" y="6516455"/>
            <a:ext cx="72008" cy="36000"/>
          </a:xfrm>
          <a:prstGeom prst="rect">
            <a:avLst/>
          </a:prstGeom>
        </p:spPr>
        <p:txBody>
          <a:bodyPr vert="horz" lIns="0" tIns="0" rIns="0" bIns="0" rtlCol="0" anchor="ctr"/>
          <a:lstStyle>
            <a:lvl1pPr algn="l">
              <a:defRPr sz="100">
                <a:solidFill>
                  <a:srgbClr val="E6E6E6"/>
                </a:solidFill>
              </a:defRPr>
            </a:lvl1pPr>
          </a:lstStyle>
          <a:p>
            <a:fld id="{C651C7C4-31E4-E340-822E-DEA0EA75A835}" type="slidenum">
              <a:rPr lang="en-US" smtClean="0"/>
              <a:pPr/>
              <a:t>‹#›</a:t>
            </a:fld>
            <a:endParaRPr lang="en-US" dirty="0"/>
          </a:p>
        </p:txBody>
      </p:sp>
      <p:sp>
        <p:nvSpPr>
          <p:cNvPr id="8" name="Textplatzhalter 8">
            <a:extLst>
              <a:ext uri="{FF2B5EF4-FFF2-40B4-BE49-F238E27FC236}">
                <a16:creationId xmlns:a16="http://schemas.microsoft.com/office/drawing/2014/main" id="{B32981B4-3BC1-47D9-9ADF-F4F3B2058AF2}"/>
              </a:ext>
            </a:extLst>
          </p:cNvPr>
          <p:cNvSpPr>
            <a:spLocks noGrp="1" noChangeAspect="1"/>
          </p:cNvSpPr>
          <p:nvPr>
            <p:ph type="body" sz="quarter" idx="13" hasCustomPrompt="1"/>
          </p:nvPr>
        </p:nvSpPr>
        <p:spPr bwMode="gray">
          <a:xfrm>
            <a:off x="539750" y="3960813"/>
            <a:ext cx="8280400" cy="493277"/>
          </a:xfrm>
        </p:spPr>
        <p:txBody>
          <a:bodyPr>
            <a:spAutoFit/>
          </a:bodyPr>
          <a:lstStyle>
            <a:lvl1pPr marL="0" indent="0">
              <a:lnSpc>
                <a:spcPct val="120000"/>
              </a:lnSpc>
              <a:spcBef>
                <a:spcPts val="0"/>
              </a:spcBef>
              <a:spcAft>
                <a:spcPts val="0"/>
              </a:spcAft>
              <a:buNone/>
              <a:defRPr sz="1400">
                <a:solidFill>
                  <a:srgbClr val="FFFFFF"/>
                </a:solidFill>
              </a:defRPr>
            </a:lvl1pPr>
            <a:lvl2pPr marL="1800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rPr lang="en-US"/>
              <a:t>Subtitle</a:t>
            </a:r>
          </a:p>
          <a:p>
            <a:r>
              <a:rPr lang="en-US"/>
              <a:t>Name </a:t>
            </a:r>
            <a:r>
              <a:rPr lang="en-US" dirty="0"/>
              <a:t>Surname, Month YYYY</a:t>
            </a:r>
          </a:p>
        </p:txBody>
      </p:sp>
    </p:spTree>
    <p:extLst>
      <p:ext uri="{BB962C8B-B14F-4D97-AF65-F5344CB8AC3E}">
        <p14:creationId xmlns:p14="http://schemas.microsoft.com/office/powerpoint/2010/main" val="856243127"/>
      </p:ext>
    </p:extLst>
  </p:cSld>
  <p:clrMapOvr>
    <a:masterClrMapping/>
  </p:clrMapOvr>
  <p:extLst>
    <p:ext uri="{DCECCB84-F9BA-43D5-87BE-67443E8EF086}">
      <p15:sldGuideLst xmlns:p15="http://schemas.microsoft.com/office/powerpoint/2012/main">
        <p15:guide id="2" orient="horz" pos="2381" userDrawn="1">
          <p15:clr>
            <a:srgbClr val="FBAE40"/>
          </p15:clr>
        </p15:guide>
        <p15:guide id="3" pos="5556">
          <p15:clr>
            <a:srgbClr val="FBAE40"/>
          </p15:clr>
        </p15:guide>
        <p15:guide id="4" orient="horz" pos="24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icture 1">
    <p:bg>
      <p:bgPr>
        <a:solidFill>
          <a:schemeClr val="tx1"/>
        </a:solidFill>
        <a:effectLst/>
      </p:bgPr>
    </p:bg>
    <p:spTree>
      <p:nvGrpSpPr>
        <p:cNvPr id="1" name=""/>
        <p:cNvGrpSpPr/>
        <p:nvPr/>
      </p:nvGrpSpPr>
      <p:grpSpPr>
        <a:xfrm>
          <a:off x="0" y="0"/>
          <a:ext cx="0" cy="0"/>
          <a:chOff x="0" y="0"/>
          <a:chExt cx="0" cy="0"/>
        </a:xfrm>
      </p:grpSpPr>
      <p:pic>
        <p:nvPicPr>
          <p:cNvPr id="19" name="Bildplatzhalter 48">
            <a:extLst>
              <a:ext uri="{FF2B5EF4-FFF2-40B4-BE49-F238E27FC236}">
                <a16:creationId xmlns:a16="http://schemas.microsoft.com/office/drawing/2014/main" id="{6B601E17-8A59-4A30-A3C9-0755A73AA8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6" y="-273"/>
            <a:ext cx="11520884" cy="6480448"/>
          </a:xfrm>
          <a:prstGeom prst="rect">
            <a:avLst/>
          </a:prstGeom>
        </p:spPr>
      </p:pic>
      <p:pic>
        <p:nvPicPr>
          <p:cNvPr id="20" name="IAV_Logo">
            <a:extLst>
              <a:ext uri="{FF2B5EF4-FFF2-40B4-BE49-F238E27FC236}">
                <a16:creationId xmlns:a16="http://schemas.microsoft.com/office/drawing/2014/main" id="{50DAB219-8AD2-42BC-9BBF-87F7082EE35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8337" y="4824263"/>
            <a:ext cx="2148511" cy="1188000"/>
          </a:xfrm>
          <a:prstGeom prst="rect">
            <a:avLst/>
          </a:prstGeom>
        </p:spPr>
      </p:pic>
      <p:sp>
        <p:nvSpPr>
          <p:cNvPr id="2" name="Titel 1">
            <a:extLst>
              <a:ext uri="{FF2B5EF4-FFF2-40B4-BE49-F238E27FC236}">
                <a16:creationId xmlns:a16="http://schemas.microsoft.com/office/drawing/2014/main" id="{56076F01-17EC-4724-B8CD-18FD44ECA277}"/>
              </a:ext>
            </a:extLst>
          </p:cNvPr>
          <p:cNvSpPr>
            <a:spLocks noGrp="1"/>
          </p:cNvSpPr>
          <p:nvPr>
            <p:ph type="title" hasCustomPrompt="1"/>
          </p:nvPr>
        </p:nvSpPr>
        <p:spPr bwMode="gray">
          <a:xfrm>
            <a:off x="6840538" y="2296282"/>
            <a:ext cx="4140200" cy="403745"/>
          </a:xfrm>
        </p:spPr>
        <p:txBody>
          <a:bodyPr wrap="square" anchor="b">
            <a:spAutoFit/>
          </a:bodyPr>
          <a:lstStyle>
            <a:lvl1pPr>
              <a:lnSpc>
                <a:spcPct val="100000"/>
              </a:lnSpc>
              <a:defRPr sz="2600">
                <a:solidFill>
                  <a:srgbClr val="FFFFFF"/>
                </a:solidFill>
              </a:defRPr>
            </a:lvl1pPr>
          </a:lstStyle>
          <a:p>
            <a:r>
              <a:rPr lang="en-US" dirty="0"/>
              <a:t>Insert Presentation Title</a:t>
            </a:r>
          </a:p>
        </p:txBody>
      </p:sp>
      <p:sp>
        <p:nvSpPr>
          <p:cNvPr id="11" name="Bildplatzhalter 3">
            <a:extLst>
              <a:ext uri="{FF2B5EF4-FFF2-40B4-BE49-F238E27FC236}">
                <a16:creationId xmlns:a16="http://schemas.microsoft.com/office/drawing/2014/main" id="{F906D935-205A-46E0-B7F7-AE8CD546FB1D}"/>
              </a:ext>
            </a:extLst>
          </p:cNvPr>
          <p:cNvSpPr>
            <a:spLocks noGrp="1"/>
          </p:cNvSpPr>
          <p:nvPr>
            <p:ph type="pic" sz="quarter" idx="13" hasCustomPrompt="1"/>
          </p:nvPr>
        </p:nvSpPr>
        <p:spPr>
          <a:xfrm>
            <a:off x="0" y="0"/>
            <a:ext cx="6480175" cy="6480175"/>
          </a:xfrm>
        </p:spPr>
        <p:txBody>
          <a:bodyPr anchor="ctr"/>
          <a:lstStyle>
            <a:lvl1pPr marL="0" indent="0" algn="ctr">
              <a:buNone/>
              <a:defRPr>
                <a:solidFill>
                  <a:schemeClr val="accent6"/>
                </a:solidFill>
              </a:defRPr>
            </a:lvl1pPr>
          </a:lstStyle>
          <a:p>
            <a:r>
              <a:rPr lang="en-US" dirty="0"/>
              <a:t>Insert picture</a:t>
            </a:r>
          </a:p>
        </p:txBody>
      </p:sp>
      <p:sp>
        <p:nvSpPr>
          <p:cNvPr id="10" name="Fußzeilenplatzhalter 3">
            <a:extLst>
              <a:ext uri="{FF2B5EF4-FFF2-40B4-BE49-F238E27FC236}">
                <a16:creationId xmlns:a16="http://schemas.microsoft.com/office/drawing/2014/main" id="{6452B407-9BA3-43DF-B838-3AB187064977}"/>
              </a:ext>
            </a:extLst>
          </p:cNvPr>
          <p:cNvSpPr>
            <a:spLocks noGrp="1"/>
          </p:cNvSpPr>
          <p:nvPr>
            <p:ph type="ftr" sz="quarter" idx="3"/>
          </p:nvPr>
        </p:nvSpPr>
        <p:spPr bwMode="gray">
          <a:xfrm>
            <a:off x="647676" y="6516432"/>
            <a:ext cx="288000" cy="36000"/>
          </a:xfrm>
          <a:prstGeom prst="rect">
            <a:avLst/>
          </a:prstGeom>
        </p:spPr>
        <p:txBody>
          <a:bodyPr vert="horz" lIns="0" tIns="0" rIns="0" bIns="0" rtlCol="0" anchor="ctr"/>
          <a:lstStyle>
            <a:lvl1pPr algn="l">
              <a:defRPr sz="100">
                <a:solidFill>
                  <a:srgbClr val="E6E6E6"/>
                </a:solidFill>
              </a:defRPr>
            </a:lvl1pPr>
          </a:lstStyle>
          <a:p>
            <a:r>
              <a:rPr lang="en-US"/>
              <a:t>IAV  MM/JJJJ  Abteilungskürzel  Namenskürzel  Status: Entwurf, vertraulich</a:t>
            </a:r>
            <a:endParaRPr lang="en-US" dirty="0"/>
          </a:p>
        </p:txBody>
      </p:sp>
      <p:sp>
        <p:nvSpPr>
          <p:cNvPr id="14" name="Foliennummernplatzhalter 4">
            <a:extLst>
              <a:ext uri="{FF2B5EF4-FFF2-40B4-BE49-F238E27FC236}">
                <a16:creationId xmlns:a16="http://schemas.microsoft.com/office/drawing/2014/main" id="{6F00AF9B-1F52-4E4D-ABDB-C06334A65582}"/>
              </a:ext>
            </a:extLst>
          </p:cNvPr>
          <p:cNvSpPr>
            <a:spLocks noGrp="1"/>
          </p:cNvSpPr>
          <p:nvPr>
            <p:ph type="sldNum" sz="quarter" idx="4"/>
          </p:nvPr>
        </p:nvSpPr>
        <p:spPr bwMode="gray">
          <a:xfrm>
            <a:off x="539664" y="6516455"/>
            <a:ext cx="72008" cy="36000"/>
          </a:xfrm>
          <a:prstGeom prst="rect">
            <a:avLst/>
          </a:prstGeom>
        </p:spPr>
        <p:txBody>
          <a:bodyPr vert="horz" lIns="0" tIns="0" rIns="0" bIns="0" rtlCol="0" anchor="ctr"/>
          <a:lstStyle>
            <a:lvl1pPr algn="l">
              <a:defRPr sz="100">
                <a:solidFill>
                  <a:srgbClr val="E6E6E6"/>
                </a:solidFill>
              </a:defRPr>
            </a:lvl1pPr>
          </a:lstStyle>
          <a:p>
            <a:fld id="{C651C7C4-31E4-E340-822E-DEA0EA75A835}" type="slidenum">
              <a:rPr lang="en-US" smtClean="0"/>
              <a:pPr/>
              <a:t>‹#›</a:t>
            </a:fld>
            <a:endParaRPr lang="en-US" dirty="0"/>
          </a:p>
        </p:txBody>
      </p:sp>
      <p:sp>
        <p:nvSpPr>
          <p:cNvPr id="13" name="Textplatzhalter 8">
            <a:extLst>
              <a:ext uri="{FF2B5EF4-FFF2-40B4-BE49-F238E27FC236}">
                <a16:creationId xmlns:a16="http://schemas.microsoft.com/office/drawing/2014/main" id="{D7207042-88FC-4C4A-8B3D-30F79C7453F4}"/>
              </a:ext>
            </a:extLst>
          </p:cNvPr>
          <p:cNvSpPr>
            <a:spLocks noGrp="1"/>
          </p:cNvSpPr>
          <p:nvPr>
            <p:ph type="body" sz="quarter" idx="12" hasCustomPrompt="1"/>
          </p:nvPr>
        </p:nvSpPr>
        <p:spPr bwMode="gray">
          <a:xfrm>
            <a:off x="6840538" y="2880047"/>
            <a:ext cx="3960812" cy="493277"/>
          </a:xfrm>
        </p:spPr>
        <p:txBody>
          <a:bodyPr wrap="square">
            <a:spAutoFit/>
          </a:bodyPr>
          <a:lstStyle>
            <a:lvl1pPr marL="0" indent="0">
              <a:lnSpc>
                <a:spcPct val="120000"/>
              </a:lnSpc>
              <a:spcBef>
                <a:spcPts val="0"/>
              </a:spcBef>
              <a:spcAft>
                <a:spcPts val="0"/>
              </a:spcAft>
              <a:buNone/>
              <a:defRPr sz="1400">
                <a:solidFill>
                  <a:srgbClr val="FFFFFF"/>
                </a:solidFill>
              </a:defRPr>
            </a:lvl1pPr>
            <a:lvl2pPr marL="1800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rPr lang="en-US"/>
              <a:t>Subtitle</a:t>
            </a:r>
          </a:p>
          <a:p>
            <a:r>
              <a:rPr lang="en-US"/>
              <a:t>Name </a:t>
            </a:r>
            <a:r>
              <a:rPr lang="en-US" dirty="0"/>
              <a:t>Surname, Month YYYY</a:t>
            </a:r>
          </a:p>
        </p:txBody>
      </p:sp>
    </p:spTree>
    <p:extLst>
      <p:ext uri="{BB962C8B-B14F-4D97-AF65-F5344CB8AC3E}">
        <p14:creationId xmlns:p14="http://schemas.microsoft.com/office/powerpoint/2010/main" val="720775299"/>
      </p:ext>
    </p:extLst>
  </p:cSld>
  <p:clrMapOvr>
    <a:masterClrMapping/>
  </p:clrMapOvr>
  <p:extLst>
    <p:ext uri="{DCECCB84-F9BA-43D5-87BE-67443E8EF086}">
      <p15:sldGuideLst xmlns:p15="http://schemas.microsoft.com/office/powerpoint/2012/main">
        <p15:guide id="2" orient="horz" pos="1814" userDrawn="1">
          <p15:clr>
            <a:srgbClr val="FBAE40"/>
          </p15:clr>
        </p15:guide>
        <p15:guide id="4" orient="horz" pos="1701" userDrawn="1">
          <p15:clr>
            <a:srgbClr val="FBAE40"/>
          </p15:clr>
        </p15:guide>
        <p15:guide id="5" pos="4082" userDrawn="1">
          <p15:clr>
            <a:srgbClr val="FBAE40"/>
          </p15:clr>
        </p15:guide>
        <p15:guide id="6" pos="430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2">
    <p:bg>
      <p:bgPr>
        <a:solidFill>
          <a:schemeClr val="tx1"/>
        </a:solidFill>
        <a:effectLst/>
      </p:bgPr>
    </p:bg>
    <p:spTree>
      <p:nvGrpSpPr>
        <p:cNvPr id="1" name=""/>
        <p:cNvGrpSpPr/>
        <p:nvPr/>
      </p:nvGrpSpPr>
      <p:grpSpPr>
        <a:xfrm>
          <a:off x="0" y="0"/>
          <a:ext cx="0" cy="0"/>
          <a:chOff x="0" y="0"/>
          <a:chExt cx="0" cy="0"/>
        </a:xfrm>
      </p:grpSpPr>
      <p:pic>
        <p:nvPicPr>
          <p:cNvPr id="19" name="Bildplatzhalter 48">
            <a:extLst>
              <a:ext uri="{FF2B5EF4-FFF2-40B4-BE49-F238E27FC236}">
                <a16:creationId xmlns:a16="http://schemas.microsoft.com/office/drawing/2014/main" id="{6B601E17-8A59-4A30-A3C9-0755A73AA8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2" y="-273"/>
            <a:ext cx="11520796" cy="6480448"/>
          </a:xfrm>
          <a:prstGeom prst="rect">
            <a:avLst/>
          </a:prstGeom>
        </p:spPr>
      </p:pic>
      <p:pic>
        <p:nvPicPr>
          <p:cNvPr id="20" name="IAV_Logo">
            <a:extLst>
              <a:ext uri="{FF2B5EF4-FFF2-40B4-BE49-F238E27FC236}">
                <a16:creationId xmlns:a16="http://schemas.microsoft.com/office/drawing/2014/main" id="{50DAB219-8AD2-42BC-9BBF-87F7082EE35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8337" y="4824263"/>
            <a:ext cx="2148511" cy="1188000"/>
          </a:xfrm>
          <a:prstGeom prst="rect">
            <a:avLst/>
          </a:prstGeom>
        </p:spPr>
      </p:pic>
      <p:sp>
        <p:nvSpPr>
          <p:cNvPr id="2" name="Titel 1">
            <a:extLst>
              <a:ext uri="{FF2B5EF4-FFF2-40B4-BE49-F238E27FC236}">
                <a16:creationId xmlns:a16="http://schemas.microsoft.com/office/drawing/2014/main" id="{56076F01-17EC-4724-B8CD-18FD44ECA277}"/>
              </a:ext>
            </a:extLst>
          </p:cNvPr>
          <p:cNvSpPr>
            <a:spLocks noGrp="1"/>
          </p:cNvSpPr>
          <p:nvPr>
            <p:ph type="title" hasCustomPrompt="1"/>
          </p:nvPr>
        </p:nvSpPr>
        <p:spPr>
          <a:xfrm>
            <a:off x="6840538" y="2296282"/>
            <a:ext cx="4140200" cy="403745"/>
          </a:xfrm>
        </p:spPr>
        <p:txBody>
          <a:bodyPr wrap="square" anchor="b">
            <a:spAutoFit/>
          </a:bodyPr>
          <a:lstStyle>
            <a:lvl1pPr>
              <a:lnSpc>
                <a:spcPct val="100000"/>
              </a:lnSpc>
              <a:defRPr sz="2600">
                <a:solidFill>
                  <a:schemeClr val="accent3"/>
                </a:solidFill>
              </a:defRPr>
            </a:lvl1pPr>
          </a:lstStyle>
          <a:p>
            <a:r>
              <a:rPr lang="en-US" dirty="0"/>
              <a:t>Insert Presentation Title</a:t>
            </a:r>
          </a:p>
        </p:txBody>
      </p:sp>
      <p:sp>
        <p:nvSpPr>
          <p:cNvPr id="4" name="Bildplatzhalter 3">
            <a:extLst>
              <a:ext uri="{FF2B5EF4-FFF2-40B4-BE49-F238E27FC236}">
                <a16:creationId xmlns:a16="http://schemas.microsoft.com/office/drawing/2014/main" id="{760414FB-02DF-445C-8438-D6E81B5F1690}"/>
              </a:ext>
            </a:extLst>
          </p:cNvPr>
          <p:cNvSpPr>
            <a:spLocks noGrp="1"/>
          </p:cNvSpPr>
          <p:nvPr>
            <p:ph type="pic" sz="quarter" idx="13" hasCustomPrompt="1"/>
          </p:nvPr>
        </p:nvSpPr>
        <p:spPr>
          <a:xfrm>
            <a:off x="0" y="0"/>
            <a:ext cx="6480175" cy="6480175"/>
          </a:xfrm>
        </p:spPr>
        <p:txBody>
          <a:bodyPr anchor="ctr"/>
          <a:lstStyle>
            <a:lvl1pPr marL="0" indent="0" algn="ctr">
              <a:buNone/>
              <a:defRPr>
                <a:solidFill>
                  <a:schemeClr val="accent6"/>
                </a:solidFill>
              </a:defRPr>
            </a:lvl1pPr>
          </a:lstStyle>
          <a:p>
            <a:r>
              <a:rPr lang="en-US"/>
              <a:t>Insert picture</a:t>
            </a:r>
            <a:endParaRPr lang="en-US" dirty="0"/>
          </a:p>
        </p:txBody>
      </p:sp>
      <p:sp>
        <p:nvSpPr>
          <p:cNvPr id="10" name="Fußzeilenplatzhalter 3">
            <a:extLst>
              <a:ext uri="{FF2B5EF4-FFF2-40B4-BE49-F238E27FC236}">
                <a16:creationId xmlns:a16="http://schemas.microsoft.com/office/drawing/2014/main" id="{80DD142A-4252-487F-A3DD-82A7F3A7AD2F}"/>
              </a:ext>
            </a:extLst>
          </p:cNvPr>
          <p:cNvSpPr>
            <a:spLocks noGrp="1"/>
          </p:cNvSpPr>
          <p:nvPr>
            <p:ph type="ftr" sz="quarter" idx="3"/>
          </p:nvPr>
        </p:nvSpPr>
        <p:spPr bwMode="gray">
          <a:xfrm>
            <a:off x="647676" y="6516432"/>
            <a:ext cx="288000" cy="36000"/>
          </a:xfrm>
          <a:prstGeom prst="rect">
            <a:avLst/>
          </a:prstGeom>
        </p:spPr>
        <p:txBody>
          <a:bodyPr vert="horz" lIns="0" tIns="0" rIns="0" bIns="0" rtlCol="0" anchor="ctr"/>
          <a:lstStyle>
            <a:lvl1pPr algn="l">
              <a:defRPr sz="100">
                <a:solidFill>
                  <a:srgbClr val="E6E6E6"/>
                </a:solidFill>
              </a:defRPr>
            </a:lvl1pPr>
          </a:lstStyle>
          <a:p>
            <a:r>
              <a:rPr lang="en-US"/>
              <a:t>IAV  MM/JJJJ  Abteilungskürzel  Namenskürzel  Status: Entwurf, vertraulich</a:t>
            </a:r>
            <a:endParaRPr lang="en-US" dirty="0"/>
          </a:p>
        </p:txBody>
      </p:sp>
      <p:sp>
        <p:nvSpPr>
          <p:cNvPr id="11" name="Foliennummernplatzhalter 4">
            <a:extLst>
              <a:ext uri="{FF2B5EF4-FFF2-40B4-BE49-F238E27FC236}">
                <a16:creationId xmlns:a16="http://schemas.microsoft.com/office/drawing/2014/main" id="{F17809BC-128B-4C78-873A-1EA2DD3BA709}"/>
              </a:ext>
            </a:extLst>
          </p:cNvPr>
          <p:cNvSpPr>
            <a:spLocks noGrp="1"/>
          </p:cNvSpPr>
          <p:nvPr>
            <p:ph type="sldNum" sz="quarter" idx="4"/>
          </p:nvPr>
        </p:nvSpPr>
        <p:spPr bwMode="gray">
          <a:xfrm>
            <a:off x="539664" y="6516455"/>
            <a:ext cx="72008" cy="36000"/>
          </a:xfrm>
          <a:prstGeom prst="rect">
            <a:avLst/>
          </a:prstGeom>
        </p:spPr>
        <p:txBody>
          <a:bodyPr vert="horz" lIns="0" tIns="0" rIns="0" bIns="0" rtlCol="0" anchor="ctr"/>
          <a:lstStyle>
            <a:lvl1pPr algn="l">
              <a:defRPr sz="100">
                <a:solidFill>
                  <a:srgbClr val="E6E6E6"/>
                </a:solidFill>
              </a:defRPr>
            </a:lvl1pPr>
          </a:lstStyle>
          <a:p>
            <a:fld id="{C651C7C4-31E4-E340-822E-DEA0EA75A835}" type="slidenum">
              <a:rPr lang="en-US" smtClean="0"/>
              <a:pPr/>
              <a:t>‹#›</a:t>
            </a:fld>
            <a:endParaRPr lang="en-US" dirty="0"/>
          </a:p>
        </p:txBody>
      </p:sp>
      <p:sp>
        <p:nvSpPr>
          <p:cNvPr id="12" name="Textplatzhalter 8">
            <a:extLst>
              <a:ext uri="{FF2B5EF4-FFF2-40B4-BE49-F238E27FC236}">
                <a16:creationId xmlns:a16="http://schemas.microsoft.com/office/drawing/2014/main" id="{C044AB96-AD92-43A5-8A53-41AB5D56E6FD}"/>
              </a:ext>
            </a:extLst>
          </p:cNvPr>
          <p:cNvSpPr>
            <a:spLocks noGrp="1"/>
          </p:cNvSpPr>
          <p:nvPr>
            <p:ph type="body" sz="quarter" idx="12" hasCustomPrompt="1"/>
          </p:nvPr>
        </p:nvSpPr>
        <p:spPr bwMode="gray">
          <a:xfrm>
            <a:off x="6840538" y="2880047"/>
            <a:ext cx="3960812" cy="493277"/>
          </a:xfrm>
        </p:spPr>
        <p:txBody>
          <a:bodyPr wrap="square">
            <a:spAutoFit/>
          </a:bodyPr>
          <a:lstStyle>
            <a:lvl1pPr marL="0" indent="0">
              <a:lnSpc>
                <a:spcPct val="120000"/>
              </a:lnSpc>
              <a:spcBef>
                <a:spcPts val="0"/>
              </a:spcBef>
              <a:spcAft>
                <a:spcPts val="0"/>
              </a:spcAft>
              <a:buNone/>
              <a:defRPr sz="1400">
                <a:solidFill>
                  <a:srgbClr val="1446EB"/>
                </a:solidFill>
              </a:defRPr>
            </a:lvl1pPr>
            <a:lvl2pPr marL="180000" indent="0">
              <a:buNone/>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rPr lang="en-US"/>
              <a:t>Subtitle</a:t>
            </a:r>
          </a:p>
          <a:p>
            <a:r>
              <a:rPr lang="en-US"/>
              <a:t>Name </a:t>
            </a:r>
            <a:r>
              <a:rPr lang="en-US" dirty="0"/>
              <a:t>Surname, Month YYYY</a:t>
            </a:r>
          </a:p>
        </p:txBody>
      </p:sp>
    </p:spTree>
    <p:extLst>
      <p:ext uri="{BB962C8B-B14F-4D97-AF65-F5344CB8AC3E}">
        <p14:creationId xmlns:p14="http://schemas.microsoft.com/office/powerpoint/2010/main" val="2134883428"/>
      </p:ext>
    </p:extLst>
  </p:cSld>
  <p:clrMapOvr>
    <a:masterClrMapping/>
  </p:clrMapOvr>
  <p:extLst>
    <p:ext uri="{DCECCB84-F9BA-43D5-87BE-67443E8EF086}">
      <p15:sldGuideLst xmlns:p15="http://schemas.microsoft.com/office/powerpoint/2012/main">
        <p15:guide id="2" orient="horz" pos="1814">
          <p15:clr>
            <a:srgbClr val="FBAE40"/>
          </p15:clr>
        </p15:guide>
        <p15:guide id="4" orient="horz" pos="1701">
          <p15:clr>
            <a:srgbClr val="FBAE40"/>
          </p15:clr>
        </p15:guide>
        <p15:guide id="5" pos="4082">
          <p15:clr>
            <a:srgbClr val="FBAE40"/>
          </p15:clr>
        </p15:guide>
        <p15:guide id="6" pos="430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50" y="359767"/>
            <a:ext cx="10440988" cy="361875"/>
          </a:xfrm>
        </p:spPr>
        <p:txBody>
          <a:bodyPr vert="horz" wrap="square" lIns="0" tIns="3600" rIns="0" bIns="0" rtlCol="0" anchor="t" anchorCtr="0">
            <a:spAutoFit/>
          </a:bodyPr>
          <a:lstStyle>
            <a:lvl1pPr>
              <a:defRPr lang="de-DE" dirty="0"/>
            </a:lvl1pPr>
          </a:lstStyle>
          <a:p>
            <a:pPr lvl="0"/>
            <a:r>
              <a:rPr lang="en-US"/>
              <a:t>Insert Heading (two lines max)</a:t>
            </a:r>
            <a:endParaRPr lang="en-US" dirty="0"/>
          </a:p>
        </p:txBody>
      </p:sp>
      <p:sp>
        <p:nvSpPr>
          <p:cNvPr id="3" name="Fußzeilenplatzhalter 2"/>
          <p:cNvSpPr>
            <a:spLocks noGrp="1"/>
          </p:cNvSpPr>
          <p:nvPr>
            <p:ph type="ftr" sz="quarter" idx="10"/>
          </p:nvPr>
        </p:nvSpPr>
        <p:spPr bwMode="gray"/>
        <p:txBody>
          <a:bodyPr/>
          <a:lstStyle/>
          <a:p>
            <a:r>
              <a:rPr lang="en-US"/>
              <a:t>IAV  MM/YYYY  Department Code  Initials  Status: draft, confidential</a:t>
            </a:r>
            <a:endParaRPr lang="en-US" dirty="0"/>
          </a:p>
        </p:txBody>
      </p:sp>
      <p:sp>
        <p:nvSpPr>
          <p:cNvPr id="4" name="Foliennummernplatzhalter 3"/>
          <p:cNvSpPr>
            <a:spLocks noGrp="1"/>
          </p:cNvSpPr>
          <p:nvPr>
            <p:ph type="sldNum" sz="quarter" idx="11"/>
          </p:nvPr>
        </p:nvSpPr>
        <p:spPr bwMode="gray"/>
        <p:txBody>
          <a:bodyPr/>
          <a:lstStyle/>
          <a:p>
            <a:fld id="{DD6C52D8-AF7F-4297-9A35-2617B7FF1801}" type="slidenum">
              <a:rPr lang="en-US" smtClean="0"/>
              <a:pPr/>
              <a:t>‹#›</a:t>
            </a:fld>
            <a:endParaRPr lang="en-US" dirty="0"/>
          </a:p>
        </p:txBody>
      </p:sp>
    </p:spTree>
    <p:extLst>
      <p:ext uri="{BB962C8B-B14F-4D97-AF65-F5344CB8AC3E}">
        <p14:creationId xmlns:p14="http://schemas.microsoft.com/office/powerpoint/2010/main" val="1065716413"/>
      </p:ext>
    </p:extLst>
  </p:cSld>
  <p:clrMapOvr>
    <a:masterClrMapping/>
  </p:clrMapOvr>
  <p:extLst>
    <p:ext uri="{DCECCB84-F9BA-43D5-87BE-67443E8EF086}">
      <p15:sldGuideLst xmlns:p15="http://schemas.microsoft.com/office/powerpoint/2012/main">
        <p15:guide id="7" pos="3742" userDrawn="1">
          <p15:clr>
            <a:srgbClr val="FBAE40"/>
          </p15:clr>
        </p15:guide>
        <p15:guide id="8" pos="3515" userDrawn="1">
          <p15:clr>
            <a:srgbClr val="FBAE40"/>
          </p15:clr>
        </p15:guide>
        <p15:guide id="9" pos="2608" userDrawn="1">
          <p15:clr>
            <a:srgbClr val="FBAE40"/>
          </p15:clr>
        </p15:guide>
        <p15:guide id="10" pos="2381" userDrawn="1">
          <p15:clr>
            <a:srgbClr val="FBAE40"/>
          </p15:clr>
        </p15:guide>
        <p15:guide id="11" pos="4876" userDrawn="1">
          <p15:clr>
            <a:srgbClr val="FBAE40"/>
          </p15:clr>
        </p15:guide>
        <p15:guide id="12" pos="46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4DD43-E910-4880-834F-73E0C54B079A}"/>
              </a:ext>
            </a:extLst>
          </p:cNvPr>
          <p:cNvSpPr>
            <a:spLocks noGrp="1"/>
          </p:cNvSpPr>
          <p:nvPr>
            <p:ph type="title" hasCustomPrompt="1"/>
          </p:nvPr>
        </p:nvSpPr>
        <p:spPr/>
        <p:txBody>
          <a:bodyPr/>
          <a:lstStyle/>
          <a:p>
            <a:r>
              <a:rPr lang="en-US" dirty="0"/>
              <a:t>Insert Heading (two lines max)</a:t>
            </a:r>
            <a:endParaRPr lang="de-DE" dirty="0"/>
          </a:p>
        </p:txBody>
      </p:sp>
      <p:sp>
        <p:nvSpPr>
          <p:cNvPr id="6" name="Inhaltsplatzhalter 5">
            <a:extLst>
              <a:ext uri="{FF2B5EF4-FFF2-40B4-BE49-F238E27FC236}">
                <a16:creationId xmlns:a16="http://schemas.microsoft.com/office/drawing/2014/main" id="{B421926F-2EB1-C877-20AA-E5F4D23571FD}"/>
              </a:ext>
            </a:extLst>
          </p:cNvPr>
          <p:cNvSpPr>
            <a:spLocks noGrp="1"/>
          </p:cNvSpPr>
          <p:nvPr>
            <p:ph sz="quarter" idx="12" hasCustomPrompt="1"/>
          </p:nvPr>
        </p:nvSpPr>
        <p:spPr>
          <a:xfrm>
            <a:off x="539750" y="1295401"/>
            <a:ext cx="5040886" cy="4537074"/>
          </a:xfrm>
        </p:spPr>
        <p:txBody>
          <a:bodyPr/>
          <a:lstStyle>
            <a:lvl1pPr>
              <a:defRPr/>
            </a:lvl1pPr>
            <a:lvl2pPr>
              <a:defRPr/>
            </a:lvl2pPr>
            <a:lvl3pPr>
              <a:defRPr/>
            </a:lvl3pPr>
            <a:lvl4pPr>
              <a:defRPr/>
            </a:lvl4pPr>
            <a:lvl5pPr>
              <a:defRPr/>
            </a:lvl5pPr>
          </a:lstStyle>
          <a:p>
            <a:pPr lvl="0"/>
            <a:r>
              <a:rPr lang="en-US"/>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Inhaltsplatzhalter 7">
            <a:extLst>
              <a:ext uri="{FF2B5EF4-FFF2-40B4-BE49-F238E27FC236}">
                <a16:creationId xmlns:a16="http://schemas.microsoft.com/office/drawing/2014/main" id="{0FDBB940-6E97-8B7D-AF9F-663504423369}"/>
              </a:ext>
            </a:extLst>
          </p:cNvPr>
          <p:cNvSpPr>
            <a:spLocks noGrp="1"/>
          </p:cNvSpPr>
          <p:nvPr>
            <p:ph sz="quarter" idx="13" hasCustomPrompt="1"/>
          </p:nvPr>
        </p:nvSpPr>
        <p:spPr>
          <a:xfrm>
            <a:off x="5940424" y="1295400"/>
            <a:ext cx="5040313" cy="4537075"/>
          </a:xfrm>
        </p:spPr>
        <p:txBody>
          <a:bodyPr/>
          <a:lstStyle/>
          <a:p>
            <a:pPr lvl="0"/>
            <a:r>
              <a:rPr lang="en-US"/>
              <a:t>First level</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9" name="Fußzeilenplatzhalter 3">
            <a:extLst>
              <a:ext uri="{FF2B5EF4-FFF2-40B4-BE49-F238E27FC236}">
                <a16:creationId xmlns:a16="http://schemas.microsoft.com/office/drawing/2014/main" id="{8B86E73B-F9A7-5386-74EA-107A4535E9BF}"/>
              </a:ext>
            </a:extLst>
          </p:cNvPr>
          <p:cNvSpPr>
            <a:spLocks noGrp="1"/>
          </p:cNvSpPr>
          <p:nvPr>
            <p:ph type="ftr" sz="quarter" idx="3"/>
          </p:nvPr>
        </p:nvSpPr>
        <p:spPr bwMode="gray">
          <a:xfrm>
            <a:off x="972123" y="6048375"/>
            <a:ext cx="4608513" cy="179364"/>
          </a:xfrm>
          <a:prstGeom prst="rect">
            <a:avLst/>
          </a:prstGeom>
        </p:spPr>
        <p:txBody>
          <a:bodyPr vert="horz" wrap="none" lIns="0" tIns="0" rIns="0" bIns="0" rtlCol="0" anchor="ctr"/>
          <a:lstStyle>
            <a:lvl1pPr algn="l">
              <a:defRPr sz="700">
                <a:solidFill>
                  <a:schemeClr val="tx1"/>
                </a:solidFill>
              </a:defRPr>
            </a:lvl1pPr>
          </a:lstStyle>
          <a:p>
            <a:r>
              <a:rPr lang="en-US"/>
              <a:t>IAV  MM/YYYY  Department Code  Initials  Status: draft, confidential</a:t>
            </a:r>
            <a:endParaRPr lang="en-US" dirty="0"/>
          </a:p>
        </p:txBody>
      </p:sp>
      <p:sp>
        <p:nvSpPr>
          <p:cNvPr id="10" name="Foliennummernplatzhalter 4">
            <a:extLst>
              <a:ext uri="{FF2B5EF4-FFF2-40B4-BE49-F238E27FC236}">
                <a16:creationId xmlns:a16="http://schemas.microsoft.com/office/drawing/2014/main" id="{498794BA-817E-B478-097E-6C68EE007B00}"/>
              </a:ext>
            </a:extLst>
          </p:cNvPr>
          <p:cNvSpPr>
            <a:spLocks noGrp="1"/>
          </p:cNvSpPr>
          <p:nvPr>
            <p:ph type="sldNum" sz="quarter" idx="4"/>
          </p:nvPr>
        </p:nvSpPr>
        <p:spPr bwMode="gray">
          <a:xfrm>
            <a:off x="539664" y="6048399"/>
            <a:ext cx="360000" cy="179364"/>
          </a:xfrm>
          <a:prstGeom prst="rect">
            <a:avLst/>
          </a:prstGeom>
        </p:spPr>
        <p:txBody>
          <a:bodyPr vert="horz" wrap="none" lIns="0" tIns="0" rIns="0" bIns="0" rtlCol="0" anchor="ctr"/>
          <a:lstStyle>
            <a:lvl1pPr algn="l">
              <a:defRPr sz="700">
                <a:solidFill>
                  <a:schemeClr val="tx1"/>
                </a:solidFill>
              </a:defRPr>
            </a:lvl1pPr>
          </a:lstStyle>
          <a:p>
            <a:fld id="{C651C7C4-31E4-E340-822E-DEA0EA75A835}" type="slidenum">
              <a:rPr lang="en-US" smtClean="0"/>
              <a:pPr/>
              <a:t>‹#›</a:t>
            </a:fld>
            <a:endParaRPr lang="en-US" dirty="0"/>
          </a:p>
        </p:txBody>
      </p:sp>
    </p:spTree>
    <p:extLst>
      <p:ext uri="{BB962C8B-B14F-4D97-AF65-F5344CB8AC3E}">
        <p14:creationId xmlns:p14="http://schemas.microsoft.com/office/powerpoint/2010/main" val="2908424033"/>
      </p:ext>
    </p:extLst>
  </p:cSld>
  <p:clrMapOvr>
    <a:masterClrMapping/>
  </p:clrMapOvr>
  <p:extLst>
    <p:ext uri="{DCECCB84-F9BA-43D5-87BE-67443E8EF086}">
      <p15:sldGuideLst xmlns:p15="http://schemas.microsoft.com/office/powerpoint/2012/main">
        <p15:guide id="1" pos="3515">
          <p15:clr>
            <a:srgbClr val="FBAE40"/>
          </p15:clr>
        </p15:guide>
        <p15:guide id="2" pos="37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82473-2EB6-4C66-A028-07FE06313204}"/>
              </a:ext>
            </a:extLst>
          </p:cNvPr>
          <p:cNvSpPr>
            <a:spLocks noGrp="1"/>
          </p:cNvSpPr>
          <p:nvPr>
            <p:ph type="title" hasCustomPrompt="1"/>
          </p:nvPr>
        </p:nvSpPr>
        <p:spPr>
          <a:xfrm>
            <a:off x="539664" y="359767"/>
            <a:ext cx="10441074" cy="362708"/>
          </a:xfrm>
        </p:spPr>
        <p:txBody>
          <a:bodyPr/>
          <a:lstStyle>
            <a:lvl1pPr>
              <a:defRPr/>
            </a:lvl1pPr>
          </a:lstStyle>
          <a:p>
            <a:r>
              <a:rPr lang="en-US" dirty="0"/>
              <a:t>Insert Heading (two lines max)</a:t>
            </a:r>
          </a:p>
        </p:txBody>
      </p:sp>
      <p:sp>
        <p:nvSpPr>
          <p:cNvPr id="3" name="Fußzeilenplatzhalter 2">
            <a:extLst>
              <a:ext uri="{FF2B5EF4-FFF2-40B4-BE49-F238E27FC236}">
                <a16:creationId xmlns:a16="http://schemas.microsoft.com/office/drawing/2014/main" id="{87EBDFBA-5C9C-4F2E-AD48-7F5032FDCB08}"/>
              </a:ext>
            </a:extLst>
          </p:cNvPr>
          <p:cNvSpPr>
            <a:spLocks noGrp="1"/>
          </p:cNvSpPr>
          <p:nvPr>
            <p:ph type="ftr" sz="quarter" idx="10"/>
          </p:nvPr>
        </p:nvSpPr>
        <p:spPr bwMode="gray"/>
        <p:txBody>
          <a:bodyPr/>
          <a:lstStyle>
            <a:lvl1pPr algn="l">
              <a:defRPr sz="700"/>
            </a:lvl1pPr>
          </a:lstStyle>
          <a:p>
            <a:r>
              <a:rPr lang="en-US"/>
              <a:t>IAV  MM/YYYY  Department Code  Initials  Status: draft, confidential</a:t>
            </a:r>
            <a:endParaRPr lang="en-US" dirty="0"/>
          </a:p>
        </p:txBody>
      </p:sp>
      <p:sp>
        <p:nvSpPr>
          <p:cNvPr id="4" name="Foliennummernplatzhalter 3">
            <a:extLst>
              <a:ext uri="{FF2B5EF4-FFF2-40B4-BE49-F238E27FC236}">
                <a16:creationId xmlns:a16="http://schemas.microsoft.com/office/drawing/2014/main" id="{D9C1E099-4B35-4DA1-B9D7-3E7E137462AF}"/>
              </a:ext>
            </a:extLst>
          </p:cNvPr>
          <p:cNvSpPr>
            <a:spLocks noGrp="1"/>
          </p:cNvSpPr>
          <p:nvPr>
            <p:ph type="sldNum" sz="quarter" idx="11"/>
          </p:nvPr>
        </p:nvSpPr>
        <p:spPr bwMode="gray"/>
        <p:txBody>
          <a:bodyPr/>
          <a:lstStyle>
            <a:lvl1pPr algn="l">
              <a:defRPr sz="700"/>
            </a:lvl1pPr>
          </a:lstStyle>
          <a:p>
            <a:fld id="{C651C7C4-31E4-E340-822E-DEA0EA75A835}" type="slidenum">
              <a:rPr lang="en-US" smtClean="0"/>
              <a:pPr/>
              <a:t>‹#›</a:t>
            </a:fld>
            <a:endParaRPr lang="en-US" dirty="0"/>
          </a:p>
        </p:txBody>
      </p:sp>
      <p:sp>
        <p:nvSpPr>
          <p:cNvPr id="14" name="Textplatzhalter 13">
            <a:extLst>
              <a:ext uri="{FF2B5EF4-FFF2-40B4-BE49-F238E27FC236}">
                <a16:creationId xmlns:a16="http://schemas.microsoft.com/office/drawing/2014/main" id="{A5E029D1-874B-411C-9322-9E92EED7AB07}"/>
              </a:ext>
            </a:extLst>
          </p:cNvPr>
          <p:cNvSpPr>
            <a:spLocks noGrp="1"/>
          </p:cNvSpPr>
          <p:nvPr>
            <p:ph type="body" sz="quarter" idx="12" hasCustomPrompt="1"/>
          </p:nvPr>
        </p:nvSpPr>
        <p:spPr>
          <a:xfrm>
            <a:off x="539750" y="1295400"/>
            <a:ext cx="8280400" cy="1860509"/>
          </a:xfrm>
        </p:spPr>
        <p:txBody>
          <a:bodyPr>
            <a:spAutoFit/>
          </a:bodyPr>
          <a:lstStyle>
            <a:lvl1pPr>
              <a:lnSpc>
                <a:spcPct val="120000"/>
              </a:lnSpc>
              <a:buClrTx/>
              <a:defRPr/>
            </a:lvl1pPr>
            <a:lvl2pPr>
              <a:lnSpc>
                <a:spcPct val="120000"/>
              </a:lnSpc>
              <a:buClrTx/>
              <a:defRPr/>
            </a:lvl2pPr>
            <a:lvl3pPr>
              <a:lnSpc>
                <a:spcPct val="120000"/>
              </a:lnSpc>
              <a:buClrTx/>
              <a:defRPr/>
            </a:lvl3pPr>
            <a:lvl4pPr>
              <a:lnSpc>
                <a:spcPct val="120000"/>
              </a:lnSpc>
              <a:buClrTx/>
              <a:defRPr/>
            </a:lvl4pPr>
            <a:lvl5pPr>
              <a:lnSpc>
                <a:spcPct val="120000"/>
              </a:lnSpc>
              <a:buClrTx/>
              <a:defRPr/>
            </a:lvl5pPr>
          </a:lstStyle>
          <a:p>
            <a:pPr lvl="0"/>
            <a:r>
              <a:rPr lang="en-US"/>
              <a:t>First level</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7530008"/>
      </p:ext>
    </p:extLst>
  </p:cSld>
  <p:clrMapOvr>
    <a:masterClrMapping/>
  </p:clrMapOvr>
  <p:extLst>
    <p:ext uri="{DCECCB84-F9BA-43D5-87BE-67443E8EF086}">
      <p15:sldGuideLst xmlns:p15="http://schemas.microsoft.com/office/powerpoint/2012/main">
        <p15:guide id="1" pos="5783" userDrawn="1">
          <p15:clr>
            <a:srgbClr val="FBAE40"/>
          </p15:clr>
        </p15:guide>
        <p15:guide id="2" pos="555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4DD43-E910-4880-834F-73E0C54B079A}"/>
              </a:ext>
            </a:extLst>
          </p:cNvPr>
          <p:cNvSpPr>
            <a:spLocks noGrp="1"/>
          </p:cNvSpPr>
          <p:nvPr>
            <p:ph type="title" hasCustomPrompt="1"/>
          </p:nvPr>
        </p:nvSpPr>
        <p:spPr/>
        <p:txBody>
          <a:bodyPr/>
          <a:lstStyle/>
          <a:p>
            <a:r>
              <a:rPr lang="en-US"/>
              <a:t>Insert Heading (two lines max)</a:t>
            </a:r>
            <a:endParaRPr lang="en-US" dirty="0"/>
          </a:p>
        </p:txBody>
      </p:sp>
      <p:sp>
        <p:nvSpPr>
          <p:cNvPr id="3" name="Fußzeilenplatzhalter 2">
            <a:extLst>
              <a:ext uri="{FF2B5EF4-FFF2-40B4-BE49-F238E27FC236}">
                <a16:creationId xmlns:a16="http://schemas.microsoft.com/office/drawing/2014/main" id="{D8DD20B1-22D9-42BB-8120-96895CF3646B}"/>
              </a:ext>
            </a:extLst>
          </p:cNvPr>
          <p:cNvSpPr>
            <a:spLocks noGrp="1"/>
          </p:cNvSpPr>
          <p:nvPr>
            <p:ph type="ftr" sz="quarter" idx="10"/>
          </p:nvPr>
        </p:nvSpPr>
        <p:spPr bwMode="gray"/>
        <p:txBody>
          <a:bodyPr/>
          <a:lstStyle>
            <a:lvl1pPr algn="l">
              <a:defRPr sz="700"/>
            </a:lvl1pPr>
          </a:lstStyle>
          <a:p>
            <a:r>
              <a:rPr lang="en-US"/>
              <a:t>IAV  MM/YYYY  Department Code  Initials  Status: draft, confidential</a:t>
            </a:r>
            <a:endParaRPr lang="en-US" dirty="0"/>
          </a:p>
        </p:txBody>
      </p:sp>
      <p:sp>
        <p:nvSpPr>
          <p:cNvPr id="4" name="Foliennummernplatzhalter 3">
            <a:extLst>
              <a:ext uri="{FF2B5EF4-FFF2-40B4-BE49-F238E27FC236}">
                <a16:creationId xmlns:a16="http://schemas.microsoft.com/office/drawing/2014/main" id="{3CC135E0-6174-4B68-8FAF-2CD7F3705E25}"/>
              </a:ext>
            </a:extLst>
          </p:cNvPr>
          <p:cNvSpPr>
            <a:spLocks noGrp="1"/>
          </p:cNvSpPr>
          <p:nvPr>
            <p:ph type="sldNum" sz="quarter" idx="11"/>
          </p:nvPr>
        </p:nvSpPr>
        <p:spPr bwMode="gray"/>
        <p:txBody>
          <a:bodyPr/>
          <a:lstStyle>
            <a:lvl1pPr algn="l">
              <a:defRPr sz="700"/>
            </a:lvl1pPr>
          </a:lstStyle>
          <a:p>
            <a:fld id="{C651C7C4-31E4-E340-822E-DEA0EA75A835}" type="slidenum">
              <a:rPr lang="en-US" smtClean="0"/>
              <a:pPr/>
              <a:t>‹#›</a:t>
            </a:fld>
            <a:endParaRPr lang="en-US" dirty="0"/>
          </a:p>
        </p:txBody>
      </p:sp>
      <p:sp>
        <p:nvSpPr>
          <p:cNvPr id="11" name="Textplatzhalter 10">
            <a:extLst>
              <a:ext uri="{FF2B5EF4-FFF2-40B4-BE49-F238E27FC236}">
                <a16:creationId xmlns:a16="http://schemas.microsoft.com/office/drawing/2014/main" id="{5B24D9A6-0E7F-471A-BD30-D9B90EF27E5E}"/>
              </a:ext>
            </a:extLst>
          </p:cNvPr>
          <p:cNvSpPr>
            <a:spLocks noGrp="1"/>
          </p:cNvSpPr>
          <p:nvPr>
            <p:ph type="body" sz="quarter" idx="12" hasCustomPrompt="1"/>
          </p:nvPr>
        </p:nvSpPr>
        <p:spPr>
          <a:xfrm>
            <a:off x="539750" y="1295400"/>
            <a:ext cx="5040313" cy="1860509"/>
          </a:xfrm>
        </p:spPr>
        <p:txBody>
          <a:bodyPr>
            <a:spAutoFit/>
          </a:bodyPr>
          <a:lstStyle>
            <a:lvl1pPr>
              <a:lnSpc>
                <a:spcPct val="120000"/>
              </a:lnSpc>
              <a:defRPr/>
            </a:lvl1pPr>
            <a:lvl2pPr>
              <a:lnSpc>
                <a:spcPct val="120000"/>
              </a:lnSpc>
              <a:buClrTx/>
              <a:defRPr/>
            </a:lvl2pPr>
            <a:lvl3pPr>
              <a:lnSpc>
                <a:spcPct val="120000"/>
              </a:lnSpc>
              <a:defRPr/>
            </a:lvl3pPr>
            <a:lvl4pPr>
              <a:lnSpc>
                <a:spcPct val="120000"/>
              </a:lnSpc>
              <a:defRPr/>
            </a:lvl4pPr>
            <a:lvl5pPr>
              <a:lnSpc>
                <a:spcPct val="120000"/>
              </a:lnSpc>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platzhalter 12">
            <a:extLst>
              <a:ext uri="{FF2B5EF4-FFF2-40B4-BE49-F238E27FC236}">
                <a16:creationId xmlns:a16="http://schemas.microsoft.com/office/drawing/2014/main" id="{63F85D02-DB8C-41B1-88A9-2471D83B5C35}"/>
              </a:ext>
            </a:extLst>
          </p:cNvPr>
          <p:cNvSpPr>
            <a:spLocks noGrp="1"/>
          </p:cNvSpPr>
          <p:nvPr>
            <p:ph type="body" sz="quarter" idx="13" hasCustomPrompt="1"/>
          </p:nvPr>
        </p:nvSpPr>
        <p:spPr>
          <a:xfrm>
            <a:off x="5940425" y="1295400"/>
            <a:ext cx="5040313" cy="1860509"/>
          </a:xfrm>
        </p:spPr>
        <p:txBody>
          <a:bodyPr>
            <a:spAutoFit/>
          </a:bodyPr>
          <a:lstStyle>
            <a:lvl1pPr>
              <a:lnSpc>
                <a:spcPct val="120000"/>
              </a:lnSpc>
              <a:buClrTx/>
              <a:defRPr/>
            </a:lvl1pPr>
            <a:lvl2pPr>
              <a:lnSpc>
                <a:spcPct val="120000"/>
              </a:lnSpc>
              <a:buClrTx/>
              <a:defRPr/>
            </a:lvl2pPr>
            <a:lvl3pPr>
              <a:lnSpc>
                <a:spcPct val="120000"/>
              </a:lnSpc>
              <a:buClrTx/>
              <a:defRPr/>
            </a:lvl3pPr>
            <a:lvl4pPr>
              <a:lnSpc>
                <a:spcPct val="120000"/>
              </a:lnSpc>
              <a:buClrTx/>
              <a:defRPr/>
            </a:lvl4pPr>
            <a:lvl5pPr>
              <a:lnSpc>
                <a:spcPct val="120000"/>
              </a:lnSpc>
              <a:buClrTx/>
              <a:defRPr/>
            </a:lvl5pPr>
          </a:lstStyle>
          <a:p>
            <a:pPr lvl="0"/>
            <a:r>
              <a:rPr lang="en-US"/>
              <a:t>First level</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3287095"/>
      </p:ext>
    </p:extLst>
  </p:cSld>
  <p:clrMapOvr>
    <a:masterClrMapping/>
  </p:clrMapOvr>
  <p:extLst>
    <p:ext uri="{DCECCB84-F9BA-43D5-87BE-67443E8EF086}">
      <p15:sldGuideLst xmlns:p15="http://schemas.microsoft.com/office/powerpoint/2012/main">
        <p15:guide id="1" pos="3515" userDrawn="1">
          <p15:clr>
            <a:srgbClr val="FBAE40"/>
          </p15:clr>
        </p15:guide>
        <p15:guide id="2" pos="374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4"/>
            </p:custDataLst>
            <p:extLst>
              <p:ext uri="{D42A27DB-BD31-4B8C-83A1-F6EECF244321}">
                <p14:modId xmlns:p14="http://schemas.microsoft.com/office/powerpoint/2010/main" val="3312850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5" imgW="501" imgH="502" progId="TCLayout.ActiveDocument.1">
                  <p:embed/>
                </p:oleObj>
              </mc:Choice>
              <mc:Fallback>
                <p:oleObj name="think-cell Folie" r:id="rId15" imgW="501" imgH="502" progId="TCLayout.ActiveDocument.1">
                  <p:embed/>
                  <p:pic>
                    <p:nvPicPr>
                      <p:cNvPr id="7" name="Objekt 6" hidden="1"/>
                      <p:cNvPicPr/>
                      <p:nvPr/>
                    </p:nvPicPr>
                    <p:blipFill>
                      <a:blip r:embed="rId16"/>
                      <a:stretch>
                        <a:fillRect/>
                      </a:stretch>
                    </p:blipFill>
                    <p:spPr>
                      <a:xfrm>
                        <a:off x="1588" y="1588"/>
                        <a:ext cx="1588" cy="1588"/>
                      </a:xfrm>
                      <a:prstGeom prst="rect">
                        <a:avLst/>
                      </a:prstGeom>
                    </p:spPr>
                  </p:pic>
                </p:oleObj>
              </mc:Fallback>
            </mc:AlternateContent>
          </a:graphicData>
        </a:graphic>
      </p:graphicFrame>
      <p:pic>
        <p:nvPicPr>
          <p:cNvPr id="8" name="IAV_Logo">
            <a:extLst>
              <a:ext uri="{FF2B5EF4-FFF2-40B4-BE49-F238E27FC236}">
                <a16:creationId xmlns:a16="http://schemas.microsoft.com/office/drawing/2014/main" id="{5303FE09-13DE-40DF-9B8F-924668BBC2A2}"/>
              </a:ext>
            </a:extLst>
          </p:cNvPr>
          <p:cNvPicPr>
            <a:picLocks noChangeAspect="1"/>
          </p:cNvPicPr>
          <p:nvPr userDrawn="1"/>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48244" y="5868379"/>
            <a:ext cx="976596" cy="540000"/>
          </a:xfrm>
          <a:prstGeom prst="rect">
            <a:avLst/>
          </a:prstGeom>
        </p:spPr>
      </p:pic>
      <p:sp>
        <p:nvSpPr>
          <p:cNvPr id="6" name="Titelplatzhalter 5">
            <a:extLst>
              <a:ext uri="{FF2B5EF4-FFF2-40B4-BE49-F238E27FC236}">
                <a16:creationId xmlns:a16="http://schemas.microsoft.com/office/drawing/2014/main" id="{215D79D1-0F07-F54D-A97D-0DF2C2639ECE}"/>
              </a:ext>
            </a:extLst>
          </p:cNvPr>
          <p:cNvSpPr>
            <a:spLocks noGrp="1"/>
          </p:cNvSpPr>
          <p:nvPr>
            <p:ph type="title"/>
          </p:nvPr>
        </p:nvSpPr>
        <p:spPr>
          <a:xfrm>
            <a:off x="539750" y="359767"/>
            <a:ext cx="10440988" cy="361875"/>
          </a:xfrm>
          <a:prstGeom prst="rect">
            <a:avLst/>
          </a:prstGeom>
        </p:spPr>
        <p:txBody>
          <a:bodyPr vert="horz" wrap="square" lIns="0" tIns="3600" rIns="0" bIns="0" rtlCol="0" anchor="t" anchorCtr="0">
            <a:spAutoFit/>
          </a:bodyPr>
          <a:lstStyle/>
          <a:p>
            <a:r>
              <a:rPr lang="en-US"/>
              <a:t>Insert Heading</a:t>
            </a:r>
            <a:endParaRPr lang="en-US" dirty="0"/>
          </a:p>
        </p:txBody>
      </p:sp>
      <p:sp>
        <p:nvSpPr>
          <p:cNvPr id="3" name="Textplatzhalter 2">
            <a:extLst>
              <a:ext uri="{FF2B5EF4-FFF2-40B4-BE49-F238E27FC236}">
                <a16:creationId xmlns:a16="http://schemas.microsoft.com/office/drawing/2014/main" id="{CC9BAD58-EA1D-0646-BB22-950E4D130218}"/>
              </a:ext>
            </a:extLst>
          </p:cNvPr>
          <p:cNvSpPr>
            <a:spLocks noGrp="1"/>
          </p:cNvSpPr>
          <p:nvPr>
            <p:ph type="body" idx="1"/>
          </p:nvPr>
        </p:nvSpPr>
        <p:spPr>
          <a:xfrm>
            <a:off x="539750" y="1295869"/>
            <a:ext cx="10441074" cy="453600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ußzeilenplatzhalter 3">
            <a:extLst>
              <a:ext uri="{FF2B5EF4-FFF2-40B4-BE49-F238E27FC236}">
                <a16:creationId xmlns:a16="http://schemas.microsoft.com/office/drawing/2014/main" id="{5EE18D1A-B42F-F947-9EA4-02E983BA8A0F}"/>
              </a:ext>
            </a:extLst>
          </p:cNvPr>
          <p:cNvSpPr>
            <a:spLocks noGrp="1"/>
          </p:cNvSpPr>
          <p:nvPr>
            <p:ph type="ftr" sz="quarter" idx="3"/>
          </p:nvPr>
        </p:nvSpPr>
        <p:spPr bwMode="gray">
          <a:xfrm>
            <a:off x="972123" y="6048375"/>
            <a:ext cx="4608513" cy="179364"/>
          </a:xfrm>
          <a:prstGeom prst="rect">
            <a:avLst/>
          </a:prstGeom>
        </p:spPr>
        <p:txBody>
          <a:bodyPr vert="horz" wrap="none" lIns="0" tIns="0" rIns="0" bIns="0" rtlCol="0" anchor="ctr"/>
          <a:lstStyle>
            <a:lvl1pPr algn="l">
              <a:defRPr sz="700">
                <a:solidFill>
                  <a:schemeClr val="tx1"/>
                </a:solidFill>
              </a:defRPr>
            </a:lvl1pPr>
          </a:lstStyle>
          <a:p>
            <a:r>
              <a:rPr lang="en-US"/>
              <a:t>IAV  MM/YYYY  Department Code  Initials  Status: draft, confidential</a:t>
            </a:r>
            <a:endParaRPr lang="en-US" dirty="0"/>
          </a:p>
        </p:txBody>
      </p:sp>
      <p:sp>
        <p:nvSpPr>
          <p:cNvPr id="5" name="Foliennummernplatzhalter 4">
            <a:extLst>
              <a:ext uri="{FF2B5EF4-FFF2-40B4-BE49-F238E27FC236}">
                <a16:creationId xmlns:a16="http://schemas.microsoft.com/office/drawing/2014/main" id="{C017BA7A-7483-0F40-B2B2-407F1D1086C8}"/>
              </a:ext>
            </a:extLst>
          </p:cNvPr>
          <p:cNvSpPr>
            <a:spLocks noGrp="1"/>
          </p:cNvSpPr>
          <p:nvPr>
            <p:ph type="sldNum" sz="quarter" idx="4"/>
          </p:nvPr>
        </p:nvSpPr>
        <p:spPr bwMode="gray">
          <a:xfrm>
            <a:off x="539664" y="6048399"/>
            <a:ext cx="360000" cy="179364"/>
          </a:xfrm>
          <a:prstGeom prst="rect">
            <a:avLst/>
          </a:prstGeom>
        </p:spPr>
        <p:txBody>
          <a:bodyPr vert="horz" wrap="none" lIns="0" tIns="0" rIns="0" bIns="0" rtlCol="0" anchor="ctr"/>
          <a:lstStyle>
            <a:lvl1pPr algn="l">
              <a:defRPr sz="700">
                <a:solidFill>
                  <a:schemeClr val="tx1"/>
                </a:solidFill>
              </a:defRPr>
            </a:lvl1pPr>
          </a:lstStyle>
          <a:p>
            <a:fld id="{C651C7C4-31E4-E340-822E-DEA0EA75A835}" type="slidenum">
              <a:rPr lang="en-US" smtClean="0"/>
              <a:pPr/>
              <a:t>‹#›</a:t>
            </a:fld>
            <a:endParaRPr lang="en-US" dirty="0"/>
          </a:p>
        </p:txBody>
      </p:sp>
    </p:spTree>
    <p:extLst>
      <p:ext uri="{BB962C8B-B14F-4D97-AF65-F5344CB8AC3E}">
        <p14:creationId xmlns:p14="http://schemas.microsoft.com/office/powerpoint/2010/main" val="38624425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2" r:id="rId6"/>
    <p:sldLayoutId id="2147483763" r:id="rId7"/>
    <p:sldLayoutId id="2147483752" r:id="rId8"/>
    <p:sldLayoutId id="2147483755" r:id="rId9"/>
    <p:sldLayoutId id="2147483753" r:id="rId10"/>
    <p:sldLayoutId id="2147483761" r:id="rId11"/>
    <p:sldLayoutId id="2147483767" r:id="rId12"/>
  </p:sldLayoutIdLst>
  <p:hf hdr="0" dt="0"/>
  <p:txStyles>
    <p:titleStyle>
      <a:lvl1pPr algn="l" defTabSz="863995" rtl="0" eaLnBrk="1" latinLnBrk="0" hangingPunct="1">
        <a:lnSpc>
          <a:spcPct val="97000"/>
        </a:lnSpc>
        <a:spcBef>
          <a:spcPct val="0"/>
        </a:spcBef>
        <a:spcAft>
          <a:spcPts val="850"/>
        </a:spcAft>
        <a:buNone/>
        <a:defRPr sz="2400" b="1" kern="1200">
          <a:solidFill>
            <a:schemeClr val="tx1"/>
          </a:solidFill>
          <a:latin typeface="+mj-lt"/>
          <a:ea typeface="Aktiv Grotesk" panose="020B0504020202020204" pitchFamily="34" charset="0"/>
          <a:cs typeface="Aktiv Grotesk" panose="020B0504020202020204" pitchFamily="34" charset="0"/>
        </a:defRPr>
      </a:lvl1pPr>
    </p:titleStyle>
    <p:bodyStyle>
      <a:lvl1pPr marL="18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1pPr>
      <a:lvl2pPr marL="36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2pPr>
      <a:lvl3pPr marL="540000" indent="-179388"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3pPr>
      <a:lvl4pPr marL="72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4pPr>
      <a:lvl5pPr marL="90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de-DE"/>
      </a:defPPr>
      <a:lvl1pPr marL="0" algn="l" defTabSz="863995" rtl="0" eaLnBrk="1" latinLnBrk="0" hangingPunct="1">
        <a:defRPr sz="1701" kern="1200">
          <a:solidFill>
            <a:schemeClr val="tx1"/>
          </a:solidFill>
          <a:latin typeface="+mn-lt"/>
          <a:ea typeface="+mn-ea"/>
          <a:cs typeface="+mn-cs"/>
        </a:defRPr>
      </a:lvl1pPr>
      <a:lvl2pPr marL="431998" algn="l" defTabSz="863995" rtl="0" eaLnBrk="1" latinLnBrk="0" hangingPunct="1">
        <a:defRPr sz="1701" kern="1200">
          <a:solidFill>
            <a:schemeClr val="tx1"/>
          </a:solidFill>
          <a:latin typeface="+mn-lt"/>
          <a:ea typeface="+mn-ea"/>
          <a:cs typeface="+mn-cs"/>
        </a:defRPr>
      </a:lvl2pPr>
      <a:lvl3pPr marL="863995" algn="l" defTabSz="863995" rtl="0" eaLnBrk="1" latinLnBrk="0" hangingPunct="1">
        <a:defRPr sz="1701" kern="1200">
          <a:solidFill>
            <a:schemeClr val="tx1"/>
          </a:solidFill>
          <a:latin typeface="+mn-lt"/>
          <a:ea typeface="+mn-ea"/>
          <a:cs typeface="+mn-cs"/>
        </a:defRPr>
      </a:lvl3pPr>
      <a:lvl4pPr marL="1295993" algn="l" defTabSz="863995" rtl="0" eaLnBrk="1" latinLnBrk="0" hangingPunct="1">
        <a:defRPr sz="1701" kern="1200">
          <a:solidFill>
            <a:schemeClr val="tx1"/>
          </a:solidFill>
          <a:latin typeface="+mn-lt"/>
          <a:ea typeface="+mn-ea"/>
          <a:cs typeface="+mn-cs"/>
        </a:defRPr>
      </a:lvl4pPr>
      <a:lvl5pPr marL="1727990" algn="l" defTabSz="863995" rtl="0" eaLnBrk="1" latinLnBrk="0" hangingPunct="1">
        <a:defRPr sz="1701" kern="1200">
          <a:solidFill>
            <a:schemeClr val="tx1"/>
          </a:solidFill>
          <a:latin typeface="+mn-lt"/>
          <a:ea typeface="+mn-ea"/>
          <a:cs typeface="+mn-cs"/>
        </a:defRPr>
      </a:lvl5pPr>
      <a:lvl6pPr marL="2159988" algn="l" defTabSz="863995" rtl="0" eaLnBrk="1" latinLnBrk="0" hangingPunct="1">
        <a:defRPr sz="1701" kern="1200">
          <a:solidFill>
            <a:schemeClr val="tx1"/>
          </a:solidFill>
          <a:latin typeface="+mn-lt"/>
          <a:ea typeface="+mn-ea"/>
          <a:cs typeface="+mn-cs"/>
        </a:defRPr>
      </a:lvl6pPr>
      <a:lvl7pPr marL="2591984" algn="l" defTabSz="863995" rtl="0" eaLnBrk="1" latinLnBrk="0" hangingPunct="1">
        <a:defRPr sz="1701" kern="1200">
          <a:solidFill>
            <a:schemeClr val="tx1"/>
          </a:solidFill>
          <a:latin typeface="+mn-lt"/>
          <a:ea typeface="+mn-ea"/>
          <a:cs typeface="+mn-cs"/>
        </a:defRPr>
      </a:lvl7pPr>
      <a:lvl8pPr marL="3023982" algn="l" defTabSz="863995" rtl="0" eaLnBrk="1" latinLnBrk="0" hangingPunct="1">
        <a:defRPr sz="1701" kern="1200">
          <a:solidFill>
            <a:schemeClr val="tx1"/>
          </a:solidFill>
          <a:latin typeface="+mn-lt"/>
          <a:ea typeface="+mn-ea"/>
          <a:cs typeface="+mn-cs"/>
        </a:defRPr>
      </a:lvl8pPr>
      <a:lvl9pPr marL="3455980" algn="l" defTabSz="863995" rtl="0" eaLnBrk="1" latinLnBrk="0" hangingPunct="1">
        <a:defRPr sz="17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orient="horz" pos="3674" userDrawn="1">
          <p15:clr>
            <a:srgbClr val="F26B43"/>
          </p15:clr>
        </p15:guide>
        <p15:guide id="3" pos="6917" userDrawn="1">
          <p15:clr>
            <a:srgbClr val="F26B43"/>
          </p15:clr>
        </p15:guide>
        <p15:guide id="4" orient="horz" pos="227" userDrawn="1">
          <p15:clr>
            <a:srgbClr val="F26B43"/>
          </p15:clr>
        </p15:guide>
        <p15:guide id="5" orient="horz" pos="590" userDrawn="1">
          <p15:clr>
            <a:srgbClr val="F26B43"/>
          </p15:clr>
        </p15:guide>
        <p15:guide id="6"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tags" Target="../tags/tag32.xml"/><Relationship Id="rId7" Type="http://schemas.openxmlformats.org/officeDocument/2006/relationships/image" Target="../media/image37.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0.xml"/><Relationship Id="rId5" Type="http://schemas.openxmlformats.org/officeDocument/2006/relationships/slideLayout" Target="../slideLayouts/slideLayout6.xml"/><Relationship Id="rId10" Type="http://schemas.openxmlformats.org/officeDocument/2006/relationships/image" Target="../media/image40.svg"/><Relationship Id="rId4" Type="http://schemas.openxmlformats.org/officeDocument/2006/relationships/tags" Target="../tags/tag33.xml"/><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tags" Target="../tags/tag36.xml"/><Relationship Id="rId21" Type="http://schemas.openxmlformats.org/officeDocument/2006/relationships/image" Target="../media/image54.png"/><Relationship Id="rId7" Type="http://schemas.openxmlformats.org/officeDocument/2006/relationships/tags" Target="../tags/tag40.xml"/><Relationship Id="rId12" Type="http://schemas.openxmlformats.org/officeDocument/2006/relationships/notesSlide" Target="../notesSlides/notesSlide15.xml"/><Relationship Id="rId17" Type="http://schemas.openxmlformats.org/officeDocument/2006/relationships/image" Target="../media/image50.png"/><Relationship Id="rId2" Type="http://schemas.openxmlformats.org/officeDocument/2006/relationships/tags" Target="../tags/tag35.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slideLayout" Target="../slideLayouts/slideLayout6.xml"/><Relationship Id="rId5" Type="http://schemas.openxmlformats.org/officeDocument/2006/relationships/tags" Target="../tags/tag38.xml"/><Relationship Id="rId15" Type="http://schemas.openxmlformats.org/officeDocument/2006/relationships/image" Target="../media/image48.png"/><Relationship Id="rId10" Type="http://schemas.openxmlformats.org/officeDocument/2006/relationships/tags" Target="../tags/tag43.xml"/><Relationship Id="rId19" Type="http://schemas.openxmlformats.org/officeDocument/2006/relationships/image" Target="../media/image52.pn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47.svg"/><Relationship Id="rId22" Type="http://schemas.openxmlformats.org/officeDocument/2006/relationships/image" Target="../media/image55.svg"/></Relationships>
</file>

<file path=ppt/slides/_rels/slide1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38.svg"/><Relationship Id="rId17" Type="http://schemas.openxmlformats.org/officeDocument/2006/relationships/image" Target="../media/image61.png"/><Relationship Id="rId2" Type="http://schemas.openxmlformats.org/officeDocument/2006/relationships/tags" Target="../tags/tag45.xml"/><Relationship Id="rId16" Type="http://schemas.openxmlformats.org/officeDocument/2006/relationships/image" Target="../media/image60.sv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37.png"/><Relationship Id="rId5" Type="http://schemas.openxmlformats.org/officeDocument/2006/relationships/tags" Target="../tags/tag48.xml"/><Relationship Id="rId15" Type="http://schemas.openxmlformats.org/officeDocument/2006/relationships/image" Target="../media/image59.png"/><Relationship Id="rId10" Type="http://schemas.openxmlformats.org/officeDocument/2006/relationships/notesSlide" Target="../notesSlides/notesSlide17.xml"/><Relationship Id="rId4" Type="http://schemas.openxmlformats.org/officeDocument/2006/relationships/tags" Target="../tags/tag47.xml"/><Relationship Id="rId9" Type="http://schemas.openxmlformats.org/officeDocument/2006/relationships/slideLayout" Target="../slideLayouts/slideLayout6.xml"/><Relationship Id="rId14" Type="http://schemas.openxmlformats.org/officeDocument/2006/relationships/image" Target="../media/image5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3" Type="http://schemas.openxmlformats.org/officeDocument/2006/relationships/tags" Target="../tags/tag64.xml"/><Relationship Id="rId18" Type="http://schemas.openxmlformats.org/officeDocument/2006/relationships/image" Target="../media/image37.png"/><Relationship Id="rId26" Type="http://schemas.openxmlformats.org/officeDocument/2006/relationships/image" Target="../media/image63.png"/><Relationship Id="rId3" Type="http://schemas.openxmlformats.org/officeDocument/2006/relationships/tags" Target="../tags/tag54.xml"/><Relationship Id="rId21" Type="http://schemas.openxmlformats.org/officeDocument/2006/relationships/image" Target="../media/image58.svg"/><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notesSlide" Target="../notesSlides/notesSlide19.xml"/><Relationship Id="rId25" Type="http://schemas.openxmlformats.org/officeDocument/2006/relationships/image" Target="../media/image62.svg"/><Relationship Id="rId33" Type="http://schemas.openxmlformats.org/officeDocument/2006/relationships/image" Target="../media/image70.svg"/><Relationship Id="rId2" Type="http://schemas.openxmlformats.org/officeDocument/2006/relationships/tags" Target="../tags/tag53.xml"/><Relationship Id="rId16" Type="http://schemas.openxmlformats.org/officeDocument/2006/relationships/slideLayout" Target="../slideLayouts/slideLayout6.xml"/><Relationship Id="rId20" Type="http://schemas.openxmlformats.org/officeDocument/2006/relationships/image" Target="../media/image57.png"/><Relationship Id="rId29" Type="http://schemas.openxmlformats.org/officeDocument/2006/relationships/image" Target="../media/image66.sv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image" Target="../media/image61.png"/><Relationship Id="rId32" Type="http://schemas.openxmlformats.org/officeDocument/2006/relationships/image" Target="../media/image69.png"/><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image" Target="../media/image60.svg"/><Relationship Id="rId28" Type="http://schemas.openxmlformats.org/officeDocument/2006/relationships/image" Target="../media/image65.png"/><Relationship Id="rId10" Type="http://schemas.openxmlformats.org/officeDocument/2006/relationships/tags" Target="../tags/tag61.xml"/><Relationship Id="rId19" Type="http://schemas.openxmlformats.org/officeDocument/2006/relationships/image" Target="../media/image38.svg"/><Relationship Id="rId31" Type="http://schemas.openxmlformats.org/officeDocument/2006/relationships/image" Target="../media/image68.sv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image" Target="../media/image59.png"/><Relationship Id="rId27" Type="http://schemas.openxmlformats.org/officeDocument/2006/relationships/image" Target="../media/image64.svg"/><Relationship Id="rId30" Type="http://schemas.openxmlformats.org/officeDocument/2006/relationships/image" Target="../media/image67.png"/><Relationship Id="rId8" Type="http://schemas.openxmlformats.org/officeDocument/2006/relationships/tags" Target="../tags/tag59.xml"/></Relationships>
</file>

<file path=ppt/slides/_rels/slide2.xml.rels><?xml version="1.0" encoding="UTF-8" standalone="yes"?>
<Relationships xmlns="http://schemas.openxmlformats.org/package/2006/relationships"><Relationship Id="rId13" Type="http://schemas.openxmlformats.org/officeDocument/2006/relationships/tags" Target="../tags/tag20.xml"/><Relationship Id="rId18" Type="http://schemas.openxmlformats.org/officeDocument/2006/relationships/notesSlide" Target="../notesSlides/notesSlide2.xml"/><Relationship Id="rId26" Type="http://schemas.openxmlformats.org/officeDocument/2006/relationships/image" Target="../media/image26.png"/><Relationship Id="rId3" Type="http://schemas.openxmlformats.org/officeDocument/2006/relationships/tags" Target="../tags/tag10.xml"/><Relationship Id="rId21" Type="http://schemas.openxmlformats.org/officeDocument/2006/relationships/image" Target="../media/image21.svg"/><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Layout" Target="../slideLayouts/slideLayout6.xml"/><Relationship Id="rId25" Type="http://schemas.openxmlformats.org/officeDocument/2006/relationships/image" Target="../media/image25.svg"/><Relationship Id="rId33" Type="http://schemas.openxmlformats.org/officeDocument/2006/relationships/image" Target="../media/image33.svg"/><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image" Target="../media/image20.png"/><Relationship Id="rId29" Type="http://schemas.openxmlformats.org/officeDocument/2006/relationships/image" Target="../media/image29.sv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image" Target="../media/image24.png"/><Relationship Id="rId32" Type="http://schemas.openxmlformats.org/officeDocument/2006/relationships/image" Target="../media/image32.png"/><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image" Target="../media/image23.svg"/><Relationship Id="rId28" Type="http://schemas.openxmlformats.org/officeDocument/2006/relationships/image" Target="../media/image28.png"/><Relationship Id="rId10" Type="http://schemas.openxmlformats.org/officeDocument/2006/relationships/tags" Target="../tags/tag17.xml"/><Relationship Id="rId19" Type="http://schemas.openxmlformats.org/officeDocument/2006/relationships/image" Target="../media/image19.png"/><Relationship Id="rId31" Type="http://schemas.openxmlformats.org/officeDocument/2006/relationships/image" Target="../media/image31.sv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image" Target="../media/image22.png"/><Relationship Id="rId27" Type="http://schemas.openxmlformats.org/officeDocument/2006/relationships/image" Target="../media/image27.svg"/><Relationship Id="rId30" Type="http://schemas.openxmlformats.org/officeDocument/2006/relationships/image" Target="../media/image30.png"/><Relationship Id="rId8" Type="http://schemas.openxmlformats.org/officeDocument/2006/relationships/tags" Target="../tags/tag15.xml"/></Relationships>
</file>

<file path=ppt/slides/_rels/slide20.xml.rels><?xml version="1.0" encoding="UTF-8" standalone="yes"?>
<Relationships xmlns="http://schemas.openxmlformats.org/package/2006/relationships"><Relationship Id="rId13" Type="http://schemas.openxmlformats.org/officeDocument/2006/relationships/tags" Target="../tags/tag79.xml"/><Relationship Id="rId18" Type="http://schemas.openxmlformats.org/officeDocument/2006/relationships/notesSlide" Target="../notesSlides/notesSlide20.xml"/><Relationship Id="rId26" Type="http://schemas.openxmlformats.org/officeDocument/2006/relationships/image" Target="../media/image76.svg"/><Relationship Id="rId3" Type="http://schemas.openxmlformats.org/officeDocument/2006/relationships/tags" Target="../tags/tag69.xml"/><Relationship Id="rId21" Type="http://schemas.openxmlformats.org/officeDocument/2006/relationships/image" Target="../media/image71.png"/><Relationship Id="rId34" Type="http://schemas.openxmlformats.org/officeDocument/2006/relationships/image" Target="../media/image84.svg"/><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slideLayout" Target="../slideLayouts/slideLayout9.xml"/><Relationship Id="rId25" Type="http://schemas.openxmlformats.org/officeDocument/2006/relationships/image" Target="../media/image75.png"/><Relationship Id="rId33" Type="http://schemas.openxmlformats.org/officeDocument/2006/relationships/image" Target="../media/image83.png"/><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image" Target="../media/image53.svg"/><Relationship Id="rId29" Type="http://schemas.openxmlformats.org/officeDocument/2006/relationships/image" Target="../media/image79.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image" Target="../media/image74.svg"/><Relationship Id="rId32" Type="http://schemas.openxmlformats.org/officeDocument/2006/relationships/image" Target="../media/image82.svg"/><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image" Target="../media/image73.png"/><Relationship Id="rId28" Type="http://schemas.openxmlformats.org/officeDocument/2006/relationships/image" Target="../media/image78.svg"/><Relationship Id="rId10" Type="http://schemas.openxmlformats.org/officeDocument/2006/relationships/tags" Target="../tags/tag76.xml"/><Relationship Id="rId19" Type="http://schemas.openxmlformats.org/officeDocument/2006/relationships/image" Target="../media/image52.png"/><Relationship Id="rId31" Type="http://schemas.openxmlformats.org/officeDocument/2006/relationships/image" Target="../media/image81.png"/><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image" Target="../media/image72.svg"/><Relationship Id="rId27" Type="http://schemas.openxmlformats.org/officeDocument/2006/relationships/image" Target="../media/image77.png"/><Relationship Id="rId30" Type="http://schemas.openxmlformats.org/officeDocument/2006/relationships/image" Target="../media/image80.svg"/><Relationship Id="rId8" Type="http://schemas.openxmlformats.org/officeDocument/2006/relationships/tags" Target="../tags/tag74.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13" Type="http://schemas.openxmlformats.org/officeDocument/2006/relationships/image" Target="../media/image87.png"/><Relationship Id="rId3" Type="http://schemas.openxmlformats.org/officeDocument/2006/relationships/tags" Target="../tags/tag85.xml"/><Relationship Id="rId7" Type="http://schemas.openxmlformats.org/officeDocument/2006/relationships/slideLayout" Target="../slideLayouts/slideLayout8.xml"/><Relationship Id="rId12" Type="http://schemas.openxmlformats.org/officeDocument/2006/relationships/image" Target="../media/image86.sv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85.png"/><Relationship Id="rId5" Type="http://schemas.openxmlformats.org/officeDocument/2006/relationships/tags" Target="../tags/tag87.xml"/><Relationship Id="rId10" Type="http://schemas.openxmlformats.org/officeDocument/2006/relationships/image" Target="../media/image55.svg"/><Relationship Id="rId4" Type="http://schemas.openxmlformats.org/officeDocument/2006/relationships/tags" Target="../tags/tag86.xml"/><Relationship Id="rId9" Type="http://schemas.openxmlformats.org/officeDocument/2006/relationships/image" Target="../media/image54.png"/><Relationship Id="rId14" Type="http://schemas.openxmlformats.org/officeDocument/2006/relationships/image" Target="../media/image88.sv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13" Type="http://schemas.openxmlformats.org/officeDocument/2006/relationships/image" Target="../media/image93.png"/><Relationship Id="rId3" Type="http://schemas.openxmlformats.org/officeDocument/2006/relationships/tags" Target="../tags/tag91.xml"/><Relationship Id="rId7" Type="http://schemas.openxmlformats.org/officeDocument/2006/relationships/slideLayout" Target="../slideLayouts/slideLayout8.xml"/><Relationship Id="rId12" Type="http://schemas.openxmlformats.org/officeDocument/2006/relationships/image" Target="../media/image92.sv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91.png"/><Relationship Id="rId5" Type="http://schemas.openxmlformats.org/officeDocument/2006/relationships/tags" Target="../tags/tag93.xml"/><Relationship Id="rId10" Type="http://schemas.openxmlformats.org/officeDocument/2006/relationships/image" Target="../media/image90.svg"/><Relationship Id="rId4" Type="http://schemas.openxmlformats.org/officeDocument/2006/relationships/tags" Target="../tags/tag92.xml"/><Relationship Id="rId9" Type="http://schemas.openxmlformats.org/officeDocument/2006/relationships/image" Target="../media/image89.png"/><Relationship Id="rId14" Type="http://schemas.openxmlformats.org/officeDocument/2006/relationships/image" Target="../media/image94.svg"/></Relationships>
</file>

<file path=ppt/slides/_rels/slide23.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hyperlink" Target="mailto:dennis.kengo.oka@iav.jp" TargetMode="External"/><Relationship Id="rId5" Type="http://schemas.openxmlformats.org/officeDocument/2006/relationships/notesSlide" Target="../notesSlides/notesSlide23.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tags" Target="../tags/tag28.xml"/><Relationship Id="rId7" Type="http://schemas.openxmlformats.org/officeDocument/2006/relationships/image" Target="../media/image37.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9.xml"/><Relationship Id="rId5" Type="http://schemas.openxmlformats.org/officeDocument/2006/relationships/slideLayout" Target="../slideLayouts/slideLayout6.xml"/><Relationship Id="rId10" Type="http://schemas.openxmlformats.org/officeDocument/2006/relationships/image" Target="../media/image40.svg"/><Relationship Id="rId4" Type="http://schemas.openxmlformats.org/officeDocument/2006/relationships/tags" Target="../tags/tag29.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el 47">
            <a:extLst>
              <a:ext uri="{FF2B5EF4-FFF2-40B4-BE49-F238E27FC236}">
                <a16:creationId xmlns:a16="http://schemas.microsoft.com/office/drawing/2014/main" id="{9DF01F17-F9D2-470C-98BE-243CD5ED053D}"/>
              </a:ext>
            </a:extLst>
          </p:cNvPr>
          <p:cNvSpPr>
            <a:spLocks noGrp="1"/>
          </p:cNvSpPr>
          <p:nvPr>
            <p:ph type="title"/>
            <p:custDataLst>
              <p:tags r:id="rId2"/>
            </p:custDataLst>
          </p:nvPr>
        </p:nvSpPr>
        <p:spPr>
          <a:xfrm>
            <a:off x="539750" y="3376402"/>
            <a:ext cx="8280000" cy="403745"/>
          </a:xfrm>
        </p:spPr>
        <p:txBody>
          <a:bodyPr/>
          <a:lstStyle/>
          <a:p>
            <a:r>
              <a:rPr lang="en-US" dirty="0"/>
              <a:t>Trends of Automotive Threats and Attacks</a:t>
            </a:r>
          </a:p>
        </p:txBody>
      </p:sp>
      <p:sp>
        <p:nvSpPr>
          <p:cNvPr id="2" name="Fußzeilenplatzhalter 1">
            <a:extLst>
              <a:ext uri="{FF2B5EF4-FFF2-40B4-BE49-F238E27FC236}">
                <a16:creationId xmlns:a16="http://schemas.microsoft.com/office/drawing/2014/main" id="{C8608852-4567-4AF1-89B4-7879BA4F31C0}"/>
              </a:ext>
            </a:extLst>
          </p:cNvPr>
          <p:cNvSpPr>
            <a:spLocks noGrp="1"/>
          </p:cNvSpPr>
          <p:nvPr>
            <p:ph type="ftr" sz="quarter" idx="3"/>
          </p:nvPr>
        </p:nvSpPr>
        <p:spPr/>
        <p:txBody>
          <a:bodyPr/>
          <a:lstStyle/>
          <a:p>
            <a:r>
              <a:rPr lang="en-US"/>
              <a:t>IAV  MM/YYYY  Department Code  Initials  Status: draft, confidential</a:t>
            </a:r>
            <a:endParaRPr lang="en-US" dirty="0"/>
          </a:p>
        </p:txBody>
      </p:sp>
      <p:sp>
        <p:nvSpPr>
          <p:cNvPr id="51" name="Foliennummernplatzhalter 50">
            <a:extLst>
              <a:ext uri="{FF2B5EF4-FFF2-40B4-BE49-F238E27FC236}">
                <a16:creationId xmlns:a16="http://schemas.microsoft.com/office/drawing/2014/main" id="{9E349357-E0E5-4F4E-9B42-94751C2C86F3}"/>
              </a:ext>
            </a:extLst>
          </p:cNvPr>
          <p:cNvSpPr>
            <a:spLocks noGrp="1"/>
          </p:cNvSpPr>
          <p:nvPr>
            <p:ph type="sldNum" sz="quarter" idx="4"/>
          </p:nvPr>
        </p:nvSpPr>
        <p:spPr/>
        <p:txBody>
          <a:bodyPr/>
          <a:lstStyle/>
          <a:p>
            <a:fld id="{C651C7C4-31E4-E340-822E-DEA0EA75A835}" type="slidenum">
              <a:rPr lang="en-US" smtClean="0"/>
              <a:pPr/>
              <a:t>1</a:t>
            </a:fld>
            <a:endParaRPr lang="en-US" dirty="0"/>
          </a:p>
        </p:txBody>
      </p:sp>
      <p:sp>
        <p:nvSpPr>
          <p:cNvPr id="49" name="Textplatzhalter 48">
            <a:extLst>
              <a:ext uri="{FF2B5EF4-FFF2-40B4-BE49-F238E27FC236}">
                <a16:creationId xmlns:a16="http://schemas.microsoft.com/office/drawing/2014/main" id="{F2D4C992-6263-44EE-BBDD-FD2201250A58}"/>
              </a:ext>
            </a:extLst>
          </p:cNvPr>
          <p:cNvSpPr>
            <a:spLocks noGrp="1"/>
          </p:cNvSpPr>
          <p:nvPr>
            <p:ph type="body" sz="quarter" idx="13"/>
            <p:custDataLst>
              <p:tags r:id="rId3"/>
            </p:custDataLst>
          </p:nvPr>
        </p:nvSpPr>
        <p:spPr>
          <a:xfrm>
            <a:off x="539750" y="3960813"/>
            <a:ext cx="8280400" cy="1785938"/>
          </a:xfrm>
        </p:spPr>
        <p:txBody>
          <a:bodyPr/>
          <a:lstStyle/>
          <a:p>
            <a:r>
              <a:rPr lang="en-US" dirty="0"/>
              <a:t>Global Technical &amp; Cybersecurity Advisor</a:t>
            </a:r>
          </a:p>
          <a:p>
            <a:r>
              <a:rPr lang="en-US" dirty="0"/>
              <a:t>Dennis Kengo Oka</a:t>
            </a:r>
          </a:p>
          <a:p>
            <a:r>
              <a:rPr lang="en-US" dirty="0"/>
              <a:t>dennis.kengo.oka@iav.jp</a:t>
            </a:r>
          </a:p>
          <a:p>
            <a:endParaRPr lang="en-US" dirty="0"/>
          </a:p>
          <a:p>
            <a:endParaRPr lang="en-US" dirty="0"/>
          </a:p>
          <a:p>
            <a:r>
              <a:rPr lang="en-US" dirty="0" err="1"/>
              <a:t>GlobalPlatform</a:t>
            </a:r>
            <a:r>
              <a:rPr lang="en-US" dirty="0"/>
              <a:t> Cybersecurity Vehicle Forum</a:t>
            </a:r>
          </a:p>
          <a:p>
            <a:r>
              <a:rPr lang="en-US" dirty="0"/>
              <a:t>May 22, 2025, Tokyo, Japan</a:t>
            </a:r>
          </a:p>
        </p:txBody>
      </p:sp>
    </p:spTree>
    <p:custDataLst>
      <p:tags r:id="rId1"/>
    </p:custDataLst>
    <p:extLst>
      <p:ext uri="{BB962C8B-B14F-4D97-AF65-F5344CB8AC3E}">
        <p14:creationId xmlns:p14="http://schemas.microsoft.com/office/powerpoint/2010/main" val="63991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5E9F6-A622-B759-9AA8-46BD7D9084E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9453F84-5B78-46E4-F9CC-1D198F0C1EC6}"/>
              </a:ext>
            </a:extLst>
          </p:cNvPr>
          <p:cNvSpPr>
            <a:spLocks noGrp="1"/>
          </p:cNvSpPr>
          <p:nvPr>
            <p:ph type="title"/>
          </p:nvPr>
        </p:nvSpPr>
        <p:spPr/>
        <p:txBody>
          <a:bodyPr/>
          <a:lstStyle/>
          <a:p>
            <a:r>
              <a:rPr lang="en-US" dirty="0"/>
              <a:t>Increased Attack Surface</a:t>
            </a:r>
          </a:p>
        </p:txBody>
      </p:sp>
      <p:sp>
        <p:nvSpPr>
          <p:cNvPr id="3" name="Footer Placeholder 2">
            <a:extLst>
              <a:ext uri="{FF2B5EF4-FFF2-40B4-BE49-F238E27FC236}">
                <a16:creationId xmlns:a16="http://schemas.microsoft.com/office/drawing/2014/main" id="{64D6A7FA-4529-8E40-AEA2-34B83A4AECA4}"/>
              </a:ext>
            </a:extLst>
          </p:cNvPr>
          <p:cNvSpPr>
            <a:spLocks noGrp="1"/>
          </p:cNvSpPr>
          <p:nvPr>
            <p:ph type="ftr" sz="quarter" idx="10"/>
          </p:nvPr>
        </p:nvSpPr>
        <p:spPr/>
        <p:txBody>
          <a:bodyPr/>
          <a:lstStyle/>
          <a:p>
            <a:r>
              <a:rPr lang="en-US" dirty="0"/>
              <a:t>IAV  05/2025  IAVJ  DKO  Status: draft, confidential</a:t>
            </a:r>
          </a:p>
        </p:txBody>
      </p:sp>
      <p:sp>
        <p:nvSpPr>
          <p:cNvPr id="4" name="Slide Number Placeholder 3">
            <a:extLst>
              <a:ext uri="{FF2B5EF4-FFF2-40B4-BE49-F238E27FC236}">
                <a16:creationId xmlns:a16="http://schemas.microsoft.com/office/drawing/2014/main" id="{6E0A262C-D67B-CB9A-E936-7F38E5FC04BB}"/>
              </a:ext>
            </a:extLst>
          </p:cNvPr>
          <p:cNvSpPr>
            <a:spLocks noGrp="1"/>
          </p:cNvSpPr>
          <p:nvPr>
            <p:ph type="sldNum" sz="quarter" idx="11"/>
          </p:nvPr>
        </p:nvSpPr>
        <p:spPr/>
        <p:txBody>
          <a:bodyPr/>
          <a:lstStyle/>
          <a:p>
            <a:fld id="{C651C7C4-31E4-E340-822E-DEA0EA75A835}" type="slidenum">
              <a:rPr lang="en-US" smtClean="0"/>
              <a:pPr/>
              <a:t>10</a:t>
            </a:fld>
            <a:endParaRPr lang="en-US" dirty="0"/>
          </a:p>
        </p:txBody>
      </p:sp>
      <p:cxnSp>
        <p:nvCxnSpPr>
          <p:cNvPr id="15" name="Straight Arrow Connector 14">
            <a:extLst>
              <a:ext uri="{FF2B5EF4-FFF2-40B4-BE49-F238E27FC236}">
                <a16:creationId xmlns:a16="http://schemas.microsoft.com/office/drawing/2014/main" id="{788B357B-B346-33DF-20CB-9FB24A599D53}"/>
              </a:ext>
            </a:extLst>
          </p:cNvPr>
          <p:cNvCxnSpPr/>
          <p:nvPr/>
        </p:nvCxnSpPr>
        <p:spPr>
          <a:xfrm flipH="1" flipV="1">
            <a:off x="6828841"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F021747-F3F9-CC43-2347-48EA81BD9839}"/>
              </a:ext>
            </a:extLst>
          </p:cNvPr>
          <p:cNvCxnSpPr>
            <a:cxnSpLocks/>
          </p:cNvCxnSpPr>
          <p:nvPr/>
        </p:nvCxnSpPr>
        <p:spPr>
          <a:xfrm flipH="1">
            <a:off x="2545512"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3EAFB82C-CCF8-C5BD-7596-21E009AE839C}"/>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Advanced software and increased connectivity lead to increased attack surface</a:t>
            </a:r>
          </a:p>
        </p:txBody>
      </p:sp>
      <p:sp>
        <p:nvSpPr>
          <p:cNvPr id="5" name="Speech Bubble: Rectangle with Corners Rounded 4">
            <a:extLst>
              <a:ext uri="{FF2B5EF4-FFF2-40B4-BE49-F238E27FC236}">
                <a16:creationId xmlns:a16="http://schemas.microsoft.com/office/drawing/2014/main" id="{31AEC02F-FE39-032E-978B-0C2A1D9FFCEF}"/>
              </a:ext>
            </a:extLst>
          </p:cNvPr>
          <p:cNvSpPr/>
          <p:nvPr/>
        </p:nvSpPr>
        <p:spPr>
          <a:xfrm>
            <a:off x="8392268" y="721642"/>
            <a:ext cx="2871216" cy="1952443"/>
          </a:xfrm>
          <a:prstGeom prst="wedgeRoundRect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r>
              <a:rPr lang="en-US" sz="1600" dirty="0"/>
              <a:t>Reverse-engineering of mobile apps</a:t>
            </a:r>
          </a:p>
          <a:p>
            <a:pPr algn="l">
              <a:spcBef>
                <a:spcPts val="800"/>
              </a:spcBef>
            </a:pPr>
            <a:r>
              <a:rPr lang="en-US" sz="1600" dirty="0"/>
              <a:t>Session hijacking/Man-in-the-middle attacks</a:t>
            </a:r>
          </a:p>
          <a:p>
            <a:pPr algn="l">
              <a:spcBef>
                <a:spcPts val="800"/>
              </a:spcBef>
            </a:pPr>
            <a:r>
              <a:rPr lang="en-US" sz="1600" dirty="0"/>
              <a:t>Unauthorized access to mobile app’s memory</a:t>
            </a:r>
          </a:p>
        </p:txBody>
      </p:sp>
      <p:sp>
        <p:nvSpPr>
          <p:cNvPr id="8" name="TextBox 7">
            <a:extLst>
              <a:ext uri="{FF2B5EF4-FFF2-40B4-BE49-F238E27FC236}">
                <a16:creationId xmlns:a16="http://schemas.microsoft.com/office/drawing/2014/main" id="{EA151593-2783-B729-BF0A-87522BB928B3}"/>
              </a:ext>
            </a:extLst>
          </p:cNvPr>
          <p:cNvSpPr txBox="1"/>
          <p:nvPr/>
        </p:nvSpPr>
        <p:spPr>
          <a:xfrm>
            <a:off x="9123338" y="-1"/>
            <a:ext cx="3138292" cy="246221"/>
          </a:xfrm>
          <a:prstGeom prst="rect">
            <a:avLst/>
          </a:prstGeom>
          <a:noFill/>
        </p:spPr>
        <p:txBody>
          <a:bodyPr wrap="square" rtlCol="0">
            <a:spAutoFit/>
          </a:bodyPr>
          <a:lstStyle/>
          <a:p>
            <a:pPr algn="l"/>
            <a:r>
              <a:rPr lang="en-US" sz="1000" dirty="0"/>
              <a:t>API: Application Programming Interface</a:t>
            </a:r>
          </a:p>
        </p:txBody>
      </p:sp>
      <p:sp>
        <p:nvSpPr>
          <p:cNvPr id="10" name="Speech Bubble: Rectangle with Corners Rounded 9">
            <a:extLst>
              <a:ext uri="{FF2B5EF4-FFF2-40B4-BE49-F238E27FC236}">
                <a16:creationId xmlns:a16="http://schemas.microsoft.com/office/drawing/2014/main" id="{CF34FA7B-DF46-A7AB-C57A-4A569B62DA87}"/>
              </a:ext>
            </a:extLst>
          </p:cNvPr>
          <p:cNvSpPr/>
          <p:nvPr/>
        </p:nvSpPr>
        <p:spPr>
          <a:xfrm>
            <a:off x="4332430" y="2354151"/>
            <a:ext cx="2496412" cy="1792926"/>
          </a:xfrm>
          <a:prstGeom prst="wedgeRoundRectCallout">
            <a:avLst>
              <a:gd name="adj1" fmla="val 22659"/>
              <a:gd name="adj2" fmla="val 57837"/>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r>
              <a:rPr lang="en-US" sz="1600" dirty="0"/>
              <a:t>API abuse</a:t>
            </a:r>
          </a:p>
          <a:p>
            <a:pPr algn="l">
              <a:spcBef>
                <a:spcPts val="800"/>
              </a:spcBef>
            </a:pPr>
            <a:r>
              <a:rPr lang="en-US" sz="1600" dirty="0"/>
              <a:t>Data leakage of vehicle/user data</a:t>
            </a:r>
          </a:p>
          <a:p>
            <a:pPr algn="l">
              <a:spcBef>
                <a:spcPts val="800"/>
              </a:spcBef>
            </a:pPr>
            <a:r>
              <a:rPr lang="en-US" sz="1600" dirty="0"/>
              <a:t>Unauthorized access</a:t>
            </a:r>
          </a:p>
          <a:p>
            <a:pPr algn="l">
              <a:spcBef>
                <a:spcPts val="800"/>
              </a:spcBef>
            </a:pPr>
            <a:r>
              <a:rPr lang="en-US" sz="1600" dirty="0" err="1"/>
              <a:t>Bruteforce</a:t>
            </a:r>
            <a:r>
              <a:rPr lang="en-US" sz="1600" dirty="0"/>
              <a:t> attempts</a:t>
            </a:r>
          </a:p>
        </p:txBody>
      </p:sp>
      <p:cxnSp>
        <p:nvCxnSpPr>
          <p:cNvPr id="12" name="Straight Arrow Connector 11">
            <a:extLst>
              <a:ext uri="{FF2B5EF4-FFF2-40B4-BE49-F238E27FC236}">
                <a16:creationId xmlns:a16="http://schemas.microsoft.com/office/drawing/2014/main" id="{66EE8AC9-C17C-E7DF-9418-F00B1589B93F}"/>
              </a:ext>
            </a:extLst>
          </p:cNvPr>
          <p:cNvCxnSpPr>
            <a:cxnSpLocks/>
          </p:cNvCxnSpPr>
          <p:nvPr/>
        </p:nvCxnSpPr>
        <p:spPr>
          <a:xfrm flipH="1">
            <a:off x="3756317" y="4356211"/>
            <a:ext cx="400776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Speech Bubble: Rectangle with Corners Rounded 32">
            <a:extLst>
              <a:ext uri="{FF2B5EF4-FFF2-40B4-BE49-F238E27FC236}">
                <a16:creationId xmlns:a16="http://schemas.microsoft.com/office/drawing/2014/main" id="{A5A3A2A8-D236-D85B-3FFF-31F86756E380}"/>
              </a:ext>
            </a:extLst>
          </p:cNvPr>
          <p:cNvSpPr/>
          <p:nvPr/>
        </p:nvSpPr>
        <p:spPr>
          <a:xfrm>
            <a:off x="551856" y="1170265"/>
            <a:ext cx="2279775" cy="2095328"/>
          </a:xfrm>
          <a:prstGeom prst="wedgeRoundRectCallout">
            <a:avLst>
              <a:gd name="adj1" fmla="val -7785"/>
              <a:gd name="adj2" fmla="val 8230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spcBef>
                <a:spcPts val="800"/>
              </a:spcBef>
            </a:pPr>
            <a:r>
              <a:rPr lang="en-US" sz="1600" dirty="0"/>
              <a:t>Exploit software vulnerabilities</a:t>
            </a:r>
          </a:p>
          <a:p>
            <a:pPr algn="l">
              <a:spcBef>
                <a:spcPts val="800"/>
              </a:spcBef>
            </a:pPr>
            <a:r>
              <a:rPr lang="en-US" sz="1600" dirty="0"/>
              <a:t>Replay attacks</a:t>
            </a:r>
          </a:p>
          <a:p>
            <a:pPr algn="l">
              <a:spcBef>
                <a:spcPts val="800"/>
              </a:spcBef>
            </a:pPr>
            <a:r>
              <a:rPr lang="en-US" sz="1600" dirty="0"/>
              <a:t>Spoofing</a:t>
            </a:r>
          </a:p>
          <a:p>
            <a:pPr algn="l">
              <a:spcBef>
                <a:spcPts val="800"/>
              </a:spcBef>
            </a:pPr>
            <a:r>
              <a:rPr lang="en-US" sz="1600" dirty="0"/>
              <a:t>Bypass/break weak authentication</a:t>
            </a:r>
          </a:p>
        </p:txBody>
      </p:sp>
      <p:sp>
        <p:nvSpPr>
          <p:cNvPr id="35" name="Isosceles Triangle 34">
            <a:extLst>
              <a:ext uri="{FF2B5EF4-FFF2-40B4-BE49-F238E27FC236}">
                <a16:creationId xmlns:a16="http://schemas.microsoft.com/office/drawing/2014/main" id="{0E279477-8042-1510-6FE2-633D8F7A27C4}"/>
              </a:ext>
            </a:extLst>
          </p:cNvPr>
          <p:cNvSpPr/>
          <p:nvPr/>
        </p:nvSpPr>
        <p:spPr>
          <a:xfrm rot="17096962">
            <a:off x="4082584" y="2600132"/>
            <a:ext cx="369427" cy="4746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36" name="Isosceles Triangle 35">
            <a:extLst>
              <a:ext uri="{FF2B5EF4-FFF2-40B4-BE49-F238E27FC236}">
                <a16:creationId xmlns:a16="http://schemas.microsoft.com/office/drawing/2014/main" id="{153C3232-5DD3-7083-8821-020F38FB2303}"/>
              </a:ext>
            </a:extLst>
          </p:cNvPr>
          <p:cNvSpPr/>
          <p:nvPr/>
        </p:nvSpPr>
        <p:spPr>
          <a:xfrm rot="4503038" flipH="1">
            <a:off x="6703328" y="2576817"/>
            <a:ext cx="369427" cy="474629"/>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14" name="IAV Vehicle">
            <a:extLst>
              <a:ext uri="{FF2B5EF4-FFF2-40B4-BE49-F238E27FC236}">
                <a16:creationId xmlns:a16="http://schemas.microsoft.com/office/drawing/2014/main" id="{07F72C2E-C566-8F60-7A20-AFFAB502B831}"/>
              </a:ext>
            </a:extLst>
          </p:cNvPr>
          <p:cNvSpPr>
            <a:spLocks noChangeAspect="1" noEditPoints="1"/>
          </p:cNvSpPr>
          <p:nvPr/>
        </p:nvSpPr>
        <p:spPr bwMode="auto">
          <a:xfrm>
            <a:off x="719664" y="3776532"/>
            <a:ext cx="2917732" cy="1121569"/>
          </a:xfrm>
          <a:custGeom>
            <a:avLst/>
            <a:gdLst>
              <a:gd name="T0" fmla="*/ 652 w 783"/>
              <a:gd name="T1" fmla="*/ 176 h 301"/>
              <a:gd name="T2" fmla="*/ 590 w 783"/>
              <a:gd name="T3" fmla="*/ 238 h 301"/>
              <a:gd name="T4" fmla="*/ 652 w 783"/>
              <a:gd name="T5" fmla="*/ 301 h 301"/>
              <a:gd name="T6" fmla="*/ 715 w 783"/>
              <a:gd name="T7" fmla="*/ 238 h 301"/>
              <a:gd name="T8" fmla="*/ 652 w 783"/>
              <a:gd name="T9" fmla="*/ 176 h 301"/>
              <a:gd name="T10" fmla="*/ 652 w 783"/>
              <a:gd name="T11" fmla="*/ 278 h 301"/>
              <a:gd name="T12" fmla="*/ 613 w 783"/>
              <a:gd name="T13" fmla="*/ 238 h 301"/>
              <a:gd name="T14" fmla="*/ 652 w 783"/>
              <a:gd name="T15" fmla="*/ 199 h 301"/>
              <a:gd name="T16" fmla="*/ 692 w 783"/>
              <a:gd name="T17" fmla="*/ 238 h 301"/>
              <a:gd name="T18" fmla="*/ 652 w 783"/>
              <a:gd name="T19" fmla="*/ 278 h 301"/>
              <a:gd name="T20" fmla="*/ 142 w 783"/>
              <a:gd name="T21" fmla="*/ 176 h 301"/>
              <a:gd name="T22" fmla="*/ 80 w 783"/>
              <a:gd name="T23" fmla="*/ 238 h 301"/>
              <a:gd name="T24" fmla="*/ 142 w 783"/>
              <a:gd name="T25" fmla="*/ 301 h 301"/>
              <a:gd name="T26" fmla="*/ 204 w 783"/>
              <a:gd name="T27" fmla="*/ 238 h 301"/>
              <a:gd name="T28" fmla="*/ 142 w 783"/>
              <a:gd name="T29" fmla="*/ 176 h 301"/>
              <a:gd name="T30" fmla="*/ 142 w 783"/>
              <a:gd name="T31" fmla="*/ 278 h 301"/>
              <a:gd name="T32" fmla="*/ 102 w 783"/>
              <a:gd name="T33" fmla="*/ 238 h 301"/>
              <a:gd name="T34" fmla="*/ 142 w 783"/>
              <a:gd name="T35" fmla="*/ 199 h 301"/>
              <a:gd name="T36" fmla="*/ 182 w 783"/>
              <a:gd name="T37" fmla="*/ 238 h 301"/>
              <a:gd name="T38" fmla="*/ 142 w 783"/>
              <a:gd name="T39" fmla="*/ 278 h 301"/>
              <a:gd name="T40" fmla="*/ 572 w 783"/>
              <a:gd name="T41" fmla="*/ 89 h 301"/>
              <a:gd name="T42" fmla="*/ 543 w 783"/>
              <a:gd name="T43" fmla="*/ 73 h 301"/>
              <a:gd name="T44" fmla="*/ 415 w 783"/>
              <a:gd name="T45" fmla="*/ 17 h 301"/>
              <a:gd name="T46" fmla="*/ 176 w 783"/>
              <a:gd name="T47" fmla="*/ 50 h 301"/>
              <a:gd name="T48" fmla="*/ 39 w 783"/>
              <a:gd name="T49" fmla="*/ 88 h 301"/>
              <a:gd name="T50" fmla="*/ 35 w 783"/>
              <a:gd name="T51" fmla="*/ 90 h 301"/>
              <a:gd name="T52" fmla="*/ 0 w 783"/>
              <a:gd name="T53" fmla="*/ 250 h 301"/>
              <a:gd name="T54" fmla="*/ 6 w 783"/>
              <a:gd name="T55" fmla="*/ 256 h 301"/>
              <a:gd name="T56" fmla="*/ 71 w 783"/>
              <a:gd name="T57" fmla="*/ 256 h 301"/>
              <a:gd name="T58" fmla="*/ 68 w 783"/>
              <a:gd name="T59" fmla="*/ 238 h 301"/>
              <a:gd name="T60" fmla="*/ 142 w 783"/>
              <a:gd name="T61" fmla="*/ 165 h 301"/>
              <a:gd name="T62" fmla="*/ 216 w 783"/>
              <a:gd name="T63" fmla="*/ 238 h 301"/>
              <a:gd name="T64" fmla="*/ 213 w 783"/>
              <a:gd name="T65" fmla="*/ 257 h 301"/>
              <a:gd name="T66" fmla="*/ 582 w 783"/>
              <a:gd name="T67" fmla="*/ 260 h 301"/>
              <a:gd name="T68" fmla="*/ 579 w 783"/>
              <a:gd name="T69" fmla="*/ 238 h 301"/>
              <a:gd name="T70" fmla="*/ 652 w 783"/>
              <a:gd name="T71" fmla="*/ 165 h 301"/>
              <a:gd name="T72" fmla="*/ 726 w 783"/>
              <a:gd name="T73" fmla="*/ 238 h 301"/>
              <a:gd name="T74" fmla="*/ 723 w 783"/>
              <a:gd name="T75" fmla="*/ 261 h 301"/>
              <a:gd name="T76" fmla="*/ 777 w 783"/>
              <a:gd name="T77" fmla="*/ 261 h 301"/>
              <a:gd name="T78" fmla="*/ 777 w 783"/>
              <a:gd name="T79" fmla="*/ 261 h 301"/>
              <a:gd name="T80" fmla="*/ 781 w 783"/>
              <a:gd name="T81" fmla="*/ 259 h 301"/>
              <a:gd name="T82" fmla="*/ 783 w 783"/>
              <a:gd name="T83" fmla="*/ 255 h 301"/>
              <a:gd name="T84" fmla="*/ 572 w 783"/>
              <a:gd name="T85" fmla="*/ 89 h 301"/>
              <a:gd name="T86" fmla="*/ 505 w 783"/>
              <a:gd name="T87" fmla="*/ 108 h 301"/>
              <a:gd name="T88" fmla="*/ 165 w 783"/>
              <a:gd name="T89" fmla="*/ 88 h 301"/>
              <a:gd name="T90" fmla="*/ 369 w 783"/>
              <a:gd name="T91" fmla="*/ 29 h 301"/>
              <a:gd name="T92" fmla="*/ 505 w 783"/>
              <a:gd name="T93" fmla="*/ 10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3" h="301">
                <a:moveTo>
                  <a:pt x="652" y="176"/>
                </a:moveTo>
                <a:cubicBezTo>
                  <a:pt x="618" y="176"/>
                  <a:pt x="590" y="204"/>
                  <a:pt x="590" y="238"/>
                </a:cubicBezTo>
                <a:cubicBezTo>
                  <a:pt x="590" y="273"/>
                  <a:pt x="618" y="301"/>
                  <a:pt x="652" y="301"/>
                </a:cubicBezTo>
                <a:cubicBezTo>
                  <a:pt x="687" y="301"/>
                  <a:pt x="715" y="273"/>
                  <a:pt x="715" y="238"/>
                </a:cubicBezTo>
                <a:cubicBezTo>
                  <a:pt x="715" y="204"/>
                  <a:pt x="687" y="176"/>
                  <a:pt x="652" y="176"/>
                </a:cubicBezTo>
                <a:close/>
                <a:moveTo>
                  <a:pt x="652" y="278"/>
                </a:moveTo>
                <a:cubicBezTo>
                  <a:pt x="630" y="278"/>
                  <a:pt x="613" y="260"/>
                  <a:pt x="613" y="238"/>
                </a:cubicBezTo>
                <a:cubicBezTo>
                  <a:pt x="613" y="217"/>
                  <a:pt x="630" y="199"/>
                  <a:pt x="652" y="199"/>
                </a:cubicBezTo>
                <a:cubicBezTo>
                  <a:pt x="674" y="199"/>
                  <a:pt x="692" y="217"/>
                  <a:pt x="692" y="238"/>
                </a:cubicBezTo>
                <a:cubicBezTo>
                  <a:pt x="692" y="260"/>
                  <a:pt x="674" y="278"/>
                  <a:pt x="652" y="278"/>
                </a:cubicBezTo>
                <a:close/>
                <a:moveTo>
                  <a:pt x="142" y="176"/>
                </a:moveTo>
                <a:cubicBezTo>
                  <a:pt x="108" y="176"/>
                  <a:pt x="80" y="204"/>
                  <a:pt x="80" y="238"/>
                </a:cubicBezTo>
                <a:cubicBezTo>
                  <a:pt x="80" y="273"/>
                  <a:pt x="108" y="301"/>
                  <a:pt x="142" y="301"/>
                </a:cubicBezTo>
                <a:cubicBezTo>
                  <a:pt x="176" y="301"/>
                  <a:pt x="204" y="273"/>
                  <a:pt x="204" y="238"/>
                </a:cubicBezTo>
                <a:cubicBezTo>
                  <a:pt x="204" y="204"/>
                  <a:pt x="176" y="176"/>
                  <a:pt x="142" y="176"/>
                </a:cubicBezTo>
                <a:close/>
                <a:moveTo>
                  <a:pt x="142" y="278"/>
                </a:moveTo>
                <a:cubicBezTo>
                  <a:pt x="120" y="278"/>
                  <a:pt x="102" y="260"/>
                  <a:pt x="102" y="238"/>
                </a:cubicBezTo>
                <a:cubicBezTo>
                  <a:pt x="102" y="217"/>
                  <a:pt x="120" y="199"/>
                  <a:pt x="142" y="199"/>
                </a:cubicBezTo>
                <a:cubicBezTo>
                  <a:pt x="164" y="199"/>
                  <a:pt x="182" y="217"/>
                  <a:pt x="182" y="238"/>
                </a:cubicBezTo>
                <a:cubicBezTo>
                  <a:pt x="182" y="260"/>
                  <a:pt x="164" y="278"/>
                  <a:pt x="142" y="278"/>
                </a:cubicBezTo>
                <a:close/>
                <a:moveTo>
                  <a:pt x="572" y="89"/>
                </a:moveTo>
                <a:cubicBezTo>
                  <a:pt x="568" y="88"/>
                  <a:pt x="557" y="81"/>
                  <a:pt x="543" y="73"/>
                </a:cubicBezTo>
                <a:cubicBezTo>
                  <a:pt x="512" y="55"/>
                  <a:pt x="466" y="28"/>
                  <a:pt x="415" y="17"/>
                </a:cubicBezTo>
                <a:cubicBezTo>
                  <a:pt x="332" y="0"/>
                  <a:pt x="260" y="23"/>
                  <a:pt x="176" y="50"/>
                </a:cubicBezTo>
                <a:cubicBezTo>
                  <a:pt x="133" y="64"/>
                  <a:pt x="89" y="78"/>
                  <a:pt x="39" y="88"/>
                </a:cubicBezTo>
                <a:cubicBezTo>
                  <a:pt x="37" y="88"/>
                  <a:pt x="36" y="89"/>
                  <a:pt x="35" y="90"/>
                </a:cubicBezTo>
                <a:cubicBezTo>
                  <a:pt x="34" y="93"/>
                  <a:pt x="0" y="146"/>
                  <a:pt x="0" y="250"/>
                </a:cubicBezTo>
                <a:cubicBezTo>
                  <a:pt x="0" y="253"/>
                  <a:pt x="3" y="256"/>
                  <a:pt x="6" y="256"/>
                </a:cubicBezTo>
                <a:cubicBezTo>
                  <a:pt x="71" y="256"/>
                  <a:pt x="71" y="256"/>
                  <a:pt x="71" y="256"/>
                </a:cubicBezTo>
                <a:cubicBezTo>
                  <a:pt x="69" y="251"/>
                  <a:pt x="68" y="245"/>
                  <a:pt x="68" y="238"/>
                </a:cubicBezTo>
                <a:cubicBezTo>
                  <a:pt x="68" y="198"/>
                  <a:pt x="101" y="165"/>
                  <a:pt x="142" y="165"/>
                </a:cubicBezTo>
                <a:cubicBezTo>
                  <a:pt x="183" y="165"/>
                  <a:pt x="216" y="198"/>
                  <a:pt x="216" y="238"/>
                </a:cubicBezTo>
                <a:cubicBezTo>
                  <a:pt x="216" y="245"/>
                  <a:pt x="215" y="251"/>
                  <a:pt x="213" y="257"/>
                </a:cubicBezTo>
                <a:cubicBezTo>
                  <a:pt x="582" y="260"/>
                  <a:pt x="582" y="260"/>
                  <a:pt x="582" y="260"/>
                </a:cubicBezTo>
                <a:cubicBezTo>
                  <a:pt x="580" y="253"/>
                  <a:pt x="579" y="246"/>
                  <a:pt x="579" y="238"/>
                </a:cubicBezTo>
                <a:cubicBezTo>
                  <a:pt x="579" y="198"/>
                  <a:pt x="612" y="165"/>
                  <a:pt x="652" y="165"/>
                </a:cubicBezTo>
                <a:cubicBezTo>
                  <a:pt x="693" y="165"/>
                  <a:pt x="726" y="198"/>
                  <a:pt x="726" y="238"/>
                </a:cubicBezTo>
                <a:cubicBezTo>
                  <a:pt x="726" y="246"/>
                  <a:pt x="725" y="254"/>
                  <a:pt x="723" y="261"/>
                </a:cubicBezTo>
                <a:cubicBezTo>
                  <a:pt x="777" y="261"/>
                  <a:pt x="777" y="261"/>
                  <a:pt x="777" y="261"/>
                </a:cubicBezTo>
                <a:cubicBezTo>
                  <a:pt x="777" y="261"/>
                  <a:pt x="777" y="261"/>
                  <a:pt x="777" y="261"/>
                </a:cubicBezTo>
                <a:cubicBezTo>
                  <a:pt x="778" y="261"/>
                  <a:pt x="780" y="261"/>
                  <a:pt x="781" y="259"/>
                </a:cubicBezTo>
                <a:cubicBezTo>
                  <a:pt x="782" y="258"/>
                  <a:pt x="783" y="257"/>
                  <a:pt x="783" y="255"/>
                </a:cubicBezTo>
                <a:cubicBezTo>
                  <a:pt x="783" y="147"/>
                  <a:pt x="766" y="122"/>
                  <a:pt x="572" y="89"/>
                </a:cubicBezTo>
                <a:close/>
                <a:moveTo>
                  <a:pt x="505" y="108"/>
                </a:moveTo>
                <a:cubicBezTo>
                  <a:pt x="459" y="119"/>
                  <a:pt x="165" y="88"/>
                  <a:pt x="165" y="88"/>
                </a:cubicBezTo>
                <a:cubicBezTo>
                  <a:pt x="165" y="88"/>
                  <a:pt x="279" y="29"/>
                  <a:pt x="369" y="29"/>
                </a:cubicBezTo>
                <a:cubicBezTo>
                  <a:pt x="449" y="29"/>
                  <a:pt x="546" y="98"/>
                  <a:pt x="505" y="1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18" name="easyIcon">
            <a:extLst>
              <a:ext uri="{FF2B5EF4-FFF2-40B4-BE49-F238E27FC236}">
                <a16:creationId xmlns:a16="http://schemas.microsoft.com/office/drawing/2014/main" id="{5A7EFCD5-FBDD-AC7F-BDBF-B4264836D40A}"/>
              </a:ext>
            </a:extLst>
          </p:cNvPr>
          <p:cNvGrpSpPr>
            <a:grpSpLocks noChangeAspect="1"/>
          </p:cNvGrpSpPr>
          <p:nvPr>
            <p:custDataLst>
              <p:tags r:id="rId1"/>
            </p:custDataLst>
          </p:nvPr>
        </p:nvGrpSpPr>
        <p:grpSpPr>
          <a:xfrm>
            <a:off x="3503460" y="-432321"/>
            <a:ext cx="4525036" cy="4525036"/>
            <a:chOff x="264263" y="4620411"/>
            <a:chExt cx="1524000" cy="1524000"/>
          </a:xfrm>
        </p:grpSpPr>
        <p:sp>
          <p:nvSpPr>
            <p:cNvPr id="19" name="backgroundFixed">
              <a:extLst>
                <a:ext uri="{FF2B5EF4-FFF2-40B4-BE49-F238E27FC236}">
                  <a16:creationId xmlns:a16="http://schemas.microsoft.com/office/drawing/2014/main" id="{D2589921-D4C6-1F54-3B93-197EE7E2922B}"/>
                </a:ext>
              </a:extLst>
            </p:cNvPr>
            <p:cNvSpPr/>
            <p:nvPr>
              <p:custDataLst>
                <p:tags r:id="rId4"/>
              </p:custDataLst>
            </p:nvPr>
          </p:nvSpPr>
          <p:spPr>
            <a:xfrm>
              <a:off x="264263" y="4620411"/>
              <a:ext cx="1524000" cy="1524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0" name="Vector">
              <a:extLst>
                <a:ext uri="{FF2B5EF4-FFF2-40B4-BE49-F238E27FC236}">
                  <a16:creationId xmlns:a16="http://schemas.microsoft.com/office/drawing/2014/main" id="{2EB6DBB3-4C46-0ABD-700C-B1B345411A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bwMode="gray">
            <a:xfrm>
              <a:off x="264263" y="4620411"/>
              <a:ext cx="1524000" cy="1524000"/>
            </a:xfrm>
            <a:prstGeom prst="rect">
              <a:avLst/>
            </a:prstGeom>
          </p:spPr>
        </p:pic>
      </p:grpSp>
      <p:grpSp>
        <p:nvGrpSpPr>
          <p:cNvPr id="22" name="easyIcon">
            <a:extLst>
              <a:ext uri="{FF2B5EF4-FFF2-40B4-BE49-F238E27FC236}">
                <a16:creationId xmlns:a16="http://schemas.microsoft.com/office/drawing/2014/main" id="{60923921-4B42-F26A-E91C-D28482248042}"/>
              </a:ext>
            </a:extLst>
          </p:cNvPr>
          <p:cNvGrpSpPr>
            <a:grpSpLocks noChangeAspect="1"/>
          </p:cNvGrpSpPr>
          <p:nvPr>
            <p:custDataLst>
              <p:tags r:id="rId2"/>
            </p:custDataLst>
          </p:nvPr>
        </p:nvGrpSpPr>
        <p:grpSpPr>
          <a:xfrm>
            <a:off x="8028496" y="2628019"/>
            <a:ext cx="2663988" cy="2663988"/>
            <a:chOff x="5925840" y="4248419"/>
            <a:chExt cx="720000" cy="720000"/>
          </a:xfrm>
        </p:grpSpPr>
        <p:sp>
          <p:nvSpPr>
            <p:cNvPr id="23" name="backgroundFixed">
              <a:extLst>
                <a:ext uri="{FF2B5EF4-FFF2-40B4-BE49-F238E27FC236}">
                  <a16:creationId xmlns:a16="http://schemas.microsoft.com/office/drawing/2014/main" id="{C39931C6-E976-4D0B-7E89-28B592576387}"/>
                </a:ext>
              </a:extLst>
            </p:cNvPr>
            <p:cNvSpPr/>
            <p:nvPr>
              <p:custDataLst>
                <p:tags r:id="rId3"/>
              </p:custDataLst>
            </p:nvPr>
          </p:nvSpPr>
          <p:spPr>
            <a:xfrm>
              <a:off x="5925840" y="4248419"/>
              <a:ext cx="720000" cy="72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4" name="Vector">
              <a:extLst>
                <a:ext uri="{FF2B5EF4-FFF2-40B4-BE49-F238E27FC236}">
                  <a16:creationId xmlns:a16="http://schemas.microsoft.com/office/drawing/2014/main" id="{7EB44F0D-0D1E-2B90-B0BE-1407028417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bwMode="gray">
            <a:xfrm>
              <a:off x="5925840" y="4248419"/>
              <a:ext cx="720000" cy="720000"/>
            </a:xfrm>
            <a:prstGeom prst="rect">
              <a:avLst/>
            </a:prstGeom>
          </p:spPr>
        </p:pic>
      </p:grpSp>
    </p:spTree>
    <p:extLst>
      <p:ext uri="{BB962C8B-B14F-4D97-AF65-F5344CB8AC3E}">
        <p14:creationId xmlns:p14="http://schemas.microsoft.com/office/powerpoint/2010/main" val="366307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3C6A-703A-29E4-4319-A426526CE50D}"/>
              </a:ext>
            </a:extLst>
          </p:cNvPr>
          <p:cNvSpPr>
            <a:spLocks noGrp="1"/>
          </p:cNvSpPr>
          <p:nvPr>
            <p:ph type="title"/>
          </p:nvPr>
        </p:nvSpPr>
        <p:spPr/>
        <p:txBody>
          <a:bodyPr/>
          <a:lstStyle/>
          <a:p>
            <a:r>
              <a:rPr lang="en-US" dirty="0"/>
              <a:t>Future Technologies – Quantum Computing</a:t>
            </a:r>
          </a:p>
        </p:txBody>
      </p:sp>
      <p:sp>
        <p:nvSpPr>
          <p:cNvPr id="4" name="Slide Number Placeholder 3">
            <a:extLst>
              <a:ext uri="{FF2B5EF4-FFF2-40B4-BE49-F238E27FC236}">
                <a16:creationId xmlns:a16="http://schemas.microsoft.com/office/drawing/2014/main" id="{4DA92FF1-8DE4-85CD-8FB5-BF05E6CC772E}"/>
              </a:ext>
            </a:extLst>
          </p:cNvPr>
          <p:cNvSpPr>
            <a:spLocks noGrp="1"/>
          </p:cNvSpPr>
          <p:nvPr>
            <p:ph type="sldNum" sz="quarter" idx="11"/>
          </p:nvPr>
        </p:nvSpPr>
        <p:spPr/>
        <p:txBody>
          <a:bodyPr/>
          <a:lstStyle/>
          <a:p>
            <a:fld id="{DD6C52D8-AF7F-4297-9A35-2617B7FF1801}" type="slidenum">
              <a:rPr lang="en-US" smtClean="0"/>
              <a:pPr/>
              <a:t>11</a:t>
            </a:fld>
            <a:endParaRPr lang="en-US" dirty="0"/>
          </a:p>
        </p:txBody>
      </p:sp>
      <p:pic>
        <p:nvPicPr>
          <p:cNvPr id="6" name="Picture 5">
            <a:extLst>
              <a:ext uri="{FF2B5EF4-FFF2-40B4-BE49-F238E27FC236}">
                <a16:creationId xmlns:a16="http://schemas.microsoft.com/office/drawing/2014/main" id="{157D9F5E-4EB9-546F-C79A-C8EFA5175008}"/>
              </a:ext>
            </a:extLst>
          </p:cNvPr>
          <p:cNvPicPr>
            <a:picLocks noChangeAspect="1"/>
          </p:cNvPicPr>
          <p:nvPr/>
        </p:nvPicPr>
        <p:blipFill>
          <a:blip r:embed="rId3"/>
          <a:srcRect b="45362"/>
          <a:stretch/>
        </p:blipFill>
        <p:spPr>
          <a:xfrm>
            <a:off x="448476" y="2369244"/>
            <a:ext cx="7769953" cy="1341261"/>
          </a:xfrm>
          <a:prstGeom prst="rect">
            <a:avLst/>
          </a:prstGeom>
        </p:spPr>
      </p:pic>
      <p:sp>
        <p:nvSpPr>
          <p:cNvPr id="7" name="TextBox 6">
            <a:extLst>
              <a:ext uri="{FF2B5EF4-FFF2-40B4-BE49-F238E27FC236}">
                <a16:creationId xmlns:a16="http://schemas.microsoft.com/office/drawing/2014/main" id="{EE06C55A-B81D-A8B1-8663-6C5875DB4E8E}"/>
              </a:ext>
            </a:extLst>
          </p:cNvPr>
          <p:cNvSpPr txBox="1"/>
          <p:nvPr/>
        </p:nvSpPr>
        <p:spPr>
          <a:xfrm>
            <a:off x="3203960" y="6016434"/>
            <a:ext cx="9541060" cy="375937"/>
          </a:xfrm>
          <a:prstGeom prst="rect">
            <a:avLst/>
          </a:prstGeom>
          <a:noFill/>
        </p:spPr>
        <p:txBody>
          <a:bodyPr wrap="square" lIns="0" tIns="0" rIns="0" bIns="0" rtlCol="0">
            <a:spAutoFit/>
          </a:bodyPr>
          <a:lstStyle/>
          <a:p>
            <a:pPr>
              <a:lnSpc>
                <a:spcPct val="120000"/>
              </a:lnSpc>
              <a:spcBef>
                <a:spcPts val="800"/>
              </a:spcBef>
            </a:pPr>
            <a:r>
              <a:rPr lang="en-US" sz="700" dirty="0">
                <a:solidFill>
                  <a:schemeClr val="bg1">
                    <a:lumMod val="65000"/>
                  </a:schemeClr>
                </a:solidFill>
              </a:rPr>
              <a:t>Ref: https://content.techgig.com/technology/the-dawn-of-quantum-computing-introducing-qnodeos-the-first-quantum-operating-system/articleshow/120586133.cms</a:t>
            </a:r>
            <a:br>
              <a:rPr lang="en-US" sz="700" dirty="0">
                <a:solidFill>
                  <a:schemeClr val="bg1">
                    <a:lumMod val="65000"/>
                  </a:schemeClr>
                </a:solidFill>
              </a:rPr>
            </a:br>
            <a:r>
              <a:rPr lang="en-US" sz="700" dirty="0">
                <a:solidFill>
                  <a:schemeClr val="bg1">
                    <a:lumMod val="65000"/>
                  </a:schemeClr>
                </a:solidFill>
              </a:rPr>
              <a:t>https://news.microsoft.com/source/features/innovation/microsofts-majorana-1-chip-carves-new-path-for-quantum-computing/</a:t>
            </a:r>
            <a:br>
              <a:rPr lang="en-US" sz="700" dirty="0">
                <a:solidFill>
                  <a:schemeClr val="bg1">
                    <a:lumMod val="65000"/>
                  </a:schemeClr>
                </a:solidFill>
              </a:rPr>
            </a:br>
            <a:r>
              <a:rPr lang="en-US" sz="700" dirty="0">
                <a:solidFill>
                  <a:schemeClr val="bg1">
                    <a:lumMod val="65000"/>
                  </a:schemeClr>
                </a:solidFill>
              </a:rPr>
              <a:t>https://www.fujitsu.com/global/about/resources/news/press-releases/2025/0422-01.html</a:t>
            </a:r>
          </a:p>
        </p:txBody>
      </p:sp>
      <p:pic>
        <p:nvPicPr>
          <p:cNvPr id="9" name="Picture 8">
            <a:extLst>
              <a:ext uri="{FF2B5EF4-FFF2-40B4-BE49-F238E27FC236}">
                <a16:creationId xmlns:a16="http://schemas.microsoft.com/office/drawing/2014/main" id="{151BE9C6-9BA8-0FFC-CB30-38F8F0971791}"/>
              </a:ext>
            </a:extLst>
          </p:cNvPr>
          <p:cNvPicPr>
            <a:picLocks noChangeAspect="1"/>
          </p:cNvPicPr>
          <p:nvPr/>
        </p:nvPicPr>
        <p:blipFill>
          <a:blip r:embed="rId4"/>
          <a:stretch>
            <a:fillRect/>
          </a:stretch>
        </p:blipFill>
        <p:spPr>
          <a:xfrm>
            <a:off x="448476" y="1029612"/>
            <a:ext cx="7634648" cy="1067622"/>
          </a:xfrm>
          <a:prstGeom prst="rect">
            <a:avLst/>
          </a:prstGeom>
        </p:spPr>
      </p:pic>
      <p:pic>
        <p:nvPicPr>
          <p:cNvPr id="11" name="Picture 10">
            <a:extLst>
              <a:ext uri="{FF2B5EF4-FFF2-40B4-BE49-F238E27FC236}">
                <a16:creationId xmlns:a16="http://schemas.microsoft.com/office/drawing/2014/main" id="{167699BF-EA73-5F36-15B2-077FC4D321FA}"/>
              </a:ext>
            </a:extLst>
          </p:cNvPr>
          <p:cNvPicPr>
            <a:picLocks noChangeAspect="1"/>
          </p:cNvPicPr>
          <p:nvPr/>
        </p:nvPicPr>
        <p:blipFill>
          <a:blip r:embed="rId5"/>
          <a:srcRect b="35398"/>
          <a:stretch/>
        </p:blipFill>
        <p:spPr>
          <a:xfrm>
            <a:off x="8229390" y="1016296"/>
            <a:ext cx="1381318" cy="1181602"/>
          </a:xfrm>
          <a:prstGeom prst="rect">
            <a:avLst/>
          </a:prstGeom>
        </p:spPr>
      </p:pic>
      <p:sp>
        <p:nvSpPr>
          <p:cNvPr id="12" name="Rectangle: Rounded Corners 11">
            <a:extLst>
              <a:ext uri="{FF2B5EF4-FFF2-40B4-BE49-F238E27FC236}">
                <a16:creationId xmlns:a16="http://schemas.microsoft.com/office/drawing/2014/main" id="{C344FF6F-BC0A-A1FA-BC76-EAE2D34DC9B2}"/>
              </a:ext>
            </a:extLst>
          </p:cNvPr>
          <p:cNvSpPr/>
          <p:nvPr/>
        </p:nvSpPr>
        <p:spPr>
          <a:xfrm>
            <a:off x="8226918" y="1816827"/>
            <a:ext cx="1381318" cy="352653"/>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13" name="Rectangle: Rounded Corners 12">
            <a:extLst>
              <a:ext uri="{FF2B5EF4-FFF2-40B4-BE49-F238E27FC236}">
                <a16:creationId xmlns:a16="http://schemas.microsoft.com/office/drawing/2014/main" id="{E4E252F2-3B7E-1274-4A1E-3E121D841307}"/>
              </a:ext>
            </a:extLst>
          </p:cNvPr>
          <p:cNvSpPr/>
          <p:nvPr/>
        </p:nvSpPr>
        <p:spPr>
          <a:xfrm>
            <a:off x="1344134" y="3320823"/>
            <a:ext cx="1008112" cy="352653"/>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14" name="Rectangle: Rounded Corners 13">
            <a:extLst>
              <a:ext uri="{FF2B5EF4-FFF2-40B4-BE49-F238E27FC236}">
                <a16:creationId xmlns:a16="http://schemas.microsoft.com/office/drawing/2014/main" id="{9FFDD246-2069-85F5-BDE4-300D3F90C14B}"/>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New advancements in Quantum Computing</a:t>
            </a:r>
          </a:p>
        </p:txBody>
      </p:sp>
      <p:pic>
        <p:nvPicPr>
          <p:cNvPr id="16" name="Picture 15">
            <a:extLst>
              <a:ext uri="{FF2B5EF4-FFF2-40B4-BE49-F238E27FC236}">
                <a16:creationId xmlns:a16="http://schemas.microsoft.com/office/drawing/2014/main" id="{37D816FF-2BA0-BF02-F69F-77B45D448FB0}"/>
              </a:ext>
            </a:extLst>
          </p:cNvPr>
          <p:cNvPicPr>
            <a:picLocks noChangeAspect="1"/>
          </p:cNvPicPr>
          <p:nvPr/>
        </p:nvPicPr>
        <p:blipFill>
          <a:blip r:embed="rId6"/>
          <a:stretch>
            <a:fillRect/>
          </a:stretch>
        </p:blipFill>
        <p:spPr>
          <a:xfrm>
            <a:off x="538106" y="4010548"/>
            <a:ext cx="9043077" cy="1040274"/>
          </a:xfrm>
          <a:prstGeom prst="rect">
            <a:avLst/>
          </a:prstGeom>
        </p:spPr>
      </p:pic>
      <p:pic>
        <p:nvPicPr>
          <p:cNvPr id="18" name="Picture 17">
            <a:extLst>
              <a:ext uri="{FF2B5EF4-FFF2-40B4-BE49-F238E27FC236}">
                <a16:creationId xmlns:a16="http://schemas.microsoft.com/office/drawing/2014/main" id="{DEE4BFC7-577D-CCB7-8AF8-A5C5047487D0}"/>
              </a:ext>
            </a:extLst>
          </p:cNvPr>
          <p:cNvPicPr>
            <a:picLocks noChangeAspect="1"/>
          </p:cNvPicPr>
          <p:nvPr/>
        </p:nvPicPr>
        <p:blipFill>
          <a:blip r:embed="rId7"/>
          <a:srcRect t="68266"/>
          <a:stretch/>
        </p:blipFill>
        <p:spPr>
          <a:xfrm>
            <a:off x="8171927" y="4604364"/>
            <a:ext cx="2698475" cy="317074"/>
          </a:xfrm>
          <a:prstGeom prst="rect">
            <a:avLst/>
          </a:prstGeom>
        </p:spPr>
      </p:pic>
      <p:sp>
        <p:nvSpPr>
          <p:cNvPr id="19" name="Rectangle: Rounded Corners 18">
            <a:extLst>
              <a:ext uri="{FF2B5EF4-FFF2-40B4-BE49-F238E27FC236}">
                <a16:creationId xmlns:a16="http://schemas.microsoft.com/office/drawing/2014/main" id="{53457E45-C265-42AA-1A30-841A2EA42C07}"/>
              </a:ext>
            </a:extLst>
          </p:cNvPr>
          <p:cNvSpPr/>
          <p:nvPr/>
        </p:nvSpPr>
        <p:spPr>
          <a:xfrm>
            <a:off x="9900703" y="4604364"/>
            <a:ext cx="969699" cy="352653"/>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20" name="Rectangle: Rounded Corners 19">
            <a:extLst>
              <a:ext uri="{FF2B5EF4-FFF2-40B4-BE49-F238E27FC236}">
                <a16:creationId xmlns:a16="http://schemas.microsoft.com/office/drawing/2014/main" id="{7741613C-89DB-8752-16E9-598136F65780}"/>
              </a:ext>
            </a:extLst>
          </p:cNvPr>
          <p:cNvSpPr/>
          <p:nvPr/>
        </p:nvSpPr>
        <p:spPr>
          <a:xfrm>
            <a:off x="2757162" y="1052401"/>
            <a:ext cx="3002288" cy="495498"/>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21" name="Rectangle: Rounded Corners 20">
            <a:extLst>
              <a:ext uri="{FF2B5EF4-FFF2-40B4-BE49-F238E27FC236}">
                <a16:creationId xmlns:a16="http://schemas.microsoft.com/office/drawing/2014/main" id="{AFDAFDA5-3A97-94CA-0F7E-89843B9BF3FF}"/>
              </a:ext>
            </a:extLst>
          </p:cNvPr>
          <p:cNvSpPr/>
          <p:nvPr/>
        </p:nvSpPr>
        <p:spPr>
          <a:xfrm>
            <a:off x="4205094" y="2348261"/>
            <a:ext cx="2491254" cy="495498"/>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22" name="Rectangle: Rounded Corners 21">
            <a:extLst>
              <a:ext uri="{FF2B5EF4-FFF2-40B4-BE49-F238E27FC236}">
                <a16:creationId xmlns:a16="http://schemas.microsoft.com/office/drawing/2014/main" id="{2C8D58BB-0C03-2D7D-F3C5-3AF08B9510DF}"/>
              </a:ext>
            </a:extLst>
          </p:cNvPr>
          <p:cNvSpPr/>
          <p:nvPr/>
        </p:nvSpPr>
        <p:spPr>
          <a:xfrm>
            <a:off x="538106" y="2761507"/>
            <a:ext cx="3133906" cy="495498"/>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23" name="Rectangle: Rounded Corners 22">
            <a:extLst>
              <a:ext uri="{FF2B5EF4-FFF2-40B4-BE49-F238E27FC236}">
                <a16:creationId xmlns:a16="http://schemas.microsoft.com/office/drawing/2014/main" id="{B13459BD-9948-9D24-0801-8838D238B204}"/>
              </a:ext>
            </a:extLst>
          </p:cNvPr>
          <p:cNvSpPr/>
          <p:nvPr/>
        </p:nvSpPr>
        <p:spPr>
          <a:xfrm>
            <a:off x="5256187" y="3988847"/>
            <a:ext cx="4324995" cy="495498"/>
          </a:xfrm>
          <a:prstGeom prst="roundRect">
            <a:avLst/>
          </a:prstGeom>
          <a:solidFill>
            <a:srgbClr val="FFD8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5" name="Footer Placeholder 2">
            <a:extLst>
              <a:ext uri="{FF2B5EF4-FFF2-40B4-BE49-F238E27FC236}">
                <a16:creationId xmlns:a16="http://schemas.microsoft.com/office/drawing/2014/main" id="{DAC293D0-DBE0-E83D-22C7-D92F72A9F838}"/>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184605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A131A1-1A99-E394-E639-A91C3286DD1F}"/>
              </a:ext>
            </a:extLst>
          </p:cNvPr>
          <p:cNvSpPr/>
          <p:nvPr/>
        </p:nvSpPr>
        <p:spPr>
          <a:xfrm>
            <a:off x="539664" y="1295401"/>
            <a:ext cx="5040399" cy="3804842"/>
          </a:xfrm>
          <a:prstGeom prst="rect">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12" name="Rectangle 11">
            <a:extLst>
              <a:ext uri="{FF2B5EF4-FFF2-40B4-BE49-F238E27FC236}">
                <a16:creationId xmlns:a16="http://schemas.microsoft.com/office/drawing/2014/main" id="{97222CE0-C4D4-0666-2B02-65849E12F345}"/>
              </a:ext>
            </a:extLst>
          </p:cNvPr>
          <p:cNvSpPr/>
          <p:nvPr/>
        </p:nvSpPr>
        <p:spPr>
          <a:xfrm>
            <a:off x="5939851" y="1295401"/>
            <a:ext cx="5040399" cy="3804842"/>
          </a:xfrm>
          <a:prstGeom prst="rect">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5" name="Title 4">
            <a:extLst>
              <a:ext uri="{FF2B5EF4-FFF2-40B4-BE49-F238E27FC236}">
                <a16:creationId xmlns:a16="http://schemas.microsoft.com/office/drawing/2014/main" id="{899DCF3C-FDF0-F2EC-4752-ACE9690FDDD4}"/>
              </a:ext>
            </a:extLst>
          </p:cNvPr>
          <p:cNvSpPr>
            <a:spLocks noGrp="1"/>
          </p:cNvSpPr>
          <p:nvPr>
            <p:ph type="title"/>
          </p:nvPr>
        </p:nvSpPr>
        <p:spPr/>
        <p:txBody>
          <a:bodyPr/>
          <a:lstStyle/>
          <a:p>
            <a:r>
              <a:rPr lang="en-US" dirty="0"/>
              <a:t>Quantum Computing Impact on Cybersecurity</a:t>
            </a:r>
          </a:p>
        </p:txBody>
      </p:sp>
      <p:sp>
        <p:nvSpPr>
          <p:cNvPr id="6" name="Content Placeholder 5">
            <a:extLst>
              <a:ext uri="{FF2B5EF4-FFF2-40B4-BE49-F238E27FC236}">
                <a16:creationId xmlns:a16="http://schemas.microsoft.com/office/drawing/2014/main" id="{63293545-7AF4-E8FF-9593-E52C42C9530D}"/>
              </a:ext>
            </a:extLst>
          </p:cNvPr>
          <p:cNvSpPr>
            <a:spLocks noGrp="1"/>
          </p:cNvSpPr>
          <p:nvPr>
            <p:ph sz="quarter" idx="12"/>
          </p:nvPr>
        </p:nvSpPr>
        <p:spPr>
          <a:xfrm>
            <a:off x="539750" y="1848833"/>
            <a:ext cx="5040886" cy="3983641"/>
          </a:xfrm>
        </p:spPr>
        <p:txBody>
          <a:bodyPr/>
          <a:lstStyle/>
          <a:p>
            <a:r>
              <a:rPr lang="en-US" dirty="0"/>
              <a:t>Can factor large integers </a:t>
            </a:r>
            <a:r>
              <a:rPr lang="en-US" dirty="0">
                <a:solidFill>
                  <a:schemeClr val="accent5"/>
                </a:solidFill>
              </a:rPr>
              <a:t>exponentially</a:t>
            </a:r>
            <a:r>
              <a:rPr lang="en-US" dirty="0"/>
              <a:t> faster than best-known classical algorithms</a:t>
            </a:r>
          </a:p>
          <a:p>
            <a:endParaRPr lang="en-US" dirty="0"/>
          </a:p>
          <a:p>
            <a:r>
              <a:rPr lang="en-US" dirty="0"/>
              <a:t>Affects: </a:t>
            </a:r>
            <a:r>
              <a:rPr lang="en-US" dirty="0">
                <a:solidFill>
                  <a:schemeClr val="accent5"/>
                </a:solidFill>
              </a:rPr>
              <a:t>Asymmetric</a:t>
            </a:r>
            <a:r>
              <a:rPr lang="en-US" dirty="0"/>
              <a:t> encryption algorithms that rely on the difficulty of factoring large integers or finding discrete logarithms</a:t>
            </a:r>
          </a:p>
          <a:p>
            <a:pPr marL="0" indent="0">
              <a:buNone/>
            </a:pPr>
            <a:endParaRPr lang="en-US" dirty="0"/>
          </a:p>
          <a:p>
            <a:r>
              <a:rPr lang="en-US" dirty="0"/>
              <a:t>Result: </a:t>
            </a:r>
            <a:r>
              <a:rPr lang="en-US" dirty="0">
                <a:solidFill>
                  <a:schemeClr val="accent5"/>
                </a:solidFill>
              </a:rPr>
              <a:t>Big threat</a:t>
            </a:r>
            <a:r>
              <a:rPr lang="en-US" dirty="0"/>
              <a:t> – e.g., </a:t>
            </a:r>
            <a:r>
              <a:rPr lang="en-US" dirty="0">
                <a:solidFill>
                  <a:schemeClr val="accent5"/>
                </a:solidFill>
              </a:rPr>
              <a:t>RSA</a:t>
            </a:r>
            <a:r>
              <a:rPr lang="en-US" dirty="0"/>
              <a:t> and </a:t>
            </a:r>
            <a:r>
              <a:rPr lang="en-US" dirty="0">
                <a:solidFill>
                  <a:schemeClr val="accent5"/>
                </a:solidFill>
              </a:rPr>
              <a:t>ECC</a:t>
            </a:r>
            <a:r>
              <a:rPr lang="en-US" dirty="0"/>
              <a:t> could be </a:t>
            </a:r>
            <a:r>
              <a:rPr lang="en-US" dirty="0">
                <a:solidFill>
                  <a:schemeClr val="accent5"/>
                </a:solidFill>
              </a:rPr>
              <a:t>completely broken</a:t>
            </a:r>
            <a:r>
              <a:rPr lang="en-US" dirty="0"/>
              <a:t> – private keys can be extracted from public keys</a:t>
            </a:r>
          </a:p>
          <a:p>
            <a:pPr marL="0" indent="0">
              <a:buNone/>
            </a:pPr>
            <a:endParaRPr lang="en-US" dirty="0"/>
          </a:p>
        </p:txBody>
      </p:sp>
      <p:sp>
        <p:nvSpPr>
          <p:cNvPr id="7" name="Content Placeholder 6">
            <a:extLst>
              <a:ext uri="{FF2B5EF4-FFF2-40B4-BE49-F238E27FC236}">
                <a16:creationId xmlns:a16="http://schemas.microsoft.com/office/drawing/2014/main" id="{F9057DCB-EE69-7565-B8EB-14F6D65D4787}"/>
              </a:ext>
            </a:extLst>
          </p:cNvPr>
          <p:cNvSpPr>
            <a:spLocks noGrp="1"/>
          </p:cNvSpPr>
          <p:nvPr>
            <p:ph sz="quarter" idx="13"/>
          </p:nvPr>
        </p:nvSpPr>
        <p:spPr>
          <a:xfrm>
            <a:off x="5940424" y="1848833"/>
            <a:ext cx="5040313" cy="3983642"/>
          </a:xfrm>
        </p:spPr>
        <p:txBody>
          <a:bodyPr/>
          <a:lstStyle/>
          <a:p>
            <a:r>
              <a:rPr lang="en-US" dirty="0"/>
              <a:t>Can speed up </a:t>
            </a:r>
            <a:r>
              <a:rPr lang="en-US" dirty="0" err="1"/>
              <a:t>bruteforce</a:t>
            </a:r>
            <a:r>
              <a:rPr lang="en-US" dirty="0"/>
              <a:t> attacks (but only by a </a:t>
            </a:r>
            <a:r>
              <a:rPr lang="en-US" dirty="0">
                <a:solidFill>
                  <a:schemeClr val="accent5"/>
                </a:solidFill>
              </a:rPr>
              <a:t>square root</a:t>
            </a:r>
            <a:r>
              <a:rPr lang="en-US" dirty="0"/>
              <a:t>)</a:t>
            </a:r>
          </a:p>
          <a:p>
            <a:endParaRPr lang="en-US" dirty="0"/>
          </a:p>
          <a:p>
            <a:r>
              <a:rPr lang="en-US" dirty="0"/>
              <a:t>Affects: </a:t>
            </a:r>
            <a:r>
              <a:rPr lang="en-US" dirty="0">
                <a:solidFill>
                  <a:schemeClr val="accent5"/>
                </a:solidFill>
              </a:rPr>
              <a:t>Symmetric </a:t>
            </a:r>
            <a:r>
              <a:rPr lang="en-US" dirty="0"/>
              <a:t>encryption algorithms that rely on key size and infeasibility of </a:t>
            </a:r>
            <a:r>
              <a:rPr lang="en-US" dirty="0" err="1"/>
              <a:t>bruteforcing</a:t>
            </a:r>
            <a:r>
              <a:rPr lang="en-US" dirty="0"/>
              <a:t> all possible keys</a:t>
            </a:r>
          </a:p>
          <a:p>
            <a:endParaRPr lang="en-US" dirty="0"/>
          </a:p>
          <a:p>
            <a:r>
              <a:rPr lang="en-US" dirty="0"/>
              <a:t>Result: </a:t>
            </a:r>
            <a:r>
              <a:rPr lang="en-US" dirty="0">
                <a:solidFill>
                  <a:schemeClr val="accent5"/>
                </a:solidFill>
              </a:rPr>
              <a:t>Partial threat</a:t>
            </a:r>
            <a:r>
              <a:rPr lang="en-US" dirty="0"/>
              <a:t> – e.g., </a:t>
            </a:r>
            <a:r>
              <a:rPr lang="en-US" dirty="0">
                <a:solidFill>
                  <a:schemeClr val="accent5"/>
                </a:solidFill>
              </a:rPr>
              <a:t>AES-128</a:t>
            </a:r>
            <a:r>
              <a:rPr lang="en-US" dirty="0"/>
              <a:t> would be </a:t>
            </a:r>
            <a:r>
              <a:rPr lang="en-US" dirty="0">
                <a:solidFill>
                  <a:schemeClr val="accent5"/>
                </a:solidFill>
              </a:rPr>
              <a:t>weakened to half the security</a:t>
            </a:r>
            <a:r>
              <a:rPr lang="en-US" dirty="0"/>
              <a:t> (64-bit strength)</a:t>
            </a:r>
          </a:p>
        </p:txBody>
      </p:sp>
      <p:sp>
        <p:nvSpPr>
          <p:cNvPr id="3" name="Footer Placeholder 2">
            <a:extLst>
              <a:ext uri="{FF2B5EF4-FFF2-40B4-BE49-F238E27FC236}">
                <a16:creationId xmlns:a16="http://schemas.microsoft.com/office/drawing/2014/main" id="{874A8F47-D5E1-E818-1639-52F933F82DD3}"/>
              </a:ext>
            </a:extLst>
          </p:cNvPr>
          <p:cNvSpPr>
            <a:spLocks noGrp="1"/>
          </p:cNvSpPr>
          <p:nvPr>
            <p:ph type="ftr" sz="quarter" idx="3"/>
          </p:nvPr>
        </p:nvSpPr>
        <p:spPr/>
        <p:txBody>
          <a:bodyPr/>
          <a:lstStyle/>
          <a:p>
            <a:r>
              <a:rPr lang="en-US" dirty="0"/>
              <a:t>IAV  05/2025  IAVJ  DKO  Status: draft, confidential</a:t>
            </a:r>
          </a:p>
        </p:txBody>
      </p:sp>
      <p:sp>
        <p:nvSpPr>
          <p:cNvPr id="4" name="Slide Number Placeholder 3">
            <a:extLst>
              <a:ext uri="{FF2B5EF4-FFF2-40B4-BE49-F238E27FC236}">
                <a16:creationId xmlns:a16="http://schemas.microsoft.com/office/drawing/2014/main" id="{A83A4882-21CB-D366-FF90-1D62805B802C}"/>
              </a:ext>
            </a:extLst>
          </p:cNvPr>
          <p:cNvSpPr>
            <a:spLocks noGrp="1"/>
          </p:cNvSpPr>
          <p:nvPr>
            <p:ph type="sldNum" sz="quarter" idx="4"/>
          </p:nvPr>
        </p:nvSpPr>
        <p:spPr/>
        <p:txBody>
          <a:bodyPr/>
          <a:lstStyle/>
          <a:p>
            <a:fld id="{DD6C52D8-AF7F-4297-9A35-2617B7FF1801}" type="slidenum">
              <a:rPr lang="en-US" smtClean="0"/>
              <a:pPr/>
              <a:t>12</a:t>
            </a:fld>
            <a:endParaRPr lang="en-US" dirty="0"/>
          </a:p>
        </p:txBody>
      </p:sp>
      <p:sp>
        <p:nvSpPr>
          <p:cNvPr id="8" name="Rectangle: Rounded Corners 7">
            <a:extLst>
              <a:ext uri="{FF2B5EF4-FFF2-40B4-BE49-F238E27FC236}">
                <a16:creationId xmlns:a16="http://schemas.microsoft.com/office/drawing/2014/main" id="{AA91A89A-D224-FD48-4ED0-04AF40127713}"/>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Quantum Computing has severe impact on Cybersecurity</a:t>
            </a:r>
          </a:p>
        </p:txBody>
      </p:sp>
      <p:sp>
        <p:nvSpPr>
          <p:cNvPr id="9" name="Rectangle: Rounded Corners 8">
            <a:extLst>
              <a:ext uri="{FF2B5EF4-FFF2-40B4-BE49-F238E27FC236}">
                <a16:creationId xmlns:a16="http://schemas.microsoft.com/office/drawing/2014/main" id="{BB9DFFAD-D4D5-3A74-18A1-0EF4B7BB7F28}"/>
              </a:ext>
            </a:extLst>
          </p:cNvPr>
          <p:cNvSpPr/>
          <p:nvPr/>
        </p:nvSpPr>
        <p:spPr>
          <a:xfrm>
            <a:off x="539750" y="1295401"/>
            <a:ext cx="5040313" cy="55343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1800" dirty="0"/>
              <a:t>Shor’s algorithm</a:t>
            </a:r>
          </a:p>
        </p:txBody>
      </p:sp>
      <p:sp>
        <p:nvSpPr>
          <p:cNvPr id="10" name="Rectangle: Rounded Corners 9">
            <a:extLst>
              <a:ext uri="{FF2B5EF4-FFF2-40B4-BE49-F238E27FC236}">
                <a16:creationId xmlns:a16="http://schemas.microsoft.com/office/drawing/2014/main" id="{2E18375A-F211-8779-0DB3-5701B10CB2B4}"/>
              </a:ext>
            </a:extLst>
          </p:cNvPr>
          <p:cNvSpPr/>
          <p:nvPr/>
        </p:nvSpPr>
        <p:spPr>
          <a:xfrm>
            <a:off x="5940425" y="1295401"/>
            <a:ext cx="5040313" cy="55343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1800" dirty="0"/>
              <a:t>Grover’s algorithm</a:t>
            </a:r>
          </a:p>
        </p:txBody>
      </p:sp>
      <p:sp>
        <p:nvSpPr>
          <p:cNvPr id="13" name="TextBox 12">
            <a:extLst>
              <a:ext uri="{FF2B5EF4-FFF2-40B4-BE49-F238E27FC236}">
                <a16:creationId xmlns:a16="http://schemas.microsoft.com/office/drawing/2014/main" id="{D9B56116-FF0E-EDDC-E7FC-E13FE1D2D946}"/>
              </a:ext>
            </a:extLst>
          </p:cNvPr>
          <p:cNvSpPr txBox="1"/>
          <p:nvPr/>
        </p:nvSpPr>
        <p:spPr>
          <a:xfrm>
            <a:off x="9199201" y="-1"/>
            <a:ext cx="3138292" cy="553998"/>
          </a:xfrm>
          <a:prstGeom prst="rect">
            <a:avLst/>
          </a:prstGeom>
          <a:noFill/>
        </p:spPr>
        <p:txBody>
          <a:bodyPr wrap="square" rtlCol="0">
            <a:spAutoFit/>
          </a:bodyPr>
          <a:lstStyle/>
          <a:p>
            <a:r>
              <a:rPr lang="en-US" sz="1000" dirty="0"/>
              <a:t>RSA: Rivest Shamir Adleman</a:t>
            </a:r>
          </a:p>
          <a:p>
            <a:pPr algn="l"/>
            <a:r>
              <a:rPr lang="en-US" sz="1000" dirty="0"/>
              <a:t>ECC: Elliptic Curve Cryptography</a:t>
            </a:r>
          </a:p>
          <a:p>
            <a:pPr algn="l"/>
            <a:r>
              <a:rPr lang="en-US" sz="1000" dirty="0"/>
              <a:t>AES: Advanced Encryption Standard</a:t>
            </a:r>
          </a:p>
        </p:txBody>
      </p:sp>
    </p:spTree>
    <p:extLst>
      <p:ext uri="{BB962C8B-B14F-4D97-AF65-F5344CB8AC3E}">
        <p14:creationId xmlns:p14="http://schemas.microsoft.com/office/powerpoint/2010/main" val="184979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6596-DE26-3D9A-8AA0-1193740739AB}"/>
              </a:ext>
            </a:extLst>
          </p:cNvPr>
          <p:cNvSpPr>
            <a:spLocks noGrp="1"/>
          </p:cNvSpPr>
          <p:nvPr>
            <p:ph type="title"/>
          </p:nvPr>
        </p:nvSpPr>
        <p:spPr/>
        <p:txBody>
          <a:bodyPr/>
          <a:lstStyle/>
          <a:p>
            <a:r>
              <a:rPr lang="en-US" dirty="0"/>
              <a:t>PQC Approaches</a:t>
            </a:r>
          </a:p>
        </p:txBody>
      </p:sp>
      <p:sp>
        <p:nvSpPr>
          <p:cNvPr id="5" name="Footer Placeholder 4">
            <a:extLst>
              <a:ext uri="{FF2B5EF4-FFF2-40B4-BE49-F238E27FC236}">
                <a16:creationId xmlns:a16="http://schemas.microsoft.com/office/drawing/2014/main" id="{A6CF3F66-D309-DB2B-D672-BA086DD397A0}"/>
              </a:ext>
            </a:extLst>
          </p:cNvPr>
          <p:cNvSpPr>
            <a:spLocks noGrp="1"/>
          </p:cNvSpPr>
          <p:nvPr>
            <p:ph type="ftr" sz="quarter" idx="10"/>
          </p:nvPr>
        </p:nvSpPr>
        <p:spPr/>
        <p:txBody>
          <a:bodyPr/>
          <a:lstStyle/>
          <a:p>
            <a:r>
              <a:rPr lang="en-US" dirty="0"/>
              <a:t>IAV  05/2025  IAVJ  DKO  Status: draft, confidential</a:t>
            </a:r>
          </a:p>
        </p:txBody>
      </p:sp>
      <p:sp>
        <p:nvSpPr>
          <p:cNvPr id="6" name="Slide Number Placeholder 5">
            <a:extLst>
              <a:ext uri="{FF2B5EF4-FFF2-40B4-BE49-F238E27FC236}">
                <a16:creationId xmlns:a16="http://schemas.microsoft.com/office/drawing/2014/main" id="{EC0979CF-6A11-A519-9A23-99F1363CA784}"/>
              </a:ext>
            </a:extLst>
          </p:cNvPr>
          <p:cNvSpPr>
            <a:spLocks noGrp="1"/>
          </p:cNvSpPr>
          <p:nvPr>
            <p:ph type="sldNum" sz="quarter" idx="11"/>
          </p:nvPr>
        </p:nvSpPr>
        <p:spPr/>
        <p:txBody>
          <a:bodyPr/>
          <a:lstStyle/>
          <a:p>
            <a:fld id="{C651C7C4-31E4-E340-822E-DEA0EA75A835}" type="slidenum">
              <a:rPr lang="en-US" smtClean="0"/>
              <a:pPr/>
              <a:t>13</a:t>
            </a:fld>
            <a:endParaRPr lang="en-US" dirty="0"/>
          </a:p>
        </p:txBody>
      </p:sp>
      <p:sp>
        <p:nvSpPr>
          <p:cNvPr id="7" name="Rectangle: Rounded Corners 6">
            <a:extLst>
              <a:ext uri="{FF2B5EF4-FFF2-40B4-BE49-F238E27FC236}">
                <a16:creationId xmlns:a16="http://schemas.microsoft.com/office/drawing/2014/main" id="{92590D64-3168-97F5-E661-E8A7F6CE1794}"/>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Post Quantum Computing Crypto solutions are needed to address the risks</a:t>
            </a:r>
          </a:p>
        </p:txBody>
      </p:sp>
      <p:sp>
        <p:nvSpPr>
          <p:cNvPr id="8" name="TextBox 7">
            <a:extLst>
              <a:ext uri="{FF2B5EF4-FFF2-40B4-BE49-F238E27FC236}">
                <a16:creationId xmlns:a16="http://schemas.microsoft.com/office/drawing/2014/main" id="{290F550F-ACF8-8DED-6DC3-278505F7FA2F}"/>
              </a:ext>
            </a:extLst>
          </p:cNvPr>
          <p:cNvSpPr txBox="1"/>
          <p:nvPr/>
        </p:nvSpPr>
        <p:spPr>
          <a:xfrm>
            <a:off x="8526608" y="-1"/>
            <a:ext cx="3138292" cy="707886"/>
          </a:xfrm>
          <a:prstGeom prst="rect">
            <a:avLst/>
          </a:prstGeom>
          <a:noFill/>
        </p:spPr>
        <p:txBody>
          <a:bodyPr wrap="square" rtlCol="0">
            <a:spAutoFit/>
          </a:bodyPr>
          <a:lstStyle/>
          <a:p>
            <a:pPr algn="l"/>
            <a:r>
              <a:rPr lang="en-US" sz="1000" dirty="0"/>
              <a:t>ECDH: Elliptic Curve Diffie Hellman</a:t>
            </a:r>
          </a:p>
          <a:p>
            <a:pPr algn="l"/>
            <a:r>
              <a:rPr lang="en-US" sz="1000" dirty="0"/>
              <a:t>AES: Advanced Encryption Standard</a:t>
            </a:r>
          </a:p>
          <a:p>
            <a:r>
              <a:rPr lang="en-US" sz="1000" dirty="0"/>
              <a:t>SHA: Secure Hash Algorithm</a:t>
            </a:r>
          </a:p>
          <a:p>
            <a:pPr algn="l"/>
            <a:r>
              <a:rPr lang="en-US" sz="1000" dirty="0"/>
              <a:t>HMAC: Hash-based Message Authentication Code</a:t>
            </a:r>
          </a:p>
        </p:txBody>
      </p:sp>
      <p:sp>
        <p:nvSpPr>
          <p:cNvPr id="9" name="TextBox 8">
            <a:extLst>
              <a:ext uri="{FF2B5EF4-FFF2-40B4-BE49-F238E27FC236}">
                <a16:creationId xmlns:a16="http://schemas.microsoft.com/office/drawing/2014/main" id="{5B2D3BCE-D141-B1E5-E293-917A3228CEFF}"/>
              </a:ext>
            </a:extLst>
          </p:cNvPr>
          <p:cNvSpPr txBox="1"/>
          <p:nvPr/>
        </p:nvSpPr>
        <p:spPr>
          <a:xfrm>
            <a:off x="5588152" y="-1"/>
            <a:ext cx="3138292" cy="707886"/>
          </a:xfrm>
          <a:prstGeom prst="rect">
            <a:avLst/>
          </a:prstGeom>
          <a:noFill/>
        </p:spPr>
        <p:txBody>
          <a:bodyPr wrap="square" rtlCol="0">
            <a:spAutoFit/>
          </a:bodyPr>
          <a:lstStyle/>
          <a:p>
            <a:r>
              <a:rPr lang="en-US" sz="1000" dirty="0"/>
              <a:t>PQC: Post-Quantum Cryptography</a:t>
            </a:r>
          </a:p>
          <a:p>
            <a:r>
              <a:rPr lang="en-US" sz="1000" dirty="0"/>
              <a:t>RSA: Rivest Shamir Adleman</a:t>
            </a:r>
          </a:p>
          <a:p>
            <a:pPr algn="l"/>
            <a:r>
              <a:rPr lang="en-US" sz="1000" dirty="0"/>
              <a:t>ECC: Elliptic Curve Cryptography</a:t>
            </a:r>
          </a:p>
          <a:p>
            <a:pPr algn="l"/>
            <a:r>
              <a:rPr lang="en-US" sz="1000" dirty="0"/>
              <a:t>ECDSA: Elliptic Curve Digital Signing Algorithm</a:t>
            </a:r>
          </a:p>
        </p:txBody>
      </p:sp>
      <p:graphicFrame>
        <p:nvGraphicFramePr>
          <p:cNvPr id="11" name="Table 10">
            <a:extLst>
              <a:ext uri="{FF2B5EF4-FFF2-40B4-BE49-F238E27FC236}">
                <a16:creationId xmlns:a16="http://schemas.microsoft.com/office/drawing/2014/main" id="{E03A30CD-A273-8E4A-E91F-DA0AE95D1CAC}"/>
              </a:ext>
            </a:extLst>
          </p:cNvPr>
          <p:cNvGraphicFramePr>
            <a:graphicFrameLocks noGrp="1"/>
          </p:cNvGraphicFramePr>
          <p:nvPr>
            <p:extLst>
              <p:ext uri="{D42A27DB-BD31-4B8C-83A1-F6EECF244321}">
                <p14:modId xmlns:p14="http://schemas.microsoft.com/office/powerpoint/2010/main" val="3886981982"/>
              </p:ext>
            </p:extLst>
          </p:nvPr>
        </p:nvGraphicFramePr>
        <p:xfrm>
          <a:off x="539664" y="951255"/>
          <a:ext cx="10440988" cy="3922776"/>
        </p:xfrm>
        <a:graphic>
          <a:graphicData uri="http://schemas.openxmlformats.org/drawingml/2006/table">
            <a:tbl>
              <a:tblPr firstRow="1" bandRow="1">
                <a:tableStyleId>{5C22544A-7EE6-4342-B048-85BDC9FD1C3A}</a:tableStyleId>
              </a:tblPr>
              <a:tblGrid>
                <a:gridCol w="2484276">
                  <a:extLst>
                    <a:ext uri="{9D8B030D-6E8A-4147-A177-3AD203B41FA5}">
                      <a16:colId xmlns:a16="http://schemas.microsoft.com/office/drawing/2014/main" val="2078311336"/>
                    </a:ext>
                  </a:extLst>
                </a:gridCol>
                <a:gridCol w="4464496">
                  <a:extLst>
                    <a:ext uri="{9D8B030D-6E8A-4147-A177-3AD203B41FA5}">
                      <a16:colId xmlns:a16="http://schemas.microsoft.com/office/drawing/2014/main" val="414374889"/>
                    </a:ext>
                  </a:extLst>
                </a:gridCol>
                <a:gridCol w="3492216">
                  <a:extLst>
                    <a:ext uri="{9D8B030D-6E8A-4147-A177-3AD203B41FA5}">
                      <a16:colId xmlns:a16="http://schemas.microsoft.com/office/drawing/2014/main" val="2160319848"/>
                    </a:ext>
                  </a:extLst>
                </a:gridCol>
              </a:tblGrid>
              <a:tr h="370840">
                <a:tc>
                  <a:txBody>
                    <a:bodyPr/>
                    <a:lstStyle/>
                    <a:p>
                      <a:r>
                        <a:rPr lang="en-US" dirty="0"/>
                        <a:t>Traditional Algorithm</a:t>
                      </a:r>
                    </a:p>
                  </a:txBody>
                  <a:tcPr/>
                </a:tc>
                <a:tc>
                  <a:txBody>
                    <a:bodyPr/>
                    <a:lstStyle/>
                    <a:p>
                      <a:r>
                        <a:rPr lang="en-US" dirty="0"/>
                        <a:t>Quantum Vulnerability</a:t>
                      </a:r>
                    </a:p>
                  </a:txBody>
                  <a:tcPr/>
                </a:tc>
                <a:tc>
                  <a:txBody>
                    <a:bodyPr/>
                    <a:lstStyle/>
                    <a:p>
                      <a:r>
                        <a:rPr lang="en-US" dirty="0"/>
                        <a:t>PQC Approach</a:t>
                      </a:r>
                    </a:p>
                  </a:txBody>
                  <a:tcPr/>
                </a:tc>
                <a:extLst>
                  <a:ext uri="{0D108BD9-81ED-4DB2-BD59-A6C34878D82A}">
                    <a16:rowId xmlns:a16="http://schemas.microsoft.com/office/drawing/2014/main" val="2823402885"/>
                  </a:ext>
                </a:extLst>
              </a:tr>
              <a:tr h="370840">
                <a:tc>
                  <a:txBody>
                    <a:bodyPr/>
                    <a:lstStyle/>
                    <a:p>
                      <a:r>
                        <a:rPr lang="en-US" dirty="0"/>
                        <a:t>RSA</a:t>
                      </a:r>
                    </a:p>
                  </a:txBody>
                  <a:tcPr/>
                </a:tc>
                <a:tc>
                  <a:txBody>
                    <a:bodyPr/>
                    <a:lstStyle/>
                    <a:p>
                      <a:r>
                        <a:rPr lang="en-US" dirty="0"/>
                        <a:t>Broken by Shor’s algorithm</a:t>
                      </a:r>
                    </a:p>
                  </a:txBody>
                  <a:tcPr/>
                </a:tc>
                <a:tc>
                  <a:txBody>
                    <a:bodyPr/>
                    <a:lstStyle/>
                    <a:p>
                      <a:r>
                        <a:rPr lang="en-US" dirty="0"/>
                        <a:t>CRYSTALS-Kyber (key exchange)</a:t>
                      </a:r>
                    </a:p>
                  </a:txBody>
                  <a:tcPr/>
                </a:tc>
                <a:extLst>
                  <a:ext uri="{0D108BD9-81ED-4DB2-BD59-A6C34878D82A}">
                    <a16:rowId xmlns:a16="http://schemas.microsoft.com/office/drawing/2014/main" val="3014373652"/>
                  </a:ext>
                </a:extLst>
              </a:tr>
              <a:tr h="370840">
                <a:tc>
                  <a:txBody>
                    <a:bodyPr/>
                    <a:lstStyle/>
                    <a:p>
                      <a:r>
                        <a:rPr lang="en-US" dirty="0"/>
                        <a:t>ECC</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Broken by Shor’s algorithm</a:t>
                      </a:r>
                    </a:p>
                  </a:txBody>
                  <a:tcPr/>
                </a:tc>
                <a:tc>
                  <a:txBody>
                    <a:bodyPr/>
                    <a:lstStyle/>
                    <a:p>
                      <a:r>
                        <a:rPr lang="en-US" dirty="0"/>
                        <a:t>CRYSTALS-</a:t>
                      </a:r>
                      <a:r>
                        <a:rPr lang="en-US" dirty="0" err="1"/>
                        <a:t>Dilithium</a:t>
                      </a:r>
                      <a:r>
                        <a:rPr lang="en-US" dirty="0"/>
                        <a:t> (signatures)</a:t>
                      </a:r>
                    </a:p>
                  </a:txBody>
                  <a:tcPr/>
                </a:tc>
                <a:extLst>
                  <a:ext uri="{0D108BD9-81ED-4DB2-BD59-A6C34878D82A}">
                    <a16:rowId xmlns:a16="http://schemas.microsoft.com/office/drawing/2014/main" val="1410524623"/>
                  </a:ext>
                </a:extLst>
              </a:tr>
              <a:tr h="370840">
                <a:tc>
                  <a:txBody>
                    <a:bodyPr/>
                    <a:lstStyle/>
                    <a:p>
                      <a:r>
                        <a:rPr lang="en-US" dirty="0"/>
                        <a:t>AES-128</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Grover’s algorithm halves security (64 bits)</a:t>
                      </a:r>
                    </a:p>
                  </a:txBody>
                  <a:tcPr/>
                </a:tc>
                <a:tc>
                  <a:txBody>
                    <a:bodyPr/>
                    <a:lstStyle/>
                    <a:p>
                      <a:r>
                        <a:rPr lang="en-US" dirty="0"/>
                        <a:t>Use AES-256</a:t>
                      </a:r>
                    </a:p>
                  </a:txBody>
                  <a:tcPr/>
                </a:tc>
                <a:extLst>
                  <a:ext uri="{0D108BD9-81ED-4DB2-BD59-A6C34878D82A}">
                    <a16:rowId xmlns:a16="http://schemas.microsoft.com/office/drawing/2014/main" val="243286240"/>
                  </a:ext>
                </a:extLst>
              </a:tr>
              <a:tr h="370840">
                <a:tc>
                  <a:txBody>
                    <a:bodyPr/>
                    <a:lstStyle/>
                    <a:p>
                      <a:r>
                        <a:rPr lang="en-US" dirty="0"/>
                        <a:t>SHA-2 (SHA-256)</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Grover’s algorithm halves preimage resistance (128 bits)</a:t>
                      </a:r>
                    </a:p>
                  </a:txBody>
                  <a:tcPr/>
                </a:tc>
                <a:tc>
                  <a:txBody>
                    <a:bodyPr/>
                    <a:lstStyle/>
                    <a:p>
                      <a:r>
                        <a:rPr lang="en-US" dirty="0"/>
                        <a:t>Continue with SHA-2 or use SHA-512 for extra margin</a:t>
                      </a:r>
                    </a:p>
                  </a:txBody>
                  <a:tcPr/>
                </a:tc>
                <a:extLst>
                  <a:ext uri="{0D108BD9-81ED-4DB2-BD59-A6C34878D82A}">
                    <a16:rowId xmlns:a16="http://schemas.microsoft.com/office/drawing/2014/main" val="2172892397"/>
                  </a:ext>
                </a:extLst>
              </a:tr>
              <a:tr h="370840">
                <a:tc>
                  <a:txBody>
                    <a:bodyPr/>
                    <a:lstStyle/>
                    <a:p>
                      <a:r>
                        <a:rPr lang="en-US" dirty="0"/>
                        <a:t>SHA-3-256</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Grover’s algorithm halves preimage resistance (128 bits)</a:t>
                      </a:r>
                    </a:p>
                  </a:txBody>
                  <a:tcPr/>
                </a:tc>
                <a:tc>
                  <a:txBody>
                    <a:bodyPr/>
                    <a:lstStyle/>
                    <a:p>
                      <a:r>
                        <a:rPr lang="en-US" dirty="0"/>
                        <a:t>Continue with SHA-3-256 or use SHA-3-512 for extra margin</a:t>
                      </a:r>
                    </a:p>
                  </a:txBody>
                  <a:tcPr/>
                </a:tc>
                <a:extLst>
                  <a:ext uri="{0D108BD9-81ED-4DB2-BD59-A6C34878D82A}">
                    <a16:rowId xmlns:a16="http://schemas.microsoft.com/office/drawing/2014/main" val="3845415110"/>
                  </a:ext>
                </a:extLst>
              </a:tr>
              <a:tr h="370840">
                <a:tc>
                  <a:txBody>
                    <a:bodyPr/>
                    <a:lstStyle/>
                    <a:p>
                      <a:r>
                        <a:rPr lang="en-US" dirty="0"/>
                        <a:t>HMAC</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Depends on underlying hash (SHA-2 or SHA-3)</a:t>
                      </a:r>
                    </a:p>
                  </a:txBody>
                  <a:tcPr/>
                </a:tc>
                <a:tc>
                  <a:txBody>
                    <a:bodyPr/>
                    <a:lstStyle/>
                    <a:p>
                      <a:r>
                        <a:rPr lang="en-US" dirty="0"/>
                        <a:t>See above for SHA-2 and SHA-3-256</a:t>
                      </a:r>
                    </a:p>
                  </a:txBody>
                  <a:tcPr/>
                </a:tc>
                <a:extLst>
                  <a:ext uri="{0D108BD9-81ED-4DB2-BD59-A6C34878D82A}">
                    <a16:rowId xmlns:a16="http://schemas.microsoft.com/office/drawing/2014/main" val="1931546923"/>
                  </a:ext>
                </a:extLst>
              </a:tr>
              <a:tr h="370840">
                <a:tc>
                  <a:txBody>
                    <a:bodyPr/>
                    <a:lstStyle/>
                    <a:p>
                      <a:r>
                        <a:rPr lang="en-US" dirty="0"/>
                        <a:t>ChaCha20 (256 bits)</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Grover’s algorithm halves security (128 bits)</a:t>
                      </a:r>
                    </a:p>
                  </a:txBody>
                  <a:tcPr/>
                </a:tc>
                <a:tc>
                  <a:txBody>
                    <a:bodyPr/>
                    <a:lstStyle/>
                    <a:p>
                      <a:r>
                        <a:rPr lang="en-US" dirty="0"/>
                        <a:t>Continue with ChaCha20 (256 bits)</a:t>
                      </a:r>
                    </a:p>
                  </a:txBody>
                  <a:tcPr/>
                </a:tc>
                <a:extLst>
                  <a:ext uri="{0D108BD9-81ED-4DB2-BD59-A6C34878D82A}">
                    <a16:rowId xmlns:a16="http://schemas.microsoft.com/office/drawing/2014/main" val="3330123277"/>
                  </a:ext>
                </a:extLst>
              </a:tr>
            </a:tbl>
          </a:graphicData>
        </a:graphic>
      </p:graphicFrame>
    </p:spTree>
    <p:extLst>
      <p:ext uri="{BB962C8B-B14F-4D97-AF65-F5344CB8AC3E}">
        <p14:creationId xmlns:p14="http://schemas.microsoft.com/office/powerpoint/2010/main" val="371278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CB62B-F9D2-6162-4DEB-670A35F0B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ED22F7-2408-AC5B-E340-599912FDD1BD}"/>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252BFFCE-74BE-C97A-19A6-BE32F1A212D2}"/>
              </a:ext>
            </a:extLst>
          </p:cNvPr>
          <p:cNvSpPr>
            <a:spLocks noGrp="1"/>
          </p:cNvSpPr>
          <p:nvPr>
            <p:ph type="sldNum" sz="quarter" idx="11"/>
          </p:nvPr>
        </p:nvSpPr>
        <p:spPr/>
        <p:txBody>
          <a:bodyPr/>
          <a:lstStyle/>
          <a:p>
            <a:fld id="{DD6C52D8-AF7F-4297-9A35-2617B7FF1801}" type="slidenum">
              <a:rPr lang="en-US" smtClean="0"/>
              <a:pPr/>
              <a:t>14</a:t>
            </a:fld>
            <a:endParaRPr lang="en-US" dirty="0"/>
          </a:p>
        </p:txBody>
      </p:sp>
      <p:graphicFrame>
        <p:nvGraphicFramePr>
          <p:cNvPr id="5" name="Diagram 4">
            <a:extLst>
              <a:ext uri="{FF2B5EF4-FFF2-40B4-BE49-F238E27FC236}">
                <a16:creationId xmlns:a16="http://schemas.microsoft.com/office/drawing/2014/main" id="{3E122910-030B-3C5F-8A4F-3E7A1FB1468A}"/>
              </a:ext>
            </a:extLst>
          </p:cNvPr>
          <p:cNvGraphicFramePr/>
          <p:nvPr>
            <p:extLst>
              <p:ext uri="{D42A27DB-BD31-4B8C-83A1-F6EECF244321}">
                <p14:modId xmlns:p14="http://schemas.microsoft.com/office/powerpoint/2010/main" val="1125912018"/>
              </p:ext>
            </p:extLst>
          </p:nvPr>
        </p:nvGraphicFramePr>
        <p:xfrm>
          <a:off x="1920081" y="679979"/>
          <a:ext cx="7680325" cy="5120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a:extLst>
              <a:ext uri="{FF2B5EF4-FFF2-40B4-BE49-F238E27FC236}">
                <a16:creationId xmlns:a16="http://schemas.microsoft.com/office/drawing/2014/main" id="{EB1EE963-894C-EB30-EC98-5FEC9B6EFFFF}"/>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1713847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6CA0-49F6-399C-34CA-F249457B3B3E}"/>
              </a:ext>
            </a:extLst>
          </p:cNvPr>
          <p:cNvSpPr>
            <a:spLocks noGrp="1"/>
          </p:cNvSpPr>
          <p:nvPr>
            <p:ph type="title"/>
          </p:nvPr>
        </p:nvSpPr>
        <p:spPr/>
        <p:txBody>
          <a:bodyPr/>
          <a:lstStyle/>
          <a:p>
            <a:r>
              <a:rPr lang="en-US" dirty="0"/>
              <a:t>Examples of Past Attacks</a:t>
            </a:r>
          </a:p>
        </p:txBody>
      </p:sp>
      <p:sp>
        <p:nvSpPr>
          <p:cNvPr id="4" name="Slide Number Placeholder 3">
            <a:extLst>
              <a:ext uri="{FF2B5EF4-FFF2-40B4-BE49-F238E27FC236}">
                <a16:creationId xmlns:a16="http://schemas.microsoft.com/office/drawing/2014/main" id="{BF0C5481-D08B-8A0E-50A1-B00E6B299C2C}"/>
              </a:ext>
            </a:extLst>
          </p:cNvPr>
          <p:cNvSpPr>
            <a:spLocks noGrp="1"/>
          </p:cNvSpPr>
          <p:nvPr>
            <p:ph type="sldNum" sz="quarter" idx="11"/>
          </p:nvPr>
        </p:nvSpPr>
        <p:spPr/>
        <p:txBody>
          <a:bodyPr/>
          <a:lstStyle/>
          <a:p>
            <a:fld id="{DD6C52D8-AF7F-4297-9A35-2617B7FF1801}" type="slidenum">
              <a:rPr lang="en-US" smtClean="0"/>
              <a:pPr/>
              <a:t>15</a:t>
            </a:fld>
            <a:endParaRPr lang="en-US" dirty="0"/>
          </a:p>
        </p:txBody>
      </p:sp>
      <p:sp>
        <p:nvSpPr>
          <p:cNvPr id="5" name="Content Placeholder 3">
            <a:extLst>
              <a:ext uri="{FF2B5EF4-FFF2-40B4-BE49-F238E27FC236}">
                <a16:creationId xmlns:a16="http://schemas.microsoft.com/office/drawing/2014/main" id="{47DCE60A-9C7F-F449-4990-C6ADB2C7CDD7}"/>
              </a:ext>
            </a:extLst>
          </p:cNvPr>
          <p:cNvSpPr txBox="1">
            <a:spLocks/>
          </p:cNvSpPr>
          <p:nvPr/>
        </p:nvSpPr>
        <p:spPr>
          <a:xfrm>
            <a:off x="431408" y="1468840"/>
            <a:ext cx="3276605" cy="4060911"/>
          </a:xfrm>
          <a:prstGeom prst="rect">
            <a:avLst/>
          </a:prstGeom>
        </p:spPr>
        <p:txBody>
          <a:bodyPr/>
          <a:lstStyle>
            <a:lvl1pPr marL="18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1pPr>
            <a:lvl2pPr marL="36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2pPr>
            <a:lvl3pPr marL="540000" indent="-179388"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3pPr>
            <a:lvl4pPr marL="72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4pPr>
            <a:lvl5pPr marL="90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en-US" b="1" dirty="0"/>
              <a:t>Entry point</a:t>
            </a:r>
            <a:r>
              <a:rPr lang="en-US" dirty="0"/>
              <a:t>: </a:t>
            </a:r>
            <a:r>
              <a:rPr lang="en-US" dirty="0">
                <a:solidFill>
                  <a:schemeClr val="accent4"/>
                </a:solidFill>
              </a:rPr>
              <a:t>Vehicle - key fob</a:t>
            </a:r>
          </a:p>
          <a:p>
            <a:r>
              <a:rPr lang="en-US" b="1" dirty="0"/>
              <a:t>Vulnerability</a:t>
            </a:r>
            <a:r>
              <a:rPr lang="en-US" dirty="0"/>
              <a:t>: in the keyless entry system/immobilizer (weak cryptographic authentication)</a:t>
            </a:r>
          </a:p>
          <a:p>
            <a:r>
              <a:rPr lang="en-US" altLang="ja-JP" dirty="0">
                <a:solidFill>
                  <a:schemeClr val="accent4"/>
                </a:solidFill>
              </a:rPr>
              <a:t>Attack device</a:t>
            </a:r>
            <a:r>
              <a:rPr lang="en-US" altLang="ja-JP" dirty="0">
                <a:solidFill>
                  <a:srgbClr val="7030A0"/>
                </a:solidFill>
              </a:rPr>
              <a:t> </a:t>
            </a:r>
            <a:r>
              <a:rPr lang="en-US" altLang="ja-JP" dirty="0"/>
              <a:t>uses specific algorithm and calculates the correct key </a:t>
            </a:r>
            <a:r>
              <a:rPr lang="ja-JP" altLang="en-US" dirty="0"/>
              <a:t>⇒</a:t>
            </a:r>
            <a:r>
              <a:rPr lang="en-US" altLang="ja-JP" dirty="0"/>
              <a:t> sends to vehicle</a:t>
            </a:r>
          </a:p>
          <a:p>
            <a:r>
              <a:rPr lang="en-US" altLang="ja-JP" b="1" dirty="0"/>
              <a:t>Impact</a:t>
            </a:r>
            <a:r>
              <a:rPr lang="en-US" altLang="ja-JP" dirty="0"/>
              <a:t>: use attack device as </a:t>
            </a:r>
            <a:r>
              <a:rPr lang="en-US" altLang="ja-JP" dirty="0">
                <a:solidFill>
                  <a:schemeClr val="accent4"/>
                </a:solidFill>
              </a:rPr>
              <a:t>key</a:t>
            </a:r>
            <a:r>
              <a:rPr lang="en-US" altLang="ja-JP" dirty="0"/>
              <a:t> and </a:t>
            </a:r>
            <a:r>
              <a:rPr lang="en-US" altLang="ja-JP" dirty="0">
                <a:solidFill>
                  <a:schemeClr val="accent4"/>
                </a:solidFill>
              </a:rPr>
              <a:t>drive</a:t>
            </a:r>
            <a:r>
              <a:rPr lang="en-US" altLang="ja-JP" dirty="0"/>
              <a:t> off with target vehicle</a:t>
            </a:r>
          </a:p>
          <a:p>
            <a:endParaRPr lang="en-US" dirty="0"/>
          </a:p>
        </p:txBody>
      </p:sp>
      <p:sp>
        <p:nvSpPr>
          <p:cNvPr id="6" name="Content Placeholder 5">
            <a:extLst>
              <a:ext uri="{FF2B5EF4-FFF2-40B4-BE49-F238E27FC236}">
                <a16:creationId xmlns:a16="http://schemas.microsoft.com/office/drawing/2014/main" id="{844C9092-F90C-929A-94DD-0FA16669C609}"/>
              </a:ext>
            </a:extLst>
          </p:cNvPr>
          <p:cNvSpPr txBox="1">
            <a:spLocks/>
          </p:cNvSpPr>
          <p:nvPr/>
        </p:nvSpPr>
        <p:spPr>
          <a:xfrm>
            <a:off x="3949363" y="1468840"/>
            <a:ext cx="3621154" cy="4060911"/>
          </a:xfrm>
          <a:prstGeom prst="rect">
            <a:avLst/>
          </a:prstGeom>
        </p:spPr>
        <p:txBody>
          <a:bodyPr/>
          <a:lstStyle>
            <a:lvl1pPr marL="18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1pPr>
            <a:lvl2pPr marL="36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2pPr>
            <a:lvl3pPr marL="540000" indent="-179388"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3pPr>
            <a:lvl4pPr marL="72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4pPr>
            <a:lvl5pPr marL="90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en-US" b="1" dirty="0"/>
              <a:t>Entry point</a:t>
            </a:r>
            <a:r>
              <a:rPr lang="en-US" dirty="0"/>
              <a:t>: </a:t>
            </a:r>
            <a:r>
              <a:rPr lang="en-US" dirty="0">
                <a:solidFill>
                  <a:schemeClr val="accent4"/>
                </a:solidFill>
              </a:rPr>
              <a:t>Physical access </a:t>
            </a:r>
            <a:r>
              <a:rPr lang="en-US" dirty="0">
                <a:solidFill>
                  <a:srgbClr val="001A54"/>
                </a:solidFill>
              </a:rPr>
              <a:t>to the EV charging station interface</a:t>
            </a:r>
          </a:p>
          <a:p>
            <a:r>
              <a:rPr lang="en-US" b="1" dirty="0"/>
              <a:t>Vulnerability</a:t>
            </a:r>
            <a:r>
              <a:rPr lang="en-US" dirty="0"/>
              <a:t>:</a:t>
            </a:r>
            <a:r>
              <a:rPr lang="en-US" b="1" dirty="0"/>
              <a:t> </a:t>
            </a:r>
            <a:r>
              <a:rPr lang="en-US" dirty="0"/>
              <a:t>in </a:t>
            </a:r>
            <a:r>
              <a:rPr lang="en-US" dirty="0">
                <a:solidFill>
                  <a:schemeClr val="accent4"/>
                </a:solidFill>
              </a:rPr>
              <a:t>firmware</a:t>
            </a:r>
            <a:r>
              <a:rPr lang="en-US" dirty="0"/>
              <a:t> (not checking lower bounds) and </a:t>
            </a:r>
            <a:r>
              <a:rPr lang="en-US" dirty="0">
                <a:solidFill>
                  <a:schemeClr val="accent4"/>
                </a:solidFill>
              </a:rPr>
              <a:t>proprietary</a:t>
            </a:r>
            <a:r>
              <a:rPr lang="en-US" dirty="0"/>
              <a:t> communication protocol (allows malformed frames)</a:t>
            </a:r>
          </a:p>
          <a:p>
            <a:r>
              <a:rPr lang="en-US" altLang="ja-JP" dirty="0"/>
              <a:t>Send </a:t>
            </a:r>
            <a:r>
              <a:rPr lang="en-US" altLang="ja-JP" dirty="0">
                <a:solidFill>
                  <a:schemeClr val="accent4"/>
                </a:solidFill>
              </a:rPr>
              <a:t>custom malformed</a:t>
            </a:r>
            <a:r>
              <a:rPr lang="en-US" altLang="ja-JP" dirty="0"/>
              <a:t> payloads</a:t>
            </a:r>
          </a:p>
          <a:p>
            <a:r>
              <a:rPr lang="en-US" altLang="ja-JP" b="1" dirty="0"/>
              <a:t>Impact</a:t>
            </a:r>
            <a:r>
              <a:rPr lang="en-US" altLang="ja-JP" dirty="0"/>
              <a:t>: </a:t>
            </a:r>
            <a:r>
              <a:rPr lang="en-US" altLang="ja-JP" dirty="0">
                <a:solidFill>
                  <a:schemeClr val="accent4"/>
                </a:solidFill>
              </a:rPr>
              <a:t>DoS</a:t>
            </a:r>
            <a:r>
              <a:rPr lang="en-US" altLang="ja-JP" dirty="0"/>
              <a:t>, undefined behavior or </a:t>
            </a:r>
            <a:r>
              <a:rPr lang="en-US" altLang="ja-JP" dirty="0">
                <a:solidFill>
                  <a:schemeClr val="accent4"/>
                </a:solidFill>
              </a:rPr>
              <a:t>command injection</a:t>
            </a:r>
            <a:endParaRPr lang="en-US" dirty="0">
              <a:solidFill>
                <a:schemeClr val="accent4"/>
              </a:solidFill>
            </a:endParaRPr>
          </a:p>
        </p:txBody>
      </p:sp>
      <p:sp>
        <p:nvSpPr>
          <p:cNvPr id="7" name="Content Placeholder 6">
            <a:extLst>
              <a:ext uri="{FF2B5EF4-FFF2-40B4-BE49-F238E27FC236}">
                <a16:creationId xmlns:a16="http://schemas.microsoft.com/office/drawing/2014/main" id="{D3ACA376-CB6F-A5C6-F4BA-708B51D62D4D}"/>
              </a:ext>
            </a:extLst>
          </p:cNvPr>
          <p:cNvSpPr txBox="1">
            <a:spLocks/>
          </p:cNvSpPr>
          <p:nvPr/>
        </p:nvSpPr>
        <p:spPr>
          <a:xfrm>
            <a:off x="7919726" y="1468840"/>
            <a:ext cx="3277122" cy="4060911"/>
          </a:xfrm>
          <a:prstGeom prst="rect">
            <a:avLst/>
          </a:prstGeom>
        </p:spPr>
        <p:txBody>
          <a:bodyPr/>
          <a:lstStyle>
            <a:lvl1pPr marL="180000" indent="-180000" algn="l" defTabSz="863995" rtl="0" eaLnBrk="1" latinLnBrk="0" hangingPunct="1">
              <a:lnSpc>
                <a:spcPct val="120000"/>
              </a:lnSpc>
              <a:spcBef>
                <a:spcPts val="800"/>
              </a:spcBef>
              <a:spcAft>
                <a:spcPts val="0"/>
              </a:spcAft>
              <a:buClrTx/>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1pPr>
            <a:lvl2pPr marL="36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2pPr>
            <a:lvl3pPr marL="540000" indent="-179388"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3pPr>
            <a:lvl4pPr marL="72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4pPr>
            <a:lvl5pPr marL="900000" indent="-180000" algn="l" defTabSz="863995" rtl="0" eaLnBrk="1" latinLnBrk="0" hangingPunct="1">
              <a:lnSpc>
                <a:spcPct val="120000"/>
              </a:lnSpc>
              <a:spcBef>
                <a:spcPts val="800"/>
              </a:spcBef>
              <a:spcAft>
                <a:spcPts val="0"/>
              </a:spcAft>
              <a:buClr>
                <a:schemeClr val="tx1"/>
              </a:buClr>
              <a:buFont typeface="Arial" panose="020B0604020202020204" pitchFamily="34" charset="0"/>
              <a:buChar char="•"/>
              <a:defRPr sz="1600" b="0" i="0" kern="1200">
                <a:solidFill>
                  <a:schemeClr val="tx1"/>
                </a:solidFill>
                <a:latin typeface="+mn-lt"/>
                <a:ea typeface="Aktiv Grotesk" panose="020B0504020202020204" pitchFamily="34" charset="0"/>
                <a:cs typeface="Arial" panose="020B0604020202020204" pitchFamily="34" charset="0"/>
              </a:defRPr>
            </a:lvl5pPr>
            <a:lvl6pPr marL="2375986"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984"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981"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979" indent="-215998" algn="l" defTabSz="86399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r>
              <a:rPr lang="en-US" dirty="0"/>
              <a:t>Entry point: </a:t>
            </a:r>
            <a:r>
              <a:rPr lang="en-US" dirty="0">
                <a:solidFill>
                  <a:schemeClr val="accent4"/>
                </a:solidFill>
              </a:rPr>
              <a:t>Bluetooth</a:t>
            </a:r>
            <a:r>
              <a:rPr lang="en-US" dirty="0"/>
              <a:t> interface on </a:t>
            </a:r>
            <a:r>
              <a:rPr lang="en-US" dirty="0">
                <a:solidFill>
                  <a:schemeClr val="accent4"/>
                </a:solidFill>
              </a:rPr>
              <a:t>IVI</a:t>
            </a:r>
          </a:p>
          <a:p>
            <a:r>
              <a:rPr lang="en-US" b="1" dirty="0"/>
              <a:t>Vulnerability</a:t>
            </a:r>
            <a:r>
              <a:rPr lang="en-US" dirty="0"/>
              <a:t>: in Bluetooth implementation</a:t>
            </a:r>
          </a:p>
          <a:p>
            <a:r>
              <a:rPr lang="en-US" altLang="ja-JP" dirty="0"/>
              <a:t>Exposed </a:t>
            </a:r>
            <a:r>
              <a:rPr lang="en-US" altLang="ja-JP" dirty="0">
                <a:solidFill>
                  <a:schemeClr val="accent4"/>
                </a:solidFill>
              </a:rPr>
              <a:t>unauthenticated </a:t>
            </a:r>
            <a:r>
              <a:rPr lang="en-US" altLang="ja-JP" dirty="0"/>
              <a:t>Bluetooth services, firmware allows </a:t>
            </a:r>
            <a:r>
              <a:rPr lang="en-US" altLang="ja-JP" dirty="0">
                <a:solidFill>
                  <a:schemeClr val="accent4"/>
                </a:solidFill>
              </a:rPr>
              <a:t>unsigned code execution</a:t>
            </a:r>
          </a:p>
          <a:p>
            <a:r>
              <a:rPr lang="en-US" altLang="ja-JP" dirty="0"/>
              <a:t>Inject </a:t>
            </a:r>
            <a:r>
              <a:rPr lang="en-US" altLang="ja-JP" dirty="0">
                <a:solidFill>
                  <a:schemeClr val="accent4"/>
                </a:solidFill>
              </a:rPr>
              <a:t>malware</a:t>
            </a:r>
            <a:r>
              <a:rPr lang="en-US" altLang="ja-JP" dirty="0"/>
              <a:t>, extract vehicle data</a:t>
            </a:r>
            <a:endParaRPr lang="en-US" altLang="ja-JP" dirty="0">
              <a:solidFill>
                <a:srgbClr val="7030A0"/>
              </a:solidFill>
            </a:endParaRPr>
          </a:p>
          <a:p>
            <a:r>
              <a:rPr lang="en-US" altLang="ja-JP" b="1" dirty="0"/>
              <a:t>Impact</a:t>
            </a:r>
            <a:r>
              <a:rPr lang="en-US" altLang="ja-JP" dirty="0"/>
              <a:t>: </a:t>
            </a:r>
            <a:r>
              <a:rPr lang="en-US" altLang="ja-JP" dirty="0">
                <a:solidFill>
                  <a:schemeClr val="accent4"/>
                </a:solidFill>
              </a:rPr>
              <a:t>extract</a:t>
            </a:r>
            <a:r>
              <a:rPr lang="en-US" altLang="ja-JP" dirty="0"/>
              <a:t> vehicle location data, contact and call history, record microphone audio etc. </a:t>
            </a:r>
          </a:p>
        </p:txBody>
      </p:sp>
      <p:grpSp>
        <p:nvGrpSpPr>
          <p:cNvPr id="8" name="easyIcon">
            <a:extLst>
              <a:ext uri="{FF2B5EF4-FFF2-40B4-BE49-F238E27FC236}">
                <a16:creationId xmlns:a16="http://schemas.microsoft.com/office/drawing/2014/main" id="{3A99298B-44BE-D207-4172-EF19E6DEBC30}"/>
              </a:ext>
            </a:extLst>
          </p:cNvPr>
          <p:cNvGrpSpPr>
            <a:grpSpLocks noChangeAspect="1"/>
          </p:cNvGrpSpPr>
          <p:nvPr>
            <p:custDataLst>
              <p:tags r:id="rId1"/>
            </p:custDataLst>
          </p:nvPr>
        </p:nvGrpSpPr>
        <p:grpSpPr>
          <a:xfrm>
            <a:off x="1022388" y="5104237"/>
            <a:ext cx="720000" cy="720000"/>
            <a:chOff x="4998244" y="2478087"/>
            <a:chExt cx="1524000" cy="1524000"/>
          </a:xfrm>
        </p:grpSpPr>
        <p:sp>
          <p:nvSpPr>
            <p:cNvPr id="9" name="backgroundFixed">
              <a:extLst>
                <a:ext uri="{FF2B5EF4-FFF2-40B4-BE49-F238E27FC236}">
                  <a16:creationId xmlns:a16="http://schemas.microsoft.com/office/drawing/2014/main" id="{82B6C9C4-42A1-51DE-86A9-D0AF3400038E}"/>
                </a:ext>
              </a:extLst>
            </p:cNvPr>
            <p:cNvSpPr/>
            <p:nvPr>
              <p:custDataLst>
                <p:tags r:id="rId10"/>
              </p:custDataLst>
            </p:nvPr>
          </p:nvSpPr>
          <p:spPr>
            <a:xfrm>
              <a:off x="4998244" y="2478087"/>
              <a:ext cx="1524000" cy="1524000"/>
            </a:xfrm>
            <a:prstGeom prst="ellipse">
              <a:avLst/>
            </a:prstGeom>
            <a:solidFill>
              <a:srgbClr val="52C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0" name="Vector">
              <a:extLst>
                <a:ext uri="{FF2B5EF4-FFF2-40B4-BE49-F238E27FC236}">
                  <a16:creationId xmlns:a16="http://schemas.microsoft.com/office/drawing/2014/main" id="{87E6D8AD-A38F-E9B0-F28F-9B3B8F421AC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bwMode="gray">
            <a:xfrm>
              <a:off x="4998244" y="2478087"/>
              <a:ext cx="1524000" cy="1524000"/>
            </a:xfrm>
            <a:prstGeom prst="rect">
              <a:avLst/>
            </a:prstGeom>
          </p:spPr>
        </p:pic>
      </p:grpSp>
      <p:grpSp>
        <p:nvGrpSpPr>
          <p:cNvPr id="11" name="easyIcon">
            <a:extLst>
              <a:ext uri="{FF2B5EF4-FFF2-40B4-BE49-F238E27FC236}">
                <a16:creationId xmlns:a16="http://schemas.microsoft.com/office/drawing/2014/main" id="{7F0CC0ED-49CC-4D9F-1599-167EF8FF0781}"/>
              </a:ext>
            </a:extLst>
          </p:cNvPr>
          <p:cNvGrpSpPr>
            <a:grpSpLocks noChangeAspect="1"/>
          </p:cNvGrpSpPr>
          <p:nvPr>
            <p:custDataLst>
              <p:tags r:id="rId2"/>
            </p:custDataLst>
          </p:nvPr>
        </p:nvGrpSpPr>
        <p:grpSpPr>
          <a:xfrm>
            <a:off x="4957405" y="5087904"/>
            <a:ext cx="720000" cy="720000"/>
            <a:chOff x="669861" y="5256389"/>
            <a:chExt cx="720000" cy="720000"/>
          </a:xfrm>
        </p:grpSpPr>
        <p:sp>
          <p:nvSpPr>
            <p:cNvPr id="12" name="backgroundFixed">
              <a:extLst>
                <a:ext uri="{FF2B5EF4-FFF2-40B4-BE49-F238E27FC236}">
                  <a16:creationId xmlns:a16="http://schemas.microsoft.com/office/drawing/2014/main" id="{7B2BE408-6D62-8B5D-DFCA-B89220F548FD}"/>
                </a:ext>
              </a:extLst>
            </p:cNvPr>
            <p:cNvSpPr/>
            <p:nvPr>
              <p:custDataLst>
                <p:tags r:id="rId9"/>
              </p:custDataLst>
            </p:nvPr>
          </p:nvSpPr>
          <p:spPr>
            <a:xfrm>
              <a:off x="669861" y="5256389"/>
              <a:ext cx="720000" cy="7200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3" name="Vector">
              <a:extLst>
                <a:ext uri="{FF2B5EF4-FFF2-40B4-BE49-F238E27FC236}">
                  <a16:creationId xmlns:a16="http://schemas.microsoft.com/office/drawing/2014/main" id="{8F31ECA8-2313-2950-8746-33D7D3F6F53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bwMode="gray">
            <a:xfrm>
              <a:off x="669861" y="5256389"/>
              <a:ext cx="720000" cy="720000"/>
            </a:xfrm>
            <a:prstGeom prst="rect">
              <a:avLst/>
            </a:prstGeom>
          </p:spPr>
        </p:pic>
      </p:grpSp>
      <p:grpSp>
        <p:nvGrpSpPr>
          <p:cNvPr id="14" name="easyIcon">
            <a:extLst>
              <a:ext uri="{FF2B5EF4-FFF2-40B4-BE49-F238E27FC236}">
                <a16:creationId xmlns:a16="http://schemas.microsoft.com/office/drawing/2014/main" id="{DDD49609-E70B-C5DF-B711-BD38AA19A4CE}"/>
              </a:ext>
            </a:extLst>
          </p:cNvPr>
          <p:cNvGrpSpPr>
            <a:grpSpLocks noChangeAspect="1"/>
          </p:cNvGrpSpPr>
          <p:nvPr>
            <p:custDataLst>
              <p:tags r:id="rId3"/>
            </p:custDataLst>
          </p:nvPr>
        </p:nvGrpSpPr>
        <p:grpSpPr>
          <a:xfrm>
            <a:off x="8604560" y="5464237"/>
            <a:ext cx="720000" cy="720000"/>
            <a:chOff x="4874645" y="2232479"/>
            <a:chExt cx="720000" cy="720000"/>
          </a:xfrm>
        </p:grpSpPr>
        <p:sp>
          <p:nvSpPr>
            <p:cNvPr id="15" name="backgroundFixed">
              <a:extLst>
                <a:ext uri="{FF2B5EF4-FFF2-40B4-BE49-F238E27FC236}">
                  <a16:creationId xmlns:a16="http://schemas.microsoft.com/office/drawing/2014/main" id="{BA195798-05DB-1204-BC55-785645A21836}"/>
                </a:ext>
              </a:extLst>
            </p:cNvPr>
            <p:cNvSpPr/>
            <p:nvPr>
              <p:custDataLst>
                <p:tags r:id="rId8"/>
              </p:custDataLst>
            </p:nvPr>
          </p:nvSpPr>
          <p:spPr>
            <a:xfrm>
              <a:off x="4874645" y="2232479"/>
              <a:ext cx="720000" cy="7200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6" name="Vector">
              <a:extLst>
                <a:ext uri="{FF2B5EF4-FFF2-40B4-BE49-F238E27FC236}">
                  <a16:creationId xmlns:a16="http://schemas.microsoft.com/office/drawing/2014/main" id="{7E51FC7E-277C-F61D-BE15-0C6A2A84A0B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bwMode="gray">
            <a:xfrm>
              <a:off x="4874645" y="2232479"/>
              <a:ext cx="720000" cy="720000"/>
            </a:xfrm>
            <a:prstGeom prst="rect">
              <a:avLst/>
            </a:prstGeom>
          </p:spPr>
        </p:pic>
      </p:grpSp>
      <p:cxnSp>
        <p:nvCxnSpPr>
          <p:cNvPr id="17" name="Straight Connector 16">
            <a:extLst>
              <a:ext uri="{FF2B5EF4-FFF2-40B4-BE49-F238E27FC236}">
                <a16:creationId xmlns:a16="http://schemas.microsoft.com/office/drawing/2014/main" id="{F06F5F5B-EE89-7E0B-AEB8-AF5A0E9F4C0E}"/>
              </a:ext>
            </a:extLst>
          </p:cNvPr>
          <p:cNvCxnSpPr/>
          <p:nvPr/>
        </p:nvCxnSpPr>
        <p:spPr>
          <a:xfrm>
            <a:off x="3708016" y="1468840"/>
            <a:ext cx="0" cy="37874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24F2B0-C3F6-BC65-2B73-BB4CFE64EADD}"/>
              </a:ext>
            </a:extLst>
          </p:cNvPr>
          <p:cNvCxnSpPr/>
          <p:nvPr/>
        </p:nvCxnSpPr>
        <p:spPr>
          <a:xfrm>
            <a:off x="7740464" y="1468840"/>
            <a:ext cx="0" cy="37874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IAV Vehicle">
            <a:extLst>
              <a:ext uri="{FF2B5EF4-FFF2-40B4-BE49-F238E27FC236}">
                <a16:creationId xmlns:a16="http://schemas.microsoft.com/office/drawing/2014/main" id="{5C88C467-EEDF-9D5B-3311-543FF509830A}"/>
              </a:ext>
            </a:extLst>
          </p:cNvPr>
          <p:cNvSpPr>
            <a:spLocks noChangeAspect="1" noEditPoints="1"/>
          </p:cNvSpPr>
          <p:nvPr/>
        </p:nvSpPr>
        <p:spPr bwMode="auto">
          <a:xfrm>
            <a:off x="1940208" y="5392737"/>
            <a:ext cx="1230313" cy="439738"/>
          </a:xfrm>
          <a:custGeom>
            <a:avLst/>
            <a:gdLst>
              <a:gd name="T0" fmla="*/ 720 w 861"/>
              <a:gd name="T1" fmla="*/ 183 h 308"/>
              <a:gd name="T2" fmla="*/ 657 w 861"/>
              <a:gd name="T3" fmla="*/ 246 h 308"/>
              <a:gd name="T4" fmla="*/ 720 w 861"/>
              <a:gd name="T5" fmla="*/ 308 h 308"/>
              <a:gd name="T6" fmla="*/ 782 w 861"/>
              <a:gd name="T7" fmla="*/ 246 h 308"/>
              <a:gd name="T8" fmla="*/ 720 w 861"/>
              <a:gd name="T9" fmla="*/ 183 h 308"/>
              <a:gd name="T10" fmla="*/ 720 w 861"/>
              <a:gd name="T11" fmla="*/ 285 h 308"/>
              <a:gd name="T12" fmla="*/ 680 w 861"/>
              <a:gd name="T13" fmla="*/ 246 h 308"/>
              <a:gd name="T14" fmla="*/ 720 w 861"/>
              <a:gd name="T15" fmla="*/ 206 h 308"/>
              <a:gd name="T16" fmla="*/ 759 w 861"/>
              <a:gd name="T17" fmla="*/ 246 h 308"/>
              <a:gd name="T18" fmla="*/ 720 w 861"/>
              <a:gd name="T19" fmla="*/ 285 h 308"/>
              <a:gd name="T20" fmla="*/ 164 w 861"/>
              <a:gd name="T21" fmla="*/ 183 h 308"/>
              <a:gd name="T22" fmla="*/ 102 w 861"/>
              <a:gd name="T23" fmla="*/ 246 h 308"/>
              <a:gd name="T24" fmla="*/ 164 w 861"/>
              <a:gd name="T25" fmla="*/ 308 h 308"/>
              <a:gd name="T26" fmla="*/ 226 w 861"/>
              <a:gd name="T27" fmla="*/ 246 h 308"/>
              <a:gd name="T28" fmla="*/ 164 w 861"/>
              <a:gd name="T29" fmla="*/ 183 h 308"/>
              <a:gd name="T30" fmla="*/ 164 w 861"/>
              <a:gd name="T31" fmla="*/ 285 h 308"/>
              <a:gd name="T32" fmla="*/ 124 w 861"/>
              <a:gd name="T33" fmla="*/ 246 h 308"/>
              <a:gd name="T34" fmla="*/ 164 w 861"/>
              <a:gd name="T35" fmla="*/ 206 h 308"/>
              <a:gd name="T36" fmla="*/ 204 w 861"/>
              <a:gd name="T37" fmla="*/ 246 h 308"/>
              <a:gd name="T38" fmla="*/ 164 w 861"/>
              <a:gd name="T39" fmla="*/ 285 h 308"/>
              <a:gd name="T40" fmla="*/ 824 w 861"/>
              <a:gd name="T41" fmla="*/ 144 h 308"/>
              <a:gd name="T42" fmla="*/ 628 w 861"/>
              <a:gd name="T43" fmla="*/ 96 h 308"/>
              <a:gd name="T44" fmla="*/ 597 w 861"/>
              <a:gd name="T45" fmla="*/ 80 h 308"/>
              <a:gd name="T46" fmla="*/ 471 w 861"/>
              <a:gd name="T47" fmla="*/ 25 h 308"/>
              <a:gd name="T48" fmla="*/ 162 w 861"/>
              <a:gd name="T49" fmla="*/ 76 h 308"/>
              <a:gd name="T50" fmla="*/ 38 w 861"/>
              <a:gd name="T51" fmla="*/ 110 h 308"/>
              <a:gd name="T52" fmla="*/ 35 w 861"/>
              <a:gd name="T53" fmla="*/ 112 h 308"/>
              <a:gd name="T54" fmla="*/ 0 w 861"/>
              <a:gd name="T55" fmla="*/ 257 h 308"/>
              <a:gd name="T56" fmla="*/ 5 w 861"/>
              <a:gd name="T57" fmla="*/ 263 h 308"/>
              <a:gd name="T58" fmla="*/ 93 w 861"/>
              <a:gd name="T59" fmla="*/ 264 h 308"/>
              <a:gd name="T60" fmla="*/ 90 w 861"/>
              <a:gd name="T61" fmla="*/ 246 h 308"/>
              <a:gd name="T62" fmla="*/ 164 w 861"/>
              <a:gd name="T63" fmla="*/ 172 h 308"/>
              <a:gd name="T64" fmla="*/ 238 w 861"/>
              <a:gd name="T65" fmla="*/ 246 h 308"/>
              <a:gd name="T66" fmla="*/ 235 w 861"/>
              <a:gd name="T67" fmla="*/ 265 h 308"/>
              <a:gd name="T68" fmla="*/ 649 w 861"/>
              <a:gd name="T69" fmla="*/ 267 h 308"/>
              <a:gd name="T70" fmla="*/ 646 w 861"/>
              <a:gd name="T71" fmla="*/ 246 h 308"/>
              <a:gd name="T72" fmla="*/ 720 w 861"/>
              <a:gd name="T73" fmla="*/ 172 h 308"/>
              <a:gd name="T74" fmla="*/ 793 w 861"/>
              <a:gd name="T75" fmla="*/ 246 h 308"/>
              <a:gd name="T76" fmla="*/ 790 w 861"/>
              <a:gd name="T77" fmla="*/ 268 h 308"/>
              <a:gd name="T78" fmla="*/ 856 w 861"/>
              <a:gd name="T79" fmla="*/ 268 h 308"/>
              <a:gd name="T80" fmla="*/ 856 w 861"/>
              <a:gd name="T81" fmla="*/ 268 h 308"/>
              <a:gd name="T82" fmla="*/ 860 w 861"/>
              <a:gd name="T83" fmla="*/ 267 h 308"/>
              <a:gd name="T84" fmla="*/ 861 w 861"/>
              <a:gd name="T85" fmla="*/ 263 h 308"/>
              <a:gd name="T86" fmla="*/ 824 w 861"/>
              <a:gd name="T87" fmla="*/ 144 h 308"/>
              <a:gd name="T88" fmla="*/ 561 w 861"/>
              <a:gd name="T89" fmla="*/ 115 h 308"/>
              <a:gd name="T90" fmla="*/ 209 w 861"/>
              <a:gd name="T91" fmla="*/ 93 h 308"/>
              <a:gd name="T92" fmla="*/ 437 w 861"/>
              <a:gd name="T93" fmla="*/ 36 h 308"/>
              <a:gd name="T94" fmla="*/ 561 w 861"/>
              <a:gd name="T95" fmla="*/ 115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1" h="308">
                <a:moveTo>
                  <a:pt x="720" y="183"/>
                </a:moveTo>
                <a:cubicBezTo>
                  <a:pt x="685" y="183"/>
                  <a:pt x="657" y="211"/>
                  <a:pt x="657" y="246"/>
                </a:cubicBezTo>
                <a:cubicBezTo>
                  <a:pt x="657" y="280"/>
                  <a:pt x="685" y="308"/>
                  <a:pt x="720" y="308"/>
                </a:cubicBezTo>
                <a:cubicBezTo>
                  <a:pt x="754" y="308"/>
                  <a:pt x="782" y="280"/>
                  <a:pt x="782" y="246"/>
                </a:cubicBezTo>
                <a:cubicBezTo>
                  <a:pt x="782" y="211"/>
                  <a:pt x="754" y="183"/>
                  <a:pt x="720" y="183"/>
                </a:cubicBezTo>
                <a:close/>
                <a:moveTo>
                  <a:pt x="720" y="285"/>
                </a:moveTo>
                <a:cubicBezTo>
                  <a:pt x="698" y="285"/>
                  <a:pt x="680" y="268"/>
                  <a:pt x="680" y="246"/>
                </a:cubicBezTo>
                <a:cubicBezTo>
                  <a:pt x="680" y="224"/>
                  <a:pt x="698" y="206"/>
                  <a:pt x="720" y="206"/>
                </a:cubicBezTo>
                <a:cubicBezTo>
                  <a:pt x="742" y="206"/>
                  <a:pt x="759" y="224"/>
                  <a:pt x="759" y="246"/>
                </a:cubicBezTo>
                <a:cubicBezTo>
                  <a:pt x="759" y="268"/>
                  <a:pt x="742" y="285"/>
                  <a:pt x="720" y="285"/>
                </a:cubicBezTo>
                <a:close/>
                <a:moveTo>
                  <a:pt x="164" y="183"/>
                </a:moveTo>
                <a:cubicBezTo>
                  <a:pt x="130" y="183"/>
                  <a:pt x="102" y="211"/>
                  <a:pt x="102" y="246"/>
                </a:cubicBezTo>
                <a:cubicBezTo>
                  <a:pt x="102" y="280"/>
                  <a:pt x="130" y="308"/>
                  <a:pt x="164" y="308"/>
                </a:cubicBezTo>
                <a:cubicBezTo>
                  <a:pt x="198" y="308"/>
                  <a:pt x="226" y="280"/>
                  <a:pt x="226" y="246"/>
                </a:cubicBezTo>
                <a:cubicBezTo>
                  <a:pt x="226" y="211"/>
                  <a:pt x="198" y="183"/>
                  <a:pt x="164" y="183"/>
                </a:cubicBezTo>
                <a:close/>
                <a:moveTo>
                  <a:pt x="164" y="285"/>
                </a:moveTo>
                <a:cubicBezTo>
                  <a:pt x="142" y="285"/>
                  <a:pt x="124" y="268"/>
                  <a:pt x="124" y="246"/>
                </a:cubicBezTo>
                <a:cubicBezTo>
                  <a:pt x="124" y="224"/>
                  <a:pt x="142" y="206"/>
                  <a:pt x="164" y="206"/>
                </a:cubicBezTo>
                <a:cubicBezTo>
                  <a:pt x="186" y="206"/>
                  <a:pt x="204" y="224"/>
                  <a:pt x="204" y="246"/>
                </a:cubicBezTo>
                <a:cubicBezTo>
                  <a:pt x="204" y="268"/>
                  <a:pt x="186" y="285"/>
                  <a:pt x="164" y="285"/>
                </a:cubicBezTo>
                <a:close/>
                <a:moveTo>
                  <a:pt x="824" y="144"/>
                </a:moveTo>
                <a:cubicBezTo>
                  <a:pt x="790" y="119"/>
                  <a:pt x="729" y="108"/>
                  <a:pt x="628" y="96"/>
                </a:cubicBezTo>
                <a:cubicBezTo>
                  <a:pt x="624" y="95"/>
                  <a:pt x="611" y="88"/>
                  <a:pt x="597" y="80"/>
                </a:cubicBezTo>
                <a:cubicBezTo>
                  <a:pt x="567" y="62"/>
                  <a:pt x="521" y="35"/>
                  <a:pt x="471" y="25"/>
                </a:cubicBezTo>
                <a:cubicBezTo>
                  <a:pt x="355" y="0"/>
                  <a:pt x="276" y="23"/>
                  <a:pt x="162" y="76"/>
                </a:cubicBezTo>
                <a:cubicBezTo>
                  <a:pt x="130" y="91"/>
                  <a:pt x="39" y="110"/>
                  <a:pt x="38" y="110"/>
                </a:cubicBezTo>
                <a:cubicBezTo>
                  <a:pt x="37" y="110"/>
                  <a:pt x="36" y="111"/>
                  <a:pt x="35" y="112"/>
                </a:cubicBezTo>
                <a:cubicBezTo>
                  <a:pt x="34" y="113"/>
                  <a:pt x="0" y="152"/>
                  <a:pt x="0" y="257"/>
                </a:cubicBezTo>
                <a:cubicBezTo>
                  <a:pt x="0" y="261"/>
                  <a:pt x="2" y="263"/>
                  <a:pt x="5" y="263"/>
                </a:cubicBezTo>
                <a:cubicBezTo>
                  <a:pt x="93" y="264"/>
                  <a:pt x="93" y="264"/>
                  <a:pt x="93" y="264"/>
                </a:cubicBezTo>
                <a:cubicBezTo>
                  <a:pt x="91" y="258"/>
                  <a:pt x="90" y="252"/>
                  <a:pt x="90" y="246"/>
                </a:cubicBezTo>
                <a:cubicBezTo>
                  <a:pt x="90" y="205"/>
                  <a:pt x="123" y="172"/>
                  <a:pt x="164" y="172"/>
                </a:cubicBezTo>
                <a:cubicBezTo>
                  <a:pt x="205" y="172"/>
                  <a:pt x="238" y="205"/>
                  <a:pt x="238" y="246"/>
                </a:cubicBezTo>
                <a:cubicBezTo>
                  <a:pt x="238" y="252"/>
                  <a:pt x="237" y="259"/>
                  <a:pt x="235" y="265"/>
                </a:cubicBezTo>
                <a:cubicBezTo>
                  <a:pt x="649" y="267"/>
                  <a:pt x="649" y="267"/>
                  <a:pt x="649" y="267"/>
                </a:cubicBezTo>
                <a:cubicBezTo>
                  <a:pt x="647" y="260"/>
                  <a:pt x="646" y="253"/>
                  <a:pt x="646" y="246"/>
                </a:cubicBezTo>
                <a:cubicBezTo>
                  <a:pt x="646" y="205"/>
                  <a:pt x="679" y="172"/>
                  <a:pt x="720" y="172"/>
                </a:cubicBezTo>
                <a:cubicBezTo>
                  <a:pt x="760" y="172"/>
                  <a:pt x="793" y="205"/>
                  <a:pt x="793" y="246"/>
                </a:cubicBezTo>
                <a:cubicBezTo>
                  <a:pt x="793" y="253"/>
                  <a:pt x="792" y="261"/>
                  <a:pt x="790" y="268"/>
                </a:cubicBezTo>
                <a:cubicBezTo>
                  <a:pt x="856" y="268"/>
                  <a:pt x="856" y="268"/>
                  <a:pt x="856" y="268"/>
                </a:cubicBezTo>
                <a:cubicBezTo>
                  <a:pt x="856" y="268"/>
                  <a:pt x="856" y="268"/>
                  <a:pt x="856" y="268"/>
                </a:cubicBezTo>
                <a:cubicBezTo>
                  <a:pt x="857" y="268"/>
                  <a:pt x="859" y="268"/>
                  <a:pt x="860" y="267"/>
                </a:cubicBezTo>
                <a:cubicBezTo>
                  <a:pt x="861" y="266"/>
                  <a:pt x="861" y="264"/>
                  <a:pt x="861" y="263"/>
                </a:cubicBezTo>
                <a:cubicBezTo>
                  <a:pt x="861" y="201"/>
                  <a:pt x="856" y="168"/>
                  <a:pt x="824" y="144"/>
                </a:cubicBezTo>
                <a:close/>
                <a:moveTo>
                  <a:pt x="561" y="115"/>
                </a:moveTo>
                <a:cubicBezTo>
                  <a:pt x="515" y="126"/>
                  <a:pt x="209" y="93"/>
                  <a:pt x="209" y="93"/>
                </a:cubicBezTo>
                <a:cubicBezTo>
                  <a:pt x="209" y="93"/>
                  <a:pt x="298" y="18"/>
                  <a:pt x="437" y="36"/>
                </a:cubicBezTo>
                <a:cubicBezTo>
                  <a:pt x="517" y="46"/>
                  <a:pt x="602" y="106"/>
                  <a:pt x="561" y="1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20" name="easyIcon">
            <a:extLst>
              <a:ext uri="{FF2B5EF4-FFF2-40B4-BE49-F238E27FC236}">
                <a16:creationId xmlns:a16="http://schemas.microsoft.com/office/drawing/2014/main" id="{178AEB9B-2A80-4A85-B5CF-0D3A17E82D13}"/>
              </a:ext>
            </a:extLst>
          </p:cNvPr>
          <p:cNvGrpSpPr>
            <a:grpSpLocks noChangeAspect="1"/>
          </p:cNvGrpSpPr>
          <p:nvPr>
            <p:custDataLst>
              <p:tags r:id="rId4"/>
            </p:custDataLst>
          </p:nvPr>
        </p:nvGrpSpPr>
        <p:grpSpPr>
          <a:xfrm>
            <a:off x="9385358" y="5464237"/>
            <a:ext cx="720000" cy="720000"/>
            <a:chOff x="2719741" y="1150756"/>
            <a:chExt cx="721100" cy="721100"/>
          </a:xfrm>
        </p:grpSpPr>
        <p:sp>
          <p:nvSpPr>
            <p:cNvPr id="21" name="backgroundFixed">
              <a:extLst>
                <a:ext uri="{FF2B5EF4-FFF2-40B4-BE49-F238E27FC236}">
                  <a16:creationId xmlns:a16="http://schemas.microsoft.com/office/drawing/2014/main" id="{E289D832-36CD-51FA-80C1-BD613A9433C9}"/>
                </a:ext>
              </a:extLst>
            </p:cNvPr>
            <p:cNvSpPr/>
            <p:nvPr>
              <p:custDataLst>
                <p:tags r:id="rId7"/>
              </p:custDataLst>
            </p:nvPr>
          </p:nvSpPr>
          <p:spPr>
            <a:xfrm>
              <a:off x="2719741" y="1150756"/>
              <a:ext cx="721100" cy="7211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2" name="Vector">
              <a:extLst>
                <a:ext uri="{FF2B5EF4-FFF2-40B4-BE49-F238E27FC236}">
                  <a16:creationId xmlns:a16="http://schemas.microsoft.com/office/drawing/2014/main" id="{A9AE8090-E77D-E1B9-F6A4-AC728775C7C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bwMode="gray">
            <a:xfrm>
              <a:off x="2719741" y="1150756"/>
              <a:ext cx="721100" cy="721100"/>
            </a:xfrm>
            <a:prstGeom prst="rect">
              <a:avLst/>
            </a:prstGeom>
          </p:spPr>
        </p:pic>
      </p:grpSp>
      <p:grpSp>
        <p:nvGrpSpPr>
          <p:cNvPr id="23" name="easyIcon">
            <a:extLst>
              <a:ext uri="{FF2B5EF4-FFF2-40B4-BE49-F238E27FC236}">
                <a16:creationId xmlns:a16="http://schemas.microsoft.com/office/drawing/2014/main" id="{563F5661-8A9F-60A9-CA7C-F39F66058088}"/>
              </a:ext>
            </a:extLst>
          </p:cNvPr>
          <p:cNvGrpSpPr>
            <a:grpSpLocks noChangeAspect="1"/>
          </p:cNvGrpSpPr>
          <p:nvPr>
            <p:custDataLst>
              <p:tags r:id="rId5"/>
            </p:custDataLst>
          </p:nvPr>
        </p:nvGrpSpPr>
        <p:grpSpPr>
          <a:xfrm>
            <a:off x="5807308" y="5085034"/>
            <a:ext cx="720000" cy="720000"/>
            <a:chOff x="7622635" y="2100487"/>
            <a:chExt cx="1524000" cy="1524000"/>
          </a:xfrm>
        </p:grpSpPr>
        <p:sp>
          <p:nvSpPr>
            <p:cNvPr id="24" name="backgroundFixed">
              <a:extLst>
                <a:ext uri="{FF2B5EF4-FFF2-40B4-BE49-F238E27FC236}">
                  <a16:creationId xmlns:a16="http://schemas.microsoft.com/office/drawing/2014/main" id="{9CAE4053-262C-6401-95C7-817285B7D372}"/>
                </a:ext>
              </a:extLst>
            </p:cNvPr>
            <p:cNvSpPr/>
            <p:nvPr>
              <p:custDataLst>
                <p:tags r:id="rId6"/>
              </p:custDataLst>
            </p:nvPr>
          </p:nvSpPr>
          <p:spPr>
            <a:xfrm>
              <a:off x="7622635" y="2100487"/>
              <a:ext cx="1524000" cy="15240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5" name="Vector">
              <a:extLst>
                <a:ext uri="{FF2B5EF4-FFF2-40B4-BE49-F238E27FC236}">
                  <a16:creationId xmlns:a16="http://schemas.microsoft.com/office/drawing/2014/main" id="{A428C3DD-A263-660D-F71B-FD838786839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bwMode="gray">
            <a:xfrm>
              <a:off x="7622635" y="2100487"/>
              <a:ext cx="1524000" cy="1524000"/>
            </a:xfrm>
            <a:prstGeom prst="rect">
              <a:avLst/>
            </a:prstGeom>
          </p:spPr>
        </p:pic>
      </p:grpSp>
      <p:sp>
        <p:nvSpPr>
          <p:cNvPr id="26" name="TextBox 25">
            <a:extLst>
              <a:ext uri="{FF2B5EF4-FFF2-40B4-BE49-F238E27FC236}">
                <a16:creationId xmlns:a16="http://schemas.microsoft.com/office/drawing/2014/main" id="{F5D3C61A-5B2D-EECB-63D9-C2327611D595}"/>
              </a:ext>
            </a:extLst>
          </p:cNvPr>
          <p:cNvSpPr txBox="1"/>
          <p:nvPr/>
        </p:nvSpPr>
        <p:spPr>
          <a:xfrm>
            <a:off x="9720684" y="-1"/>
            <a:ext cx="3138292" cy="528606"/>
          </a:xfrm>
          <a:prstGeom prst="rect">
            <a:avLst/>
          </a:prstGeom>
          <a:noFill/>
        </p:spPr>
        <p:txBody>
          <a:bodyPr wrap="square" rtlCol="0">
            <a:spAutoFit/>
          </a:bodyPr>
          <a:lstStyle/>
          <a:p>
            <a:r>
              <a:rPr lang="en-US" sz="945" dirty="0"/>
              <a:t>EV: Electric Vehicle</a:t>
            </a:r>
          </a:p>
          <a:p>
            <a:r>
              <a:rPr lang="en-US" sz="945" dirty="0"/>
              <a:t>DoS: Denial of Service</a:t>
            </a:r>
          </a:p>
          <a:p>
            <a:pPr algn="l"/>
            <a:r>
              <a:rPr lang="en-US" sz="945" dirty="0"/>
              <a:t>IVI: In-Vehicle Infotainment</a:t>
            </a:r>
          </a:p>
        </p:txBody>
      </p:sp>
      <p:sp>
        <p:nvSpPr>
          <p:cNvPr id="27" name="Footer Placeholder 2">
            <a:extLst>
              <a:ext uri="{FF2B5EF4-FFF2-40B4-BE49-F238E27FC236}">
                <a16:creationId xmlns:a16="http://schemas.microsoft.com/office/drawing/2014/main" id="{D655EE26-B8F7-2DFF-66FE-8919399566D6}"/>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8071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P spid="6" grpId="0"/>
      <p:bldP spid="7"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Underwater bubbles and sunlight">
            <a:extLst>
              <a:ext uri="{FF2B5EF4-FFF2-40B4-BE49-F238E27FC236}">
                <a16:creationId xmlns:a16="http://schemas.microsoft.com/office/drawing/2014/main" id="{27E7A656-E732-3AD0-EB07-9089DEB7936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803" b="7803"/>
          <a:stretch>
            <a:fillRect/>
          </a:stretch>
        </p:blipFill>
        <p:spPr/>
      </p:pic>
      <p:sp>
        <p:nvSpPr>
          <p:cNvPr id="8" name="Title 7">
            <a:extLst>
              <a:ext uri="{FF2B5EF4-FFF2-40B4-BE49-F238E27FC236}">
                <a16:creationId xmlns:a16="http://schemas.microsoft.com/office/drawing/2014/main" id="{378A2730-911A-32B7-327C-C8ADFDA090CD}"/>
              </a:ext>
            </a:extLst>
          </p:cNvPr>
          <p:cNvSpPr>
            <a:spLocks noGrp="1"/>
          </p:cNvSpPr>
          <p:nvPr>
            <p:ph type="title"/>
          </p:nvPr>
        </p:nvSpPr>
        <p:spPr>
          <a:xfrm>
            <a:off x="539750" y="4942443"/>
            <a:ext cx="10440988" cy="890032"/>
          </a:xfrm>
        </p:spPr>
        <p:txBody>
          <a:bodyPr/>
          <a:lstStyle/>
          <a:p>
            <a:r>
              <a:rPr lang="en-US" dirty="0"/>
              <a:t>Deep Dive</a:t>
            </a:r>
          </a:p>
        </p:txBody>
      </p:sp>
    </p:spTree>
    <p:extLst>
      <p:ext uri="{BB962C8B-B14F-4D97-AF65-F5344CB8AC3E}">
        <p14:creationId xmlns:p14="http://schemas.microsoft.com/office/powerpoint/2010/main" val="420643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C46DB-16C2-8F4E-BF5C-E7997FFA267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2DD3A7A-68F4-25BF-66B4-F9794589296A}"/>
              </a:ext>
            </a:extLst>
          </p:cNvPr>
          <p:cNvSpPr>
            <a:spLocks noGrp="1"/>
          </p:cNvSpPr>
          <p:nvPr>
            <p:ph type="title"/>
          </p:nvPr>
        </p:nvSpPr>
        <p:spPr/>
        <p:txBody>
          <a:bodyPr/>
          <a:lstStyle/>
          <a:p>
            <a:r>
              <a:rPr lang="en-US" dirty="0"/>
              <a:t>Overview of Architecture</a:t>
            </a:r>
          </a:p>
        </p:txBody>
      </p:sp>
      <p:sp>
        <p:nvSpPr>
          <p:cNvPr id="3" name="Footer Placeholder 2">
            <a:extLst>
              <a:ext uri="{FF2B5EF4-FFF2-40B4-BE49-F238E27FC236}">
                <a16:creationId xmlns:a16="http://schemas.microsoft.com/office/drawing/2014/main" id="{12CB7745-F120-C454-9BDB-0D4E441FA728}"/>
              </a:ext>
            </a:extLst>
          </p:cNvPr>
          <p:cNvSpPr>
            <a:spLocks noGrp="1"/>
          </p:cNvSpPr>
          <p:nvPr>
            <p:ph type="ftr" sz="quarter" idx="10"/>
          </p:nvPr>
        </p:nvSpPr>
        <p:spPr/>
        <p:txBody>
          <a:bodyPr/>
          <a:lstStyle/>
          <a:p>
            <a:r>
              <a:rPr lang="en-US" dirty="0"/>
              <a:t>IAV  05/2025  IAVJ  DKO  Status: draft, confidential</a:t>
            </a:r>
          </a:p>
        </p:txBody>
      </p:sp>
      <p:sp>
        <p:nvSpPr>
          <p:cNvPr id="4" name="Slide Number Placeholder 3">
            <a:extLst>
              <a:ext uri="{FF2B5EF4-FFF2-40B4-BE49-F238E27FC236}">
                <a16:creationId xmlns:a16="http://schemas.microsoft.com/office/drawing/2014/main" id="{503E6CCB-2070-6A20-EEE4-BB17BAF900D6}"/>
              </a:ext>
            </a:extLst>
          </p:cNvPr>
          <p:cNvSpPr>
            <a:spLocks noGrp="1"/>
          </p:cNvSpPr>
          <p:nvPr>
            <p:ph type="sldNum" sz="quarter" idx="11"/>
          </p:nvPr>
        </p:nvSpPr>
        <p:spPr/>
        <p:txBody>
          <a:bodyPr/>
          <a:lstStyle/>
          <a:p>
            <a:fld id="{C651C7C4-31E4-E340-822E-DEA0EA75A835}" type="slidenum">
              <a:rPr lang="en-US" smtClean="0"/>
              <a:pPr/>
              <a:t>17</a:t>
            </a:fld>
            <a:endParaRPr lang="en-US" dirty="0"/>
          </a:p>
        </p:txBody>
      </p:sp>
      <p:cxnSp>
        <p:nvCxnSpPr>
          <p:cNvPr id="15" name="Straight Arrow Connector 14">
            <a:extLst>
              <a:ext uri="{FF2B5EF4-FFF2-40B4-BE49-F238E27FC236}">
                <a16:creationId xmlns:a16="http://schemas.microsoft.com/office/drawing/2014/main" id="{060F267F-63EE-994C-C4F7-99B05655018F}"/>
              </a:ext>
            </a:extLst>
          </p:cNvPr>
          <p:cNvCxnSpPr/>
          <p:nvPr/>
        </p:nvCxnSpPr>
        <p:spPr>
          <a:xfrm flipH="1" flipV="1">
            <a:off x="6828841"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8ED6255-A64C-7B59-400E-7181C5F48634}"/>
              </a:ext>
            </a:extLst>
          </p:cNvPr>
          <p:cNvCxnSpPr>
            <a:cxnSpLocks/>
          </p:cNvCxnSpPr>
          <p:nvPr/>
        </p:nvCxnSpPr>
        <p:spPr>
          <a:xfrm flipH="1">
            <a:off x="2545512"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7A80632C-C4BA-DDCC-5C2B-F4BD9FEE8DBF}"/>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Several different entities involved in order to support the use cases</a:t>
            </a:r>
          </a:p>
        </p:txBody>
      </p:sp>
      <p:sp>
        <p:nvSpPr>
          <p:cNvPr id="12" name="IAV Vehicle">
            <a:extLst>
              <a:ext uri="{FF2B5EF4-FFF2-40B4-BE49-F238E27FC236}">
                <a16:creationId xmlns:a16="http://schemas.microsoft.com/office/drawing/2014/main" id="{7823748A-5A48-4FB3-CCD8-92EB8C8F7573}"/>
              </a:ext>
            </a:extLst>
          </p:cNvPr>
          <p:cNvSpPr>
            <a:spLocks noChangeAspect="1" noEditPoints="1"/>
          </p:cNvSpPr>
          <p:nvPr/>
        </p:nvSpPr>
        <p:spPr bwMode="auto">
          <a:xfrm>
            <a:off x="719664" y="3776532"/>
            <a:ext cx="2917732" cy="1121569"/>
          </a:xfrm>
          <a:custGeom>
            <a:avLst/>
            <a:gdLst>
              <a:gd name="T0" fmla="*/ 652 w 783"/>
              <a:gd name="T1" fmla="*/ 176 h 301"/>
              <a:gd name="T2" fmla="*/ 590 w 783"/>
              <a:gd name="T3" fmla="*/ 238 h 301"/>
              <a:gd name="T4" fmla="*/ 652 w 783"/>
              <a:gd name="T5" fmla="*/ 301 h 301"/>
              <a:gd name="T6" fmla="*/ 715 w 783"/>
              <a:gd name="T7" fmla="*/ 238 h 301"/>
              <a:gd name="T8" fmla="*/ 652 w 783"/>
              <a:gd name="T9" fmla="*/ 176 h 301"/>
              <a:gd name="T10" fmla="*/ 652 w 783"/>
              <a:gd name="T11" fmla="*/ 278 h 301"/>
              <a:gd name="T12" fmla="*/ 613 w 783"/>
              <a:gd name="T13" fmla="*/ 238 h 301"/>
              <a:gd name="T14" fmla="*/ 652 w 783"/>
              <a:gd name="T15" fmla="*/ 199 h 301"/>
              <a:gd name="T16" fmla="*/ 692 w 783"/>
              <a:gd name="T17" fmla="*/ 238 h 301"/>
              <a:gd name="T18" fmla="*/ 652 w 783"/>
              <a:gd name="T19" fmla="*/ 278 h 301"/>
              <a:gd name="T20" fmla="*/ 142 w 783"/>
              <a:gd name="T21" fmla="*/ 176 h 301"/>
              <a:gd name="T22" fmla="*/ 80 w 783"/>
              <a:gd name="T23" fmla="*/ 238 h 301"/>
              <a:gd name="T24" fmla="*/ 142 w 783"/>
              <a:gd name="T25" fmla="*/ 301 h 301"/>
              <a:gd name="T26" fmla="*/ 204 w 783"/>
              <a:gd name="T27" fmla="*/ 238 h 301"/>
              <a:gd name="T28" fmla="*/ 142 w 783"/>
              <a:gd name="T29" fmla="*/ 176 h 301"/>
              <a:gd name="T30" fmla="*/ 142 w 783"/>
              <a:gd name="T31" fmla="*/ 278 h 301"/>
              <a:gd name="T32" fmla="*/ 102 w 783"/>
              <a:gd name="T33" fmla="*/ 238 h 301"/>
              <a:gd name="T34" fmla="*/ 142 w 783"/>
              <a:gd name="T35" fmla="*/ 199 h 301"/>
              <a:gd name="T36" fmla="*/ 182 w 783"/>
              <a:gd name="T37" fmla="*/ 238 h 301"/>
              <a:gd name="T38" fmla="*/ 142 w 783"/>
              <a:gd name="T39" fmla="*/ 278 h 301"/>
              <a:gd name="T40" fmla="*/ 572 w 783"/>
              <a:gd name="T41" fmla="*/ 89 h 301"/>
              <a:gd name="T42" fmla="*/ 543 w 783"/>
              <a:gd name="T43" fmla="*/ 73 h 301"/>
              <a:gd name="T44" fmla="*/ 415 w 783"/>
              <a:gd name="T45" fmla="*/ 17 h 301"/>
              <a:gd name="T46" fmla="*/ 176 w 783"/>
              <a:gd name="T47" fmla="*/ 50 h 301"/>
              <a:gd name="T48" fmla="*/ 39 w 783"/>
              <a:gd name="T49" fmla="*/ 88 h 301"/>
              <a:gd name="T50" fmla="*/ 35 w 783"/>
              <a:gd name="T51" fmla="*/ 90 h 301"/>
              <a:gd name="T52" fmla="*/ 0 w 783"/>
              <a:gd name="T53" fmla="*/ 250 h 301"/>
              <a:gd name="T54" fmla="*/ 6 w 783"/>
              <a:gd name="T55" fmla="*/ 256 h 301"/>
              <a:gd name="T56" fmla="*/ 71 w 783"/>
              <a:gd name="T57" fmla="*/ 256 h 301"/>
              <a:gd name="T58" fmla="*/ 68 w 783"/>
              <a:gd name="T59" fmla="*/ 238 h 301"/>
              <a:gd name="T60" fmla="*/ 142 w 783"/>
              <a:gd name="T61" fmla="*/ 165 h 301"/>
              <a:gd name="T62" fmla="*/ 216 w 783"/>
              <a:gd name="T63" fmla="*/ 238 h 301"/>
              <a:gd name="T64" fmla="*/ 213 w 783"/>
              <a:gd name="T65" fmla="*/ 257 h 301"/>
              <a:gd name="T66" fmla="*/ 582 w 783"/>
              <a:gd name="T67" fmla="*/ 260 h 301"/>
              <a:gd name="T68" fmla="*/ 579 w 783"/>
              <a:gd name="T69" fmla="*/ 238 h 301"/>
              <a:gd name="T70" fmla="*/ 652 w 783"/>
              <a:gd name="T71" fmla="*/ 165 h 301"/>
              <a:gd name="T72" fmla="*/ 726 w 783"/>
              <a:gd name="T73" fmla="*/ 238 h 301"/>
              <a:gd name="T74" fmla="*/ 723 w 783"/>
              <a:gd name="T75" fmla="*/ 261 h 301"/>
              <a:gd name="T76" fmla="*/ 777 w 783"/>
              <a:gd name="T77" fmla="*/ 261 h 301"/>
              <a:gd name="T78" fmla="*/ 777 w 783"/>
              <a:gd name="T79" fmla="*/ 261 h 301"/>
              <a:gd name="T80" fmla="*/ 781 w 783"/>
              <a:gd name="T81" fmla="*/ 259 h 301"/>
              <a:gd name="T82" fmla="*/ 783 w 783"/>
              <a:gd name="T83" fmla="*/ 255 h 301"/>
              <a:gd name="T84" fmla="*/ 572 w 783"/>
              <a:gd name="T85" fmla="*/ 89 h 301"/>
              <a:gd name="T86" fmla="*/ 505 w 783"/>
              <a:gd name="T87" fmla="*/ 108 h 301"/>
              <a:gd name="T88" fmla="*/ 165 w 783"/>
              <a:gd name="T89" fmla="*/ 88 h 301"/>
              <a:gd name="T90" fmla="*/ 369 w 783"/>
              <a:gd name="T91" fmla="*/ 29 h 301"/>
              <a:gd name="T92" fmla="*/ 505 w 783"/>
              <a:gd name="T93" fmla="*/ 10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3" h="301">
                <a:moveTo>
                  <a:pt x="652" y="176"/>
                </a:moveTo>
                <a:cubicBezTo>
                  <a:pt x="618" y="176"/>
                  <a:pt x="590" y="204"/>
                  <a:pt x="590" y="238"/>
                </a:cubicBezTo>
                <a:cubicBezTo>
                  <a:pt x="590" y="273"/>
                  <a:pt x="618" y="301"/>
                  <a:pt x="652" y="301"/>
                </a:cubicBezTo>
                <a:cubicBezTo>
                  <a:pt x="687" y="301"/>
                  <a:pt x="715" y="273"/>
                  <a:pt x="715" y="238"/>
                </a:cubicBezTo>
                <a:cubicBezTo>
                  <a:pt x="715" y="204"/>
                  <a:pt x="687" y="176"/>
                  <a:pt x="652" y="176"/>
                </a:cubicBezTo>
                <a:close/>
                <a:moveTo>
                  <a:pt x="652" y="278"/>
                </a:moveTo>
                <a:cubicBezTo>
                  <a:pt x="630" y="278"/>
                  <a:pt x="613" y="260"/>
                  <a:pt x="613" y="238"/>
                </a:cubicBezTo>
                <a:cubicBezTo>
                  <a:pt x="613" y="217"/>
                  <a:pt x="630" y="199"/>
                  <a:pt x="652" y="199"/>
                </a:cubicBezTo>
                <a:cubicBezTo>
                  <a:pt x="674" y="199"/>
                  <a:pt x="692" y="217"/>
                  <a:pt x="692" y="238"/>
                </a:cubicBezTo>
                <a:cubicBezTo>
                  <a:pt x="692" y="260"/>
                  <a:pt x="674" y="278"/>
                  <a:pt x="652" y="278"/>
                </a:cubicBezTo>
                <a:close/>
                <a:moveTo>
                  <a:pt x="142" y="176"/>
                </a:moveTo>
                <a:cubicBezTo>
                  <a:pt x="108" y="176"/>
                  <a:pt x="80" y="204"/>
                  <a:pt x="80" y="238"/>
                </a:cubicBezTo>
                <a:cubicBezTo>
                  <a:pt x="80" y="273"/>
                  <a:pt x="108" y="301"/>
                  <a:pt x="142" y="301"/>
                </a:cubicBezTo>
                <a:cubicBezTo>
                  <a:pt x="176" y="301"/>
                  <a:pt x="204" y="273"/>
                  <a:pt x="204" y="238"/>
                </a:cubicBezTo>
                <a:cubicBezTo>
                  <a:pt x="204" y="204"/>
                  <a:pt x="176" y="176"/>
                  <a:pt x="142" y="176"/>
                </a:cubicBezTo>
                <a:close/>
                <a:moveTo>
                  <a:pt x="142" y="278"/>
                </a:moveTo>
                <a:cubicBezTo>
                  <a:pt x="120" y="278"/>
                  <a:pt x="102" y="260"/>
                  <a:pt x="102" y="238"/>
                </a:cubicBezTo>
                <a:cubicBezTo>
                  <a:pt x="102" y="217"/>
                  <a:pt x="120" y="199"/>
                  <a:pt x="142" y="199"/>
                </a:cubicBezTo>
                <a:cubicBezTo>
                  <a:pt x="164" y="199"/>
                  <a:pt x="182" y="217"/>
                  <a:pt x="182" y="238"/>
                </a:cubicBezTo>
                <a:cubicBezTo>
                  <a:pt x="182" y="260"/>
                  <a:pt x="164" y="278"/>
                  <a:pt x="142" y="278"/>
                </a:cubicBezTo>
                <a:close/>
                <a:moveTo>
                  <a:pt x="572" y="89"/>
                </a:moveTo>
                <a:cubicBezTo>
                  <a:pt x="568" y="88"/>
                  <a:pt x="557" y="81"/>
                  <a:pt x="543" y="73"/>
                </a:cubicBezTo>
                <a:cubicBezTo>
                  <a:pt x="512" y="55"/>
                  <a:pt x="466" y="28"/>
                  <a:pt x="415" y="17"/>
                </a:cubicBezTo>
                <a:cubicBezTo>
                  <a:pt x="332" y="0"/>
                  <a:pt x="260" y="23"/>
                  <a:pt x="176" y="50"/>
                </a:cubicBezTo>
                <a:cubicBezTo>
                  <a:pt x="133" y="64"/>
                  <a:pt x="89" y="78"/>
                  <a:pt x="39" y="88"/>
                </a:cubicBezTo>
                <a:cubicBezTo>
                  <a:pt x="37" y="88"/>
                  <a:pt x="36" y="89"/>
                  <a:pt x="35" y="90"/>
                </a:cubicBezTo>
                <a:cubicBezTo>
                  <a:pt x="34" y="93"/>
                  <a:pt x="0" y="146"/>
                  <a:pt x="0" y="250"/>
                </a:cubicBezTo>
                <a:cubicBezTo>
                  <a:pt x="0" y="253"/>
                  <a:pt x="3" y="256"/>
                  <a:pt x="6" y="256"/>
                </a:cubicBezTo>
                <a:cubicBezTo>
                  <a:pt x="71" y="256"/>
                  <a:pt x="71" y="256"/>
                  <a:pt x="71" y="256"/>
                </a:cubicBezTo>
                <a:cubicBezTo>
                  <a:pt x="69" y="251"/>
                  <a:pt x="68" y="245"/>
                  <a:pt x="68" y="238"/>
                </a:cubicBezTo>
                <a:cubicBezTo>
                  <a:pt x="68" y="198"/>
                  <a:pt x="101" y="165"/>
                  <a:pt x="142" y="165"/>
                </a:cubicBezTo>
                <a:cubicBezTo>
                  <a:pt x="183" y="165"/>
                  <a:pt x="216" y="198"/>
                  <a:pt x="216" y="238"/>
                </a:cubicBezTo>
                <a:cubicBezTo>
                  <a:pt x="216" y="245"/>
                  <a:pt x="215" y="251"/>
                  <a:pt x="213" y="257"/>
                </a:cubicBezTo>
                <a:cubicBezTo>
                  <a:pt x="582" y="260"/>
                  <a:pt x="582" y="260"/>
                  <a:pt x="582" y="260"/>
                </a:cubicBezTo>
                <a:cubicBezTo>
                  <a:pt x="580" y="253"/>
                  <a:pt x="579" y="246"/>
                  <a:pt x="579" y="238"/>
                </a:cubicBezTo>
                <a:cubicBezTo>
                  <a:pt x="579" y="198"/>
                  <a:pt x="612" y="165"/>
                  <a:pt x="652" y="165"/>
                </a:cubicBezTo>
                <a:cubicBezTo>
                  <a:pt x="693" y="165"/>
                  <a:pt x="726" y="198"/>
                  <a:pt x="726" y="238"/>
                </a:cubicBezTo>
                <a:cubicBezTo>
                  <a:pt x="726" y="246"/>
                  <a:pt x="725" y="254"/>
                  <a:pt x="723" y="261"/>
                </a:cubicBezTo>
                <a:cubicBezTo>
                  <a:pt x="777" y="261"/>
                  <a:pt x="777" y="261"/>
                  <a:pt x="777" y="261"/>
                </a:cubicBezTo>
                <a:cubicBezTo>
                  <a:pt x="777" y="261"/>
                  <a:pt x="777" y="261"/>
                  <a:pt x="777" y="261"/>
                </a:cubicBezTo>
                <a:cubicBezTo>
                  <a:pt x="778" y="261"/>
                  <a:pt x="780" y="261"/>
                  <a:pt x="781" y="259"/>
                </a:cubicBezTo>
                <a:cubicBezTo>
                  <a:pt x="782" y="258"/>
                  <a:pt x="783" y="257"/>
                  <a:pt x="783" y="255"/>
                </a:cubicBezTo>
                <a:cubicBezTo>
                  <a:pt x="783" y="147"/>
                  <a:pt x="766" y="122"/>
                  <a:pt x="572" y="89"/>
                </a:cubicBezTo>
                <a:close/>
                <a:moveTo>
                  <a:pt x="505" y="108"/>
                </a:moveTo>
                <a:cubicBezTo>
                  <a:pt x="459" y="119"/>
                  <a:pt x="165" y="88"/>
                  <a:pt x="165" y="88"/>
                </a:cubicBezTo>
                <a:cubicBezTo>
                  <a:pt x="165" y="88"/>
                  <a:pt x="279" y="29"/>
                  <a:pt x="369" y="29"/>
                </a:cubicBezTo>
                <a:cubicBezTo>
                  <a:pt x="449" y="29"/>
                  <a:pt x="546" y="98"/>
                  <a:pt x="505" y="1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14" name="easyIcon">
            <a:extLst>
              <a:ext uri="{FF2B5EF4-FFF2-40B4-BE49-F238E27FC236}">
                <a16:creationId xmlns:a16="http://schemas.microsoft.com/office/drawing/2014/main" id="{12D34B61-BF37-4BEC-0592-5EBD40B6169B}"/>
              </a:ext>
            </a:extLst>
          </p:cNvPr>
          <p:cNvGrpSpPr>
            <a:grpSpLocks noChangeAspect="1"/>
          </p:cNvGrpSpPr>
          <p:nvPr>
            <p:custDataLst>
              <p:tags r:id="rId1"/>
            </p:custDataLst>
          </p:nvPr>
        </p:nvGrpSpPr>
        <p:grpSpPr>
          <a:xfrm>
            <a:off x="3503460" y="-432321"/>
            <a:ext cx="4525036" cy="4525036"/>
            <a:chOff x="264263" y="4620411"/>
            <a:chExt cx="1524000" cy="1524000"/>
          </a:xfrm>
        </p:grpSpPr>
        <p:sp>
          <p:nvSpPr>
            <p:cNvPr id="18" name="backgroundFixed">
              <a:extLst>
                <a:ext uri="{FF2B5EF4-FFF2-40B4-BE49-F238E27FC236}">
                  <a16:creationId xmlns:a16="http://schemas.microsoft.com/office/drawing/2014/main" id="{9B0055B3-D934-8A7E-C67E-DAAE2FA52A07}"/>
                </a:ext>
              </a:extLst>
            </p:cNvPr>
            <p:cNvSpPr/>
            <p:nvPr>
              <p:custDataLst>
                <p:tags r:id="rId8"/>
              </p:custDataLst>
            </p:nvPr>
          </p:nvSpPr>
          <p:spPr>
            <a:xfrm>
              <a:off x="264263" y="4620411"/>
              <a:ext cx="1524000" cy="1524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9" name="Vector">
              <a:extLst>
                <a:ext uri="{FF2B5EF4-FFF2-40B4-BE49-F238E27FC236}">
                  <a16:creationId xmlns:a16="http://schemas.microsoft.com/office/drawing/2014/main" id="{E8445362-1A74-F544-F100-B6F2CB04CD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bwMode="gray">
            <a:xfrm>
              <a:off x="264263" y="4620411"/>
              <a:ext cx="1524000" cy="1524000"/>
            </a:xfrm>
            <a:prstGeom prst="rect">
              <a:avLst/>
            </a:prstGeom>
          </p:spPr>
        </p:pic>
      </p:grpSp>
      <p:grpSp>
        <p:nvGrpSpPr>
          <p:cNvPr id="13" name="easyIcon">
            <a:extLst>
              <a:ext uri="{FF2B5EF4-FFF2-40B4-BE49-F238E27FC236}">
                <a16:creationId xmlns:a16="http://schemas.microsoft.com/office/drawing/2014/main" id="{4A730E1D-7170-4A6C-A86A-DB8CF14590AE}"/>
              </a:ext>
            </a:extLst>
          </p:cNvPr>
          <p:cNvGrpSpPr>
            <a:grpSpLocks noChangeAspect="1"/>
          </p:cNvGrpSpPr>
          <p:nvPr>
            <p:custDataLst>
              <p:tags r:id="rId2"/>
            </p:custDataLst>
          </p:nvPr>
        </p:nvGrpSpPr>
        <p:grpSpPr>
          <a:xfrm>
            <a:off x="7060255" y="848900"/>
            <a:ext cx="2108602" cy="1974358"/>
            <a:chOff x="5071472" y="1303000"/>
            <a:chExt cx="878916" cy="822960"/>
          </a:xfrm>
        </p:grpSpPr>
        <p:sp>
          <p:nvSpPr>
            <p:cNvPr id="16" name="backgroundFixed">
              <a:extLst>
                <a:ext uri="{FF2B5EF4-FFF2-40B4-BE49-F238E27FC236}">
                  <a16:creationId xmlns:a16="http://schemas.microsoft.com/office/drawing/2014/main" id="{8025B517-F3EC-CF0D-1A0D-436575939A20}"/>
                </a:ext>
              </a:extLst>
            </p:cNvPr>
            <p:cNvSpPr/>
            <p:nvPr>
              <p:custDataLst>
                <p:tags r:id="rId7"/>
              </p:custDataLst>
            </p:nvPr>
          </p:nvSpPr>
          <p:spPr>
            <a:xfrm>
              <a:off x="5127428" y="1303000"/>
              <a:ext cx="822960" cy="82296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endParaRPr lang="en-US" sz="1400" b="1" dirty="0">
                <a:solidFill>
                  <a:schemeClr val="bg1"/>
                </a:solidFill>
              </a:endParaRPr>
            </a:p>
          </p:txBody>
        </p:sp>
        <p:pic>
          <p:nvPicPr>
            <p:cNvPr id="21" name="Vector">
              <a:extLst>
                <a:ext uri="{FF2B5EF4-FFF2-40B4-BE49-F238E27FC236}">
                  <a16:creationId xmlns:a16="http://schemas.microsoft.com/office/drawing/2014/main" id="{D04A7EB1-5478-C023-184B-DFEB2E3FC1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bwMode="gray">
            <a:xfrm>
              <a:off x="5071472" y="1303000"/>
              <a:ext cx="822960" cy="822960"/>
            </a:xfrm>
            <a:prstGeom prst="rect">
              <a:avLst/>
            </a:prstGeom>
          </p:spPr>
        </p:pic>
      </p:grpSp>
      <p:sp>
        <p:nvSpPr>
          <p:cNvPr id="27" name="TextBox 26">
            <a:extLst>
              <a:ext uri="{FF2B5EF4-FFF2-40B4-BE49-F238E27FC236}">
                <a16:creationId xmlns:a16="http://schemas.microsoft.com/office/drawing/2014/main" id="{A30E7664-2D34-61A4-811A-F553E9638322}"/>
              </a:ext>
            </a:extLst>
          </p:cNvPr>
          <p:cNvSpPr txBox="1"/>
          <p:nvPr/>
        </p:nvSpPr>
        <p:spPr>
          <a:xfrm>
            <a:off x="4914804" y="2283959"/>
            <a:ext cx="1723118" cy="335413"/>
          </a:xfrm>
          <a:prstGeom prst="rect">
            <a:avLst/>
          </a:prstGeom>
          <a:noFill/>
        </p:spPr>
        <p:txBody>
          <a:bodyPr wrap="square" lIns="0" tIns="0" rIns="0" bIns="0" rtlCol="0">
            <a:spAutoFit/>
          </a:bodyPr>
          <a:lstStyle/>
          <a:p>
            <a:pPr algn="l">
              <a:lnSpc>
                <a:spcPct val="120000"/>
              </a:lnSpc>
              <a:spcBef>
                <a:spcPts val="800"/>
              </a:spcBef>
            </a:pPr>
            <a:r>
              <a:rPr lang="en-US" sz="2000" dirty="0"/>
              <a:t>Backend APIs</a:t>
            </a:r>
          </a:p>
        </p:txBody>
      </p:sp>
      <p:sp>
        <p:nvSpPr>
          <p:cNvPr id="28" name="TextBox 27">
            <a:extLst>
              <a:ext uri="{FF2B5EF4-FFF2-40B4-BE49-F238E27FC236}">
                <a16:creationId xmlns:a16="http://schemas.microsoft.com/office/drawing/2014/main" id="{D5776070-9E89-C9F8-0F39-B6786C64E073}"/>
              </a:ext>
            </a:extLst>
          </p:cNvPr>
          <p:cNvSpPr txBox="1"/>
          <p:nvPr/>
        </p:nvSpPr>
        <p:spPr>
          <a:xfrm>
            <a:off x="8578890" y="4939428"/>
            <a:ext cx="1723118" cy="335413"/>
          </a:xfrm>
          <a:prstGeom prst="rect">
            <a:avLst/>
          </a:prstGeom>
          <a:noFill/>
        </p:spPr>
        <p:txBody>
          <a:bodyPr wrap="square" lIns="0" tIns="0" rIns="0" bIns="0" rtlCol="0">
            <a:spAutoFit/>
          </a:bodyPr>
          <a:lstStyle/>
          <a:p>
            <a:pPr algn="l">
              <a:lnSpc>
                <a:spcPct val="120000"/>
              </a:lnSpc>
              <a:spcBef>
                <a:spcPts val="800"/>
              </a:spcBef>
            </a:pPr>
            <a:r>
              <a:rPr lang="en-US" sz="2000" dirty="0"/>
              <a:t>Mobile App</a:t>
            </a:r>
          </a:p>
        </p:txBody>
      </p:sp>
      <p:sp>
        <p:nvSpPr>
          <p:cNvPr id="29" name="TextBox 28">
            <a:extLst>
              <a:ext uri="{FF2B5EF4-FFF2-40B4-BE49-F238E27FC236}">
                <a16:creationId xmlns:a16="http://schemas.microsoft.com/office/drawing/2014/main" id="{0A89E617-B41E-5A09-D67D-BBA98D484A0D}"/>
              </a:ext>
            </a:extLst>
          </p:cNvPr>
          <p:cNvSpPr txBox="1"/>
          <p:nvPr/>
        </p:nvSpPr>
        <p:spPr>
          <a:xfrm>
            <a:off x="1726311" y="4939428"/>
            <a:ext cx="1723118" cy="335413"/>
          </a:xfrm>
          <a:prstGeom prst="rect">
            <a:avLst/>
          </a:prstGeom>
          <a:noFill/>
        </p:spPr>
        <p:txBody>
          <a:bodyPr wrap="square" lIns="0" tIns="0" rIns="0" bIns="0" rtlCol="0">
            <a:spAutoFit/>
          </a:bodyPr>
          <a:lstStyle/>
          <a:p>
            <a:pPr algn="l">
              <a:lnSpc>
                <a:spcPct val="120000"/>
              </a:lnSpc>
              <a:spcBef>
                <a:spcPts val="800"/>
              </a:spcBef>
            </a:pPr>
            <a:r>
              <a:rPr lang="en-US" sz="2000" dirty="0"/>
              <a:t>Vehicle</a:t>
            </a:r>
          </a:p>
        </p:txBody>
      </p:sp>
      <p:sp>
        <p:nvSpPr>
          <p:cNvPr id="30" name="TextBox 29">
            <a:extLst>
              <a:ext uri="{FF2B5EF4-FFF2-40B4-BE49-F238E27FC236}">
                <a16:creationId xmlns:a16="http://schemas.microsoft.com/office/drawing/2014/main" id="{707144E9-D053-BC47-84D1-3D68A6001919}"/>
              </a:ext>
            </a:extLst>
          </p:cNvPr>
          <p:cNvSpPr txBox="1"/>
          <p:nvPr/>
        </p:nvSpPr>
        <p:spPr>
          <a:xfrm>
            <a:off x="10141876" y="2313136"/>
            <a:ext cx="1723118" cy="335413"/>
          </a:xfrm>
          <a:prstGeom prst="rect">
            <a:avLst/>
          </a:prstGeom>
          <a:noFill/>
        </p:spPr>
        <p:txBody>
          <a:bodyPr wrap="square" lIns="0" tIns="0" rIns="0" bIns="0" rtlCol="0">
            <a:spAutoFit/>
          </a:bodyPr>
          <a:lstStyle/>
          <a:p>
            <a:pPr algn="l">
              <a:lnSpc>
                <a:spcPct val="120000"/>
              </a:lnSpc>
              <a:spcBef>
                <a:spcPts val="800"/>
              </a:spcBef>
            </a:pPr>
            <a:r>
              <a:rPr lang="en-US" sz="2000" dirty="0"/>
              <a:t>Dealer</a:t>
            </a:r>
          </a:p>
        </p:txBody>
      </p:sp>
      <p:cxnSp>
        <p:nvCxnSpPr>
          <p:cNvPr id="31" name="Straight Arrow Connector 30">
            <a:extLst>
              <a:ext uri="{FF2B5EF4-FFF2-40B4-BE49-F238E27FC236}">
                <a16:creationId xmlns:a16="http://schemas.microsoft.com/office/drawing/2014/main" id="{0538B0CA-3EBB-ABD6-04AC-1D7C472BEB13}"/>
              </a:ext>
            </a:extLst>
          </p:cNvPr>
          <p:cNvCxnSpPr>
            <a:cxnSpLocks/>
          </p:cNvCxnSpPr>
          <p:nvPr/>
        </p:nvCxnSpPr>
        <p:spPr>
          <a:xfrm flipH="1">
            <a:off x="8726139" y="1792578"/>
            <a:ext cx="1104358"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E9C3C7C-66F3-3B94-442F-614FC22CD436}"/>
              </a:ext>
            </a:extLst>
          </p:cNvPr>
          <p:cNvSpPr txBox="1"/>
          <p:nvPr/>
        </p:nvSpPr>
        <p:spPr>
          <a:xfrm>
            <a:off x="7150193" y="898045"/>
            <a:ext cx="2117528" cy="335413"/>
          </a:xfrm>
          <a:prstGeom prst="rect">
            <a:avLst/>
          </a:prstGeom>
          <a:noFill/>
        </p:spPr>
        <p:txBody>
          <a:bodyPr wrap="square" lIns="0" tIns="0" rIns="0" bIns="0" rtlCol="0">
            <a:spAutoFit/>
          </a:bodyPr>
          <a:lstStyle/>
          <a:p>
            <a:pPr algn="l">
              <a:lnSpc>
                <a:spcPct val="120000"/>
              </a:lnSpc>
              <a:spcBef>
                <a:spcPts val="800"/>
              </a:spcBef>
            </a:pPr>
            <a:r>
              <a:rPr lang="en-US" sz="2000" dirty="0"/>
              <a:t>Dealer Web Portal</a:t>
            </a:r>
          </a:p>
        </p:txBody>
      </p:sp>
      <p:grpSp>
        <p:nvGrpSpPr>
          <p:cNvPr id="46" name="Group 45">
            <a:extLst>
              <a:ext uri="{FF2B5EF4-FFF2-40B4-BE49-F238E27FC236}">
                <a16:creationId xmlns:a16="http://schemas.microsoft.com/office/drawing/2014/main" id="{A3DFFB7B-4C35-39F2-25AE-F8A85D9C4BEA}"/>
              </a:ext>
            </a:extLst>
          </p:cNvPr>
          <p:cNvGrpSpPr/>
          <p:nvPr/>
        </p:nvGrpSpPr>
        <p:grpSpPr>
          <a:xfrm>
            <a:off x="9926790" y="794914"/>
            <a:ext cx="1179689" cy="1736618"/>
            <a:chOff x="9866500" y="792654"/>
            <a:chExt cx="1179689" cy="1736618"/>
          </a:xfrm>
        </p:grpSpPr>
        <p:grpSp>
          <p:nvGrpSpPr>
            <p:cNvPr id="40" name="easyIcon">
              <a:extLst>
                <a:ext uri="{FF2B5EF4-FFF2-40B4-BE49-F238E27FC236}">
                  <a16:creationId xmlns:a16="http://schemas.microsoft.com/office/drawing/2014/main" id="{FDF63CBD-14A6-DA9E-1D94-BEC874E7360E}"/>
                </a:ext>
              </a:extLst>
            </p:cNvPr>
            <p:cNvGrpSpPr>
              <a:grpSpLocks noChangeAspect="1"/>
            </p:cNvGrpSpPr>
            <p:nvPr>
              <p:custDataLst>
                <p:tags r:id="rId3"/>
              </p:custDataLst>
            </p:nvPr>
          </p:nvGrpSpPr>
          <p:grpSpPr>
            <a:xfrm>
              <a:off x="9893748" y="1376831"/>
              <a:ext cx="1152441" cy="1152441"/>
              <a:chOff x="3791869" y="2158867"/>
              <a:chExt cx="721099" cy="721099"/>
            </a:xfrm>
          </p:grpSpPr>
          <p:sp>
            <p:nvSpPr>
              <p:cNvPr id="41" name="backgroundFixed">
                <a:extLst>
                  <a:ext uri="{FF2B5EF4-FFF2-40B4-BE49-F238E27FC236}">
                    <a16:creationId xmlns:a16="http://schemas.microsoft.com/office/drawing/2014/main" id="{42492D1C-D1EB-17E9-4A30-750DBE710754}"/>
                  </a:ext>
                </a:extLst>
              </p:cNvPr>
              <p:cNvSpPr/>
              <p:nvPr>
                <p:custDataLst>
                  <p:tags r:id="rId6"/>
                </p:custDataLst>
              </p:nvPr>
            </p:nvSpPr>
            <p:spPr>
              <a:xfrm>
                <a:off x="3791869" y="2158867"/>
                <a:ext cx="721099" cy="721099"/>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42" name="Vector">
                <a:extLst>
                  <a:ext uri="{FF2B5EF4-FFF2-40B4-BE49-F238E27FC236}">
                    <a16:creationId xmlns:a16="http://schemas.microsoft.com/office/drawing/2014/main" id="{E50F1360-DBB5-E624-F251-D553E99D3E7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bwMode="gray">
              <a:xfrm>
                <a:off x="3791869" y="2158867"/>
                <a:ext cx="721099" cy="721099"/>
              </a:xfrm>
              <a:prstGeom prst="rect">
                <a:avLst/>
              </a:prstGeom>
            </p:spPr>
          </p:pic>
        </p:grpSp>
        <p:grpSp>
          <p:nvGrpSpPr>
            <p:cNvPr id="43" name="easyIcon">
              <a:extLst>
                <a:ext uri="{FF2B5EF4-FFF2-40B4-BE49-F238E27FC236}">
                  <a16:creationId xmlns:a16="http://schemas.microsoft.com/office/drawing/2014/main" id="{C59857A4-FD58-8915-73F1-19A6B180AFEB}"/>
                </a:ext>
              </a:extLst>
            </p:cNvPr>
            <p:cNvGrpSpPr>
              <a:grpSpLocks noChangeAspect="1"/>
            </p:cNvGrpSpPr>
            <p:nvPr>
              <p:custDataLst>
                <p:tags r:id="rId4"/>
              </p:custDataLst>
            </p:nvPr>
          </p:nvGrpSpPr>
          <p:grpSpPr>
            <a:xfrm>
              <a:off x="9866500" y="792654"/>
              <a:ext cx="1152441" cy="1152441"/>
              <a:chOff x="575668" y="1150755"/>
              <a:chExt cx="721100" cy="721100"/>
            </a:xfrm>
          </p:grpSpPr>
          <p:sp>
            <p:nvSpPr>
              <p:cNvPr id="44" name="backgroundFixed">
                <a:extLst>
                  <a:ext uri="{FF2B5EF4-FFF2-40B4-BE49-F238E27FC236}">
                    <a16:creationId xmlns:a16="http://schemas.microsoft.com/office/drawing/2014/main" id="{72CE2747-11A5-5EAB-C0BE-1D55D85FA99C}"/>
                  </a:ext>
                </a:extLst>
              </p:cNvPr>
              <p:cNvSpPr/>
              <p:nvPr>
                <p:custDataLst>
                  <p:tags r:id="rId5"/>
                </p:custDataLst>
              </p:nvPr>
            </p:nvSpPr>
            <p:spPr>
              <a:xfrm>
                <a:off x="575668" y="1150755"/>
                <a:ext cx="721100" cy="7211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45" name="Vector">
                <a:extLst>
                  <a:ext uri="{FF2B5EF4-FFF2-40B4-BE49-F238E27FC236}">
                    <a16:creationId xmlns:a16="http://schemas.microsoft.com/office/drawing/2014/main" id="{0E090E2B-FA55-E9A4-0EFD-F4548B44A22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bwMode="gray">
              <a:xfrm>
                <a:off x="575668" y="1150755"/>
                <a:ext cx="721100" cy="721100"/>
              </a:xfrm>
              <a:prstGeom prst="rect">
                <a:avLst/>
              </a:prstGeom>
            </p:spPr>
          </p:pic>
        </p:grpSp>
      </p:grpSp>
      <p:sp>
        <p:nvSpPr>
          <p:cNvPr id="47" name="Oval 46">
            <a:extLst>
              <a:ext uri="{FF2B5EF4-FFF2-40B4-BE49-F238E27FC236}">
                <a16:creationId xmlns:a16="http://schemas.microsoft.com/office/drawing/2014/main" id="{03D5E3FE-787A-DEAD-6AF0-BF4AE615E648}"/>
              </a:ext>
            </a:extLst>
          </p:cNvPr>
          <p:cNvSpPr/>
          <p:nvPr/>
        </p:nvSpPr>
        <p:spPr>
          <a:xfrm>
            <a:off x="4399793" y="1988682"/>
            <a:ext cx="2651683" cy="98285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48" name="Oval 47">
            <a:extLst>
              <a:ext uri="{FF2B5EF4-FFF2-40B4-BE49-F238E27FC236}">
                <a16:creationId xmlns:a16="http://schemas.microsoft.com/office/drawing/2014/main" id="{FCF50943-1753-E098-C559-B3178D58E3A8}"/>
              </a:ext>
            </a:extLst>
          </p:cNvPr>
          <p:cNvSpPr/>
          <p:nvPr/>
        </p:nvSpPr>
        <p:spPr>
          <a:xfrm>
            <a:off x="6798947" y="540704"/>
            <a:ext cx="2651683" cy="98285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grpSp>
        <p:nvGrpSpPr>
          <p:cNvPr id="49" name="Group 48">
            <a:extLst>
              <a:ext uri="{FF2B5EF4-FFF2-40B4-BE49-F238E27FC236}">
                <a16:creationId xmlns:a16="http://schemas.microsoft.com/office/drawing/2014/main" id="{58B2D69B-33BA-440C-A7D3-1381F8DC25CE}"/>
              </a:ext>
            </a:extLst>
          </p:cNvPr>
          <p:cNvGrpSpPr/>
          <p:nvPr/>
        </p:nvGrpSpPr>
        <p:grpSpPr>
          <a:xfrm>
            <a:off x="8803931" y="3317931"/>
            <a:ext cx="835083" cy="1550870"/>
            <a:chOff x="8803931" y="3317931"/>
            <a:chExt cx="835083" cy="1550870"/>
          </a:xfrm>
        </p:grpSpPr>
        <p:sp>
          <p:nvSpPr>
            <p:cNvPr id="50" name="Freeform: Shape 49">
              <a:extLst>
                <a:ext uri="{FF2B5EF4-FFF2-40B4-BE49-F238E27FC236}">
                  <a16:creationId xmlns:a16="http://schemas.microsoft.com/office/drawing/2014/main" id="{B9D1F025-08A3-2435-5366-A98AFA47AAA3}"/>
                </a:ext>
              </a:extLst>
            </p:cNvPr>
            <p:cNvSpPr/>
            <p:nvPr/>
          </p:nvSpPr>
          <p:spPr>
            <a:xfrm>
              <a:off x="8803931" y="3317931"/>
              <a:ext cx="835083" cy="1550870"/>
            </a:xfrm>
            <a:custGeom>
              <a:avLst/>
              <a:gdLst>
                <a:gd name="connsiteX0" fmla="*/ 715786 w 835083"/>
                <a:gd name="connsiteY0" fmla="*/ 0 h 1550870"/>
                <a:gd name="connsiteX1" fmla="*/ 119298 w 835083"/>
                <a:gd name="connsiteY1" fmla="*/ 0 h 1550870"/>
                <a:gd name="connsiteX2" fmla="*/ 0 w 835083"/>
                <a:gd name="connsiteY2" fmla="*/ 119298 h 1550870"/>
                <a:gd name="connsiteX3" fmla="*/ 0 w 835083"/>
                <a:gd name="connsiteY3" fmla="*/ 1431572 h 1550870"/>
                <a:gd name="connsiteX4" fmla="*/ 119298 w 835083"/>
                <a:gd name="connsiteY4" fmla="*/ 1550870 h 1550870"/>
                <a:gd name="connsiteX5" fmla="*/ 715786 w 835083"/>
                <a:gd name="connsiteY5" fmla="*/ 1550870 h 1550870"/>
                <a:gd name="connsiteX6" fmla="*/ 835084 w 835083"/>
                <a:gd name="connsiteY6" fmla="*/ 1431572 h 1550870"/>
                <a:gd name="connsiteX7" fmla="*/ 835084 w 835083"/>
                <a:gd name="connsiteY7" fmla="*/ 119298 h 1550870"/>
                <a:gd name="connsiteX8" fmla="*/ 715786 w 835083"/>
                <a:gd name="connsiteY8" fmla="*/ 0 h 1550870"/>
                <a:gd name="connsiteX9" fmla="*/ 775435 w 835083"/>
                <a:gd name="connsiteY9" fmla="*/ 1431572 h 1550870"/>
                <a:gd name="connsiteX10" fmla="*/ 715786 w 835083"/>
                <a:gd name="connsiteY10" fmla="*/ 1491221 h 1550870"/>
                <a:gd name="connsiteX11" fmla="*/ 119298 w 835083"/>
                <a:gd name="connsiteY11" fmla="*/ 1491221 h 1550870"/>
                <a:gd name="connsiteX12" fmla="*/ 59649 w 835083"/>
                <a:gd name="connsiteY12" fmla="*/ 1431572 h 1550870"/>
                <a:gd name="connsiteX13" fmla="*/ 59649 w 835083"/>
                <a:gd name="connsiteY13" fmla="*/ 119298 h 1550870"/>
                <a:gd name="connsiteX14" fmla="*/ 119298 w 835083"/>
                <a:gd name="connsiteY14" fmla="*/ 59649 h 1550870"/>
                <a:gd name="connsiteX15" fmla="*/ 715786 w 835083"/>
                <a:gd name="connsiteY15" fmla="*/ 59649 h 1550870"/>
                <a:gd name="connsiteX16" fmla="*/ 775435 w 835083"/>
                <a:gd name="connsiteY16" fmla="*/ 119298 h 1550870"/>
                <a:gd name="connsiteX17" fmla="*/ 775435 w 835083"/>
                <a:gd name="connsiteY17" fmla="*/ 1431572 h 155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083" h="1550870">
                  <a:moveTo>
                    <a:pt x="715786" y="0"/>
                  </a:moveTo>
                  <a:lnTo>
                    <a:pt x="119298" y="0"/>
                  </a:lnTo>
                  <a:cubicBezTo>
                    <a:pt x="53684" y="0"/>
                    <a:pt x="0" y="53684"/>
                    <a:pt x="0" y="119298"/>
                  </a:cubicBezTo>
                  <a:lnTo>
                    <a:pt x="0" y="1431572"/>
                  </a:lnTo>
                  <a:cubicBezTo>
                    <a:pt x="0" y="1497186"/>
                    <a:pt x="53684" y="1550870"/>
                    <a:pt x="119298" y="1550870"/>
                  </a:cubicBezTo>
                  <a:lnTo>
                    <a:pt x="715786" y="1550870"/>
                  </a:lnTo>
                  <a:cubicBezTo>
                    <a:pt x="781400" y="1550870"/>
                    <a:pt x="835084" y="1497186"/>
                    <a:pt x="835084" y="1431572"/>
                  </a:cubicBezTo>
                  <a:lnTo>
                    <a:pt x="835084" y="119298"/>
                  </a:lnTo>
                  <a:cubicBezTo>
                    <a:pt x="835084" y="53684"/>
                    <a:pt x="781400" y="0"/>
                    <a:pt x="715786" y="0"/>
                  </a:cubicBezTo>
                  <a:close/>
                  <a:moveTo>
                    <a:pt x="775435" y="1431572"/>
                  </a:moveTo>
                  <a:cubicBezTo>
                    <a:pt x="775435" y="1464379"/>
                    <a:pt x="748593" y="1491221"/>
                    <a:pt x="715786" y="1491221"/>
                  </a:cubicBezTo>
                  <a:lnTo>
                    <a:pt x="119298" y="1491221"/>
                  </a:lnTo>
                  <a:cubicBezTo>
                    <a:pt x="86491" y="1491221"/>
                    <a:pt x="59649" y="1464379"/>
                    <a:pt x="59649" y="1431572"/>
                  </a:cubicBezTo>
                  <a:lnTo>
                    <a:pt x="59649" y="119298"/>
                  </a:lnTo>
                  <a:cubicBezTo>
                    <a:pt x="59649" y="86491"/>
                    <a:pt x="86491" y="59649"/>
                    <a:pt x="119298" y="59649"/>
                  </a:cubicBezTo>
                  <a:lnTo>
                    <a:pt x="715786" y="59649"/>
                  </a:lnTo>
                  <a:cubicBezTo>
                    <a:pt x="748593" y="59649"/>
                    <a:pt x="775435" y="86491"/>
                    <a:pt x="775435" y="119298"/>
                  </a:cubicBezTo>
                  <a:lnTo>
                    <a:pt x="775435" y="1431572"/>
                  </a:lnTo>
                  <a:close/>
                </a:path>
              </a:pathLst>
            </a:custGeom>
            <a:solidFill>
              <a:srgbClr val="52C9FF"/>
            </a:solidFill>
            <a:ln w="1488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9169E93-6ADE-7F0C-297E-885867AAEB4F}"/>
                </a:ext>
              </a:extLst>
            </p:cNvPr>
            <p:cNvSpPr/>
            <p:nvPr/>
          </p:nvSpPr>
          <p:spPr>
            <a:xfrm>
              <a:off x="9161824" y="4630206"/>
              <a:ext cx="119297" cy="119297"/>
            </a:xfrm>
            <a:custGeom>
              <a:avLst/>
              <a:gdLst>
                <a:gd name="connsiteX0" fmla="*/ 119298 w 119297"/>
                <a:gd name="connsiteY0" fmla="*/ 59649 h 119297"/>
                <a:gd name="connsiteX1" fmla="*/ 59649 w 119297"/>
                <a:gd name="connsiteY1" fmla="*/ 119298 h 119297"/>
                <a:gd name="connsiteX2" fmla="*/ 0 w 119297"/>
                <a:gd name="connsiteY2" fmla="*/ 59649 h 119297"/>
                <a:gd name="connsiteX3" fmla="*/ 59649 w 119297"/>
                <a:gd name="connsiteY3" fmla="*/ 0 h 119297"/>
                <a:gd name="connsiteX4" fmla="*/ 119298 w 119297"/>
                <a:gd name="connsiteY4" fmla="*/ 59649 h 11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97" h="119297">
                  <a:moveTo>
                    <a:pt x="119298" y="59649"/>
                  </a:moveTo>
                  <a:cubicBezTo>
                    <a:pt x="119298" y="92592"/>
                    <a:pt x="92592" y="119298"/>
                    <a:pt x="59649" y="119298"/>
                  </a:cubicBezTo>
                  <a:cubicBezTo>
                    <a:pt x="26706" y="119298"/>
                    <a:pt x="0" y="92592"/>
                    <a:pt x="0" y="59649"/>
                  </a:cubicBezTo>
                  <a:cubicBezTo>
                    <a:pt x="0" y="26706"/>
                    <a:pt x="26706" y="0"/>
                    <a:pt x="59649" y="0"/>
                  </a:cubicBezTo>
                  <a:cubicBezTo>
                    <a:pt x="92592" y="0"/>
                    <a:pt x="119298" y="26706"/>
                    <a:pt x="119298" y="59649"/>
                  </a:cubicBezTo>
                  <a:close/>
                </a:path>
              </a:pathLst>
            </a:custGeom>
            <a:solidFill>
              <a:srgbClr val="52C9FF"/>
            </a:solidFill>
            <a:ln w="1488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49D0A30-E8BC-79C5-7B97-6F198FDB39D8}"/>
                </a:ext>
              </a:extLst>
            </p:cNvPr>
            <p:cNvSpPr/>
            <p:nvPr/>
          </p:nvSpPr>
          <p:spPr>
            <a:xfrm>
              <a:off x="8982877" y="4048629"/>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0C15E36-02BC-702E-AA67-FE9AE880269E}"/>
                </a:ext>
              </a:extLst>
            </p:cNvPr>
            <p:cNvSpPr/>
            <p:nvPr/>
          </p:nvSpPr>
          <p:spPr>
            <a:xfrm>
              <a:off x="8982877" y="4108278"/>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4AD57E1-B415-CB78-20BD-F271898B3645}"/>
                </a:ext>
              </a:extLst>
            </p:cNvPr>
            <p:cNvSpPr/>
            <p:nvPr/>
          </p:nvSpPr>
          <p:spPr>
            <a:xfrm>
              <a:off x="8982877" y="4167927"/>
              <a:ext cx="298244" cy="29824"/>
            </a:xfrm>
            <a:custGeom>
              <a:avLst/>
              <a:gdLst>
                <a:gd name="connsiteX0" fmla="*/ 0 w 298244"/>
                <a:gd name="connsiteY0" fmla="*/ 0 h 29824"/>
                <a:gd name="connsiteX1" fmla="*/ 298244 w 298244"/>
                <a:gd name="connsiteY1" fmla="*/ 0 h 29824"/>
                <a:gd name="connsiteX2" fmla="*/ 298244 w 298244"/>
                <a:gd name="connsiteY2" fmla="*/ 29824 h 29824"/>
                <a:gd name="connsiteX3" fmla="*/ 0 w 298244"/>
                <a:gd name="connsiteY3" fmla="*/ 29824 h 29824"/>
              </a:gdLst>
              <a:ahLst/>
              <a:cxnLst>
                <a:cxn ang="0">
                  <a:pos x="connsiteX0" y="connsiteY0"/>
                </a:cxn>
                <a:cxn ang="0">
                  <a:pos x="connsiteX1" y="connsiteY1"/>
                </a:cxn>
                <a:cxn ang="0">
                  <a:pos x="connsiteX2" y="connsiteY2"/>
                </a:cxn>
                <a:cxn ang="0">
                  <a:pos x="connsiteX3" y="connsiteY3"/>
                </a:cxn>
              </a:cxnLst>
              <a:rect l="l" t="t" r="r" b="b"/>
              <a:pathLst>
                <a:path w="298244" h="29824">
                  <a:moveTo>
                    <a:pt x="0" y="0"/>
                  </a:moveTo>
                  <a:lnTo>
                    <a:pt x="298244" y="0"/>
                  </a:lnTo>
                  <a:lnTo>
                    <a:pt x="298244"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88AEF64-136E-E089-26D4-041C1CCEF389}"/>
                </a:ext>
              </a:extLst>
            </p:cNvPr>
            <p:cNvSpPr/>
            <p:nvPr/>
          </p:nvSpPr>
          <p:spPr>
            <a:xfrm>
              <a:off x="8982877" y="4227576"/>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E359EE3-BC52-0C08-57F9-5F958D4DBC03}"/>
                </a:ext>
              </a:extLst>
            </p:cNvPr>
            <p:cNvSpPr/>
            <p:nvPr/>
          </p:nvSpPr>
          <p:spPr>
            <a:xfrm>
              <a:off x="8982877" y="4287225"/>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1148741-0CBC-FA6C-86D6-831192AF4F77}"/>
                </a:ext>
              </a:extLst>
            </p:cNvPr>
            <p:cNvSpPr/>
            <p:nvPr/>
          </p:nvSpPr>
          <p:spPr>
            <a:xfrm>
              <a:off x="8982877" y="4346874"/>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152BE45-BCFA-720D-3E53-71D11E456018}"/>
                </a:ext>
              </a:extLst>
            </p:cNvPr>
            <p:cNvSpPr/>
            <p:nvPr/>
          </p:nvSpPr>
          <p:spPr>
            <a:xfrm>
              <a:off x="8982877" y="4406523"/>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4D0B1CC-48A2-2D37-94E1-C9501F4D352C}"/>
                </a:ext>
              </a:extLst>
            </p:cNvPr>
            <p:cNvSpPr/>
            <p:nvPr/>
          </p:nvSpPr>
          <p:spPr>
            <a:xfrm>
              <a:off x="8982877" y="4466171"/>
              <a:ext cx="238595" cy="29824"/>
            </a:xfrm>
            <a:custGeom>
              <a:avLst/>
              <a:gdLst>
                <a:gd name="connsiteX0" fmla="*/ 0 w 238595"/>
                <a:gd name="connsiteY0" fmla="*/ 0 h 29824"/>
                <a:gd name="connsiteX1" fmla="*/ 238595 w 238595"/>
                <a:gd name="connsiteY1" fmla="*/ 0 h 29824"/>
                <a:gd name="connsiteX2" fmla="*/ 238595 w 238595"/>
                <a:gd name="connsiteY2" fmla="*/ 29824 h 29824"/>
                <a:gd name="connsiteX3" fmla="*/ 0 w 238595"/>
                <a:gd name="connsiteY3" fmla="*/ 29824 h 29824"/>
              </a:gdLst>
              <a:ahLst/>
              <a:cxnLst>
                <a:cxn ang="0">
                  <a:pos x="connsiteX0" y="connsiteY0"/>
                </a:cxn>
                <a:cxn ang="0">
                  <a:pos x="connsiteX1" y="connsiteY1"/>
                </a:cxn>
                <a:cxn ang="0">
                  <a:pos x="connsiteX2" y="connsiteY2"/>
                </a:cxn>
                <a:cxn ang="0">
                  <a:pos x="connsiteX3" y="connsiteY3"/>
                </a:cxn>
              </a:cxnLst>
              <a:rect l="l" t="t" r="r" b="b"/>
              <a:pathLst>
                <a:path w="238595" h="29824">
                  <a:moveTo>
                    <a:pt x="0" y="0"/>
                  </a:moveTo>
                  <a:lnTo>
                    <a:pt x="238595" y="0"/>
                  </a:lnTo>
                  <a:lnTo>
                    <a:pt x="238595"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60" name="IAV Vehicle">
              <a:extLst>
                <a:ext uri="{FF2B5EF4-FFF2-40B4-BE49-F238E27FC236}">
                  <a16:creationId xmlns:a16="http://schemas.microsoft.com/office/drawing/2014/main" id="{2347A19F-005C-3AC8-A768-57B8AD826778}"/>
                </a:ext>
              </a:extLst>
            </p:cNvPr>
            <p:cNvSpPr>
              <a:spLocks noChangeAspect="1" noEditPoints="1"/>
            </p:cNvSpPr>
            <p:nvPr/>
          </p:nvSpPr>
          <p:spPr bwMode="auto">
            <a:xfrm>
              <a:off x="8902035" y="3597243"/>
              <a:ext cx="638874" cy="245582"/>
            </a:xfrm>
            <a:custGeom>
              <a:avLst/>
              <a:gdLst>
                <a:gd name="T0" fmla="*/ 652 w 783"/>
                <a:gd name="T1" fmla="*/ 176 h 301"/>
                <a:gd name="T2" fmla="*/ 590 w 783"/>
                <a:gd name="T3" fmla="*/ 238 h 301"/>
                <a:gd name="T4" fmla="*/ 652 w 783"/>
                <a:gd name="T5" fmla="*/ 301 h 301"/>
                <a:gd name="T6" fmla="*/ 715 w 783"/>
                <a:gd name="T7" fmla="*/ 238 h 301"/>
                <a:gd name="T8" fmla="*/ 652 w 783"/>
                <a:gd name="T9" fmla="*/ 176 h 301"/>
                <a:gd name="T10" fmla="*/ 652 w 783"/>
                <a:gd name="T11" fmla="*/ 278 h 301"/>
                <a:gd name="T12" fmla="*/ 613 w 783"/>
                <a:gd name="T13" fmla="*/ 238 h 301"/>
                <a:gd name="T14" fmla="*/ 652 w 783"/>
                <a:gd name="T15" fmla="*/ 199 h 301"/>
                <a:gd name="T16" fmla="*/ 692 w 783"/>
                <a:gd name="T17" fmla="*/ 238 h 301"/>
                <a:gd name="T18" fmla="*/ 652 w 783"/>
                <a:gd name="T19" fmla="*/ 278 h 301"/>
                <a:gd name="T20" fmla="*/ 142 w 783"/>
                <a:gd name="T21" fmla="*/ 176 h 301"/>
                <a:gd name="T22" fmla="*/ 80 w 783"/>
                <a:gd name="T23" fmla="*/ 238 h 301"/>
                <a:gd name="T24" fmla="*/ 142 w 783"/>
                <a:gd name="T25" fmla="*/ 301 h 301"/>
                <a:gd name="T26" fmla="*/ 204 w 783"/>
                <a:gd name="T27" fmla="*/ 238 h 301"/>
                <a:gd name="T28" fmla="*/ 142 w 783"/>
                <a:gd name="T29" fmla="*/ 176 h 301"/>
                <a:gd name="T30" fmla="*/ 142 w 783"/>
                <a:gd name="T31" fmla="*/ 278 h 301"/>
                <a:gd name="T32" fmla="*/ 102 w 783"/>
                <a:gd name="T33" fmla="*/ 238 h 301"/>
                <a:gd name="T34" fmla="*/ 142 w 783"/>
                <a:gd name="T35" fmla="*/ 199 h 301"/>
                <a:gd name="T36" fmla="*/ 182 w 783"/>
                <a:gd name="T37" fmla="*/ 238 h 301"/>
                <a:gd name="T38" fmla="*/ 142 w 783"/>
                <a:gd name="T39" fmla="*/ 278 h 301"/>
                <a:gd name="T40" fmla="*/ 572 w 783"/>
                <a:gd name="T41" fmla="*/ 89 h 301"/>
                <a:gd name="T42" fmla="*/ 543 w 783"/>
                <a:gd name="T43" fmla="*/ 73 h 301"/>
                <a:gd name="T44" fmla="*/ 415 w 783"/>
                <a:gd name="T45" fmla="*/ 17 h 301"/>
                <a:gd name="T46" fmla="*/ 176 w 783"/>
                <a:gd name="T47" fmla="*/ 50 h 301"/>
                <a:gd name="T48" fmla="*/ 39 w 783"/>
                <a:gd name="T49" fmla="*/ 88 h 301"/>
                <a:gd name="T50" fmla="*/ 35 w 783"/>
                <a:gd name="T51" fmla="*/ 90 h 301"/>
                <a:gd name="T52" fmla="*/ 0 w 783"/>
                <a:gd name="T53" fmla="*/ 250 h 301"/>
                <a:gd name="T54" fmla="*/ 6 w 783"/>
                <a:gd name="T55" fmla="*/ 256 h 301"/>
                <a:gd name="T56" fmla="*/ 71 w 783"/>
                <a:gd name="T57" fmla="*/ 256 h 301"/>
                <a:gd name="T58" fmla="*/ 68 w 783"/>
                <a:gd name="T59" fmla="*/ 238 h 301"/>
                <a:gd name="T60" fmla="*/ 142 w 783"/>
                <a:gd name="T61" fmla="*/ 165 h 301"/>
                <a:gd name="T62" fmla="*/ 216 w 783"/>
                <a:gd name="T63" fmla="*/ 238 h 301"/>
                <a:gd name="T64" fmla="*/ 213 w 783"/>
                <a:gd name="T65" fmla="*/ 257 h 301"/>
                <a:gd name="T66" fmla="*/ 582 w 783"/>
                <a:gd name="T67" fmla="*/ 260 h 301"/>
                <a:gd name="T68" fmla="*/ 579 w 783"/>
                <a:gd name="T69" fmla="*/ 238 h 301"/>
                <a:gd name="T70" fmla="*/ 652 w 783"/>
                <a:gd name="T71" fmla="*/ 165 h 301"/>
                <a:gd name="T72" fmla="*/ 726 w 783"/>
                <a:gd name="T73" fmla="*/ 238 h 301"/>
                <a:gd name="T74" fmla="*/ 723 w 783"/>
                <a:gd name="T75" fmla="*/ 261 h 301"/>
                <a:gd name="T76" fmla="*/ 777 w 783"/>
                <a:gd name="T77" fmla="*/ 261 h 301"/>
                <a:gd name="T78" fmla="*/ 777 w 783"/>
                <a:gd name="T79" fmla="*/ 261 h 301"/>
                <a:gd name="T80" fmla="*/ 781 w 783"/>
                <a:gd name="T81" fmla="*/ 259 h 301"/>
                <a:gd name="T82" fmla="*/ 783 w 783"/>
                <a:gd name="T83" fmla="*/ 255 h 301"/>
                <a:gd name="T84" fmla="*/ 572 w 783"/>
                <a:gd name="T85" fmla="*/ 89 h 301"/>
                <a:gd name="T86" fmla="*/ 505 w 783"/>
                <a:gd name="T87" fmla="*/ 108 h 301"/>
                <a:gd name="T88" fmla="*/ 165 w 783"/>
                <a:gd name="T89" fmla="*/ 88 h 301"/>
                <a:gd name="T90" fmla="*/ 369 w 783"/>
                <a:gd name="T91" fmla="*/ 29 h 301"/>
                <a:gd name="T92" fmla="*/ 505 w 783"/>
                <a:gd name="T93" fmla="*/ 10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3" h="301">
                  <a:moveTo>
                    <a:pt x="652" y="176"/>
                  </a:moveTo>
                  <a:cubicBezTo>
                    <a:pt x="618" y="176"/>
                    <a:pt x="590" y="204"/>
                    <a:pt x="590" y="238"/>
                  </a:cubicBezTo>
                  <a:cubicBezTo>
                    <a:pt x="590" y="273"/>
                    <a:pt x="618" y="301"/>
                    <a:pt x="652" y="301"/>
                  </a:cubicBezTo>
                  <a:cubicBezTo>
                    <a:pt x="687" y="301"/>
                    <a:pt x="715" y="273"/>
                    <a:pt x="715" y="238"/>
                  </a:cubicBezTo>
                  <a:cubicBezTo>
                    <a:pt x="715" y="204"/>
                    <a:pt x="687" y="176"/>
                    <a:pt x="652" y="176"/>
                  </a:cubicBezTo>
                  <a:close/>
                  <a:moveTo>
                    <a:pt x="652" y="278"/>
                  </a:moveTo>
                  <a:cubicBezTo>
                    <a:pt x="630" y="278"/>
                    <a:pt x="613" y="260"/>
                    <a:pt x="613" y="238"/>
                  </a:cubicBezTo>
                  <a:cubicBezTo>
                    <a:pt x="613" y="217"/>
                    <a:pt x="630" y="199"/>
                    <a:pt x="652" y="199"/>
                  </a:cubicBezTo>
                  <a:cubicBezTo>
                    <a:pt x="674" y="199"/>
                    <a:pt x="692" y="217"/>
                    <a:pt x="692" y="238"/>
                  </a:cubicBezTo>
                  <a:cubicBezTo>
                    <a:pt x="692" y="260"/>
                    <a:pt x="674" y="278"/>
                    <a:pt x="652" y="278"/>
                  </a:cubicBezTo>
                  <a:close/>
                  <a:moveTo>
                    <a:pt x="142" y="176"/>
                  </a:moveTo>
                  <a:cubicBezTo>
                    <a:pt x="108" y="176"/>
                    <a:pt x="80" y="204"/>
                    <a:pt x="80" y="238"/>
                  </a:cubicBezTo>
                  <a:cubicBezTo>
                    <a:pt x="80" y="273"/>
                    <a:pt x="108" y="301"/>
                    <a:pt x="142" y="301"/>
                  </a:cubicBezTo>
                  <a:cubicBezTo>
                    <a:pt x="176" y="301"/>
                    <a:pt x="204" y="273"/>
                    <a:pt x="204" y="238"/>
                  </a:cubicBezTo>
                  <a:cubicBezTo>
                    <a:pt x="204" y="204"/>
                    <a:pt x="176" y="176"/>
                    <a:pt x="142" y="176"/>
                  </a:cubicBezTo>
                  <a:close/>
                  <a:moveTo>
                    <a:pt x="142" y="278"/>
                  </a:moveTo>
                  <a:cubicBezTo>
                    <a:pt x="120" y="278"/>
                    <a:pt x="102" y="260"/>
                    <a:pt x="102" y="238"/>
                  </a:cubicBezTo>
                  <a:cubicBezTo>
                    <a:pt x="102" y="217"/>
                    <a:pt x="120" y="199"/>
                    <a:pt x="142" y="199"/>
                  </a:cubicBezTo>
                  <a:cubicBezTo>
                    <a:pt x="164" y="199"/>
                    <a:pt x="182" y="217"/>
                    <a:pt x="182" y="238"/>
                  </a:cubicBezTo>
                  <a:cubicBezTo>
                    <a:pt x="182" y="260"/>
                    <a:pt x="164" y="278"/>
                    <a:pt x="142" y="278"/>
                  </a:cubicBezTo>
                  <a:close/>
                  <a:moveTo>
                    <a:pt x="572" y="89"/>
                  </a:moveTo>
                  <a:cubicBezTo>
                    <a:pt x="568" y="88"/>
                    <a:pt x="557" y="81"/>
                    <a:pt x="543" y="73"/>
                  </a:cubicBezTo>
                  <a:cubicBezTo>
                    <a:pt x="512" y="55"/>
                    <a:pt x="466" y="28"/>
                    <a:pt x="415" y="17"/>
                  </a:cubicBezTo>
                  <a:cubicBezTo>
                    <a:pt x="332" y="0"/>
                    <a:pt x="260" y="23"/>
                    <a:pt x="176" y="50"/>
                  </a:cubicBezTo>
                  <a:cubicBezTo>
                    <a:pt x="133" y="64"/>
                    <a:pt x="89" y="78"/>
                    <a:pt x="39" y="88"/>
                  </a:cubicBezTo>
                  <a:cubicBezTo>
                    <a:pt x="37" y="88"/>
                    <a:pt x="36" y="89"/>
                    <a:pt x="35" y="90"/>
                  </a:cubicBezTo>
                  <a:cubicBezTo>
                    <a:pt x="34" y="93"/>
                    <a:pt x="0" y="146"/>
                    <a:pt x="0" y="250"/>
                  </a:cubicBezTo>
                  <a:cubicBezTo>
                    <a:pt x="0" y="253"/>
                    <a:pt x="3" y="256"/>
                    <a:pt x="6" y="256"/>
                  </a:cubicBezTo>
                  <a:cubicBezTo>
                    <a:pt x="71" y="256"/>
                    <a:pt x="71" y="256"/>
                    <a:pt x="71" y="256"/>
                  </a:cubicBezTo>
                  <a:cubicBezTo>
                    <a:pt x="69" y="251"/>
                    <a:pt x="68" y="245"/>
                    <a:pt x="68" y="238"/>
                  </a:cubicBezTo>
                  <a:cubicBezTo>
                    <a:pt x="68" y="198"/>
                    <a:pt x="101" y="165"/>
                    <a:pt x="142" y="165"/>
                  </a:cubicBezTo>
                  <a:cubicBezTo>
                    <a:pt x="183" y="165"/>
                    <a:pt x="216" y="198"/>
                    <a:pt x="216" y="238"/>
                  </a:cubicBezTo>
                  <a:cubicBezTo>
                    <a:pt x="216" y="245"/>
                    <a:pt x="215" y="251"/>
                    <a:pt x="213" y="257"/>
                  </a:cubicBezTo>
                  <a:cubicBezTo>
                    <a:pt x="582" y="260"/>
                    <a:pt x="582" y="260"/>
                    <a:pt x="582" y="260"/>
                  </a:cubicBezTo>
                  <a:cubicBezTo>
                    <a:pt x="580" y="253"/>
                    <a:pt x="579" y="246"/>
                    <a:pt x="579" y="238"/>
                  </a:cubicBezTo>
                  <a:cubicBezTo>
                    <a:pt x="579" y="198"/>
                    <a:pt x="612" y="165"/>
                    <a:pt x="652" y="165"/>
                  </a:cubicBezTo>
                  <a:cubicBezTo>
                    <a:pt x="693" y="165"/>
                    <a:pt x="726" y="198"/>
                    <a:pt x="726" y="238"/>
                  </a:cubicBezTo>
                  <a:cubicBezTo>
                    <a:pt x="726" y="246"/>
                    <a:pt x="725" y="254"/>
                    <a:pt x="723" y="261"/>
                  </a:cubicBezTo>
                  <a:cubicBezTo>
                    <a:pt x="777" y="261"/>
                    <a:pt x="777" y="261"/>
                    <a:pt x="777" y="261"/>
                  </a:cubicBezTo>
                  <a:cubicBezTo>
                    <a:pt x="777" y="261"/>
                    <a:pt x="777" y="261"/>
                    <a:pt x="777" y="261"/>
                  </a:cubicBezTo>
                  <a:cubicBezTo>
                    <a:pt x="778" y="261"/>
                    <a:pt x="780" y="261"/>
                    <a:pt x="781" y="259"/>
                  </a:cubicBezTo>
                  <a:cubicBezTo>
                    <a:pt x="782" y="258"/>
                    <a:pt x="783" y="257"/>
                    <a:pt x="783" y="255"/>
                  </a:cubicBezTo>
                  <a:cubicBezTo>
                    <a:pt x="783" y="147"/>
                    <a:pt x="766" y="122"/>
                    <a:pt x="572" y="89"/>
                  </a:cubicBezTo>
                  <a:close/>
                  <a:moveTo>
                    <a:pt x="505" y="108"/>
                  </a:moveTo>
                  <a:cubicBezTo>
                    <a:pt x="459" y="119"/>
                    <a:pt x="165" y="88"/>
                    <a:pt x="165" y="88"/>
                  </a:cubicBezTo>
                  <a:cubicBezTo>
                    <a:pt x="165" y="88"/>
                    <a:pt x="279" y="29"/>
                    <a:pt x="369" y="29"/>
                  </a:cubicBezTo>
                  <a:cubicBezTo>
                    <a:pt x="449" y="29"/>
                    <a:pt x="546" y="98"/>
                    <a:pt x="505" y="1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5" name="TextBox 4">
            <a:extLst>
              <a:ext uri="{FF2B5EF4-FFF2-40B4-BE49-F238E27FC236}">
                <a16:creationId xmlns:a16="http://schemas.microsoft.com/office/drawing/2014/main" id="{D12C362C-454A-2B7F-44CF-62E364CD9758}"/>
              </a:ext>
            </a:extLst>
          </p:cNvPr>
          <p:cNvSpPr txBox="1"/>
          <p:nvPr/>
        </p:nvSpPr>
        <p:spPr>
          <a:xfrm>
            <a:off x="9168857" y="-1"/>
            <a:ext cx="3138292" cy="246221"/>
          </a:xfrm>
          <a:prstGeom prst="rect">
            <a:avLst/>
          </a:prstGeom>
          <a:noFill/>
        </p:spPr>
        <p:txBody>
          <a:bodyPr wrap="square" rtlCol="0">
            <a:spAutoFit/>
          </a:bodyPr>
          <a:lstStyle/>
          <a:p>
            <a:pPr algn="l"/>
            <a:r>
              <a:rPr lang="en-US" sz="1000" dirty="0"/>
              <a:t>API: Application Programming Interface</a:t>
            </a:r>
          </a:p>
        </p:txBody>
      </p:sp>
    </p:spTree>
    <p:extLst>
      <p:ext uri="{BB962C8B-B14F-4D97-AF65-F5344CB8AC3E}">
        <p14:creationId xmlns:p14="http://schemas.microsoft.com/office/powerpoint/2010/main" val="76115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B08D-8B15-D872-B59F-B3B18C26CE2F}"/>
              </a:ext>
            </a:extLst>
          </p:cNvPr>
          <p:cNvSpPr>
            <a:spLocks noGrp="1"/>
          </p:cNvSpPr>
          <p:nvPr>
            <p:ph type="title"/>
          </p:nvPr>
        </p:nvSpPr>
        <p:spPr/>
        <p:txBody>
          <a:bodyPr/>
          <a:lstStyle/>
          <a:p>
            <a:r>
              <a:rPr lang="en-US" dirty="0"/>
              <a:t>Weaknesses</a:t>
            </a:r>
          </a:p>
        </p:txBody>
      </p:sp>
      <p:sp>
        <p:nvSpPr>
          <p:cNvPr id="4" name="Slide Number Placeholder 3">
            <a:extLst>
              <a:ext uri="{FF2B5EF4-FFF2-40B4-BE49-F238E27FC236}">
                <a16:creationId xmlns:a16="http://schemas.microsoft.com/office/drawing/2014/main" id="{523A6043-A946-F3A7-77C9-BD311A11D831}"/>
              </a:ext>
            </a:extLst>
          </p:cNvPr>
          <p:cNvSpPr>
            <a:spLocks noGrp="1"/>
          </p:cNvSpPr>
          <p:nvPr>
            <p:ph type="sldNum" sz="quarter" idx="11"/>
          </p:nvPr>
        </p:nvSpPr>
        <p:spPr/>
        <p:txBody>
          <a:bodyPr/>
          <a:lstStyle/>
          <a:p>
            <a:fld id="{DD6C52D8-AF7F-4297-9A35-2617B7FF1801}" type="slidenum">
              <a:rPr lang="en-US" smtClean="0"/>
              <a:pPr/>
              <a:t>18</a:t>
            </a:fld>
            <a:endParaRPr lang="en-US" dirty="0"/>
          </a:p>
        </p:txBody>
      </p:sp>
      <p:graphicFrame>
        <p:nvGraphicFramePr>
          <p:cNvPr id="5" name="Table 4">
            <a:extLst>
              <a:ext uri="{FF2B5EF4-FFF2-40B4-BE49-F238E27FC236}">
                <a16:creationId xmlns:a16="http://schemas.microsoft.com/office/drawing/2014/main" id="{97CF6030-DFC6-61B4-6B02-7E3B7D57A708}"/>
              </a:ext>
            </a:extLst>
          </p:cNvPr>
          <p:cNvGraphicFramePr>
            <a:graphicFrameLocks noGrp="1"/>
          </p:cNvGraphicFramePr>
          <p:nvPr>
            <p:extLst>
              <p:ext uri="{D42A27DB-BD31-4B8C-83A1-F6EECF244321}">
                <p14:modId xmlns:p14="http://schemas.microsoft.com/office/powerpoint/2010/main" val="4081903938"/>
              </p:ext>
            </p:extLst>
          </p:nvPr>
        </p:nvGraphicFramePr>
        <p:xfrm>
          <a:off x="541188" y="1303319"/>
          <a:ext cx="10439548" cy="4678036"/>
        </p:xfrm>
        <a:graphic>
          <a:graphicData uri="http://schemas.openxmlformats.org/drawingml/2006/table">
            <a:tbl>
              <a:tblPr firstRow="1" bandRow="1">
                <a:tableStyleId>{5C22544A-7EE6-4342-B048-85BDC9FD1C3A}</a:tableStyleId>
              </a:tblPr>
              <a:tblGrid>
                <a:gridCol w="574540">
                  <a:extLst>
                    <a:ext uri="{9D8B030D-6E8A-4147-A177-3AD203B41FA5}">
                      <a16:colId xmlns:a16="http://schemas.microsoft.com/office/drawing/2014/main" val="533571128"/>
                    </a:ext>
                  </a:extLst>
                </a:gridCol>
                <a:gridCol w="2016224">
                  <a:extLst>
                    <a:ext uri="{9D8B030D-6E8A-4147-A177-3AD203B41FA5}">
                      <a16:colId xmlns:a16="http://schemas.microsoft.com/office/drawing/2014/main" val="3144178721"/>
                    </a:ext>
                  </a:extLst>
                </a:gridCol>
                <a:gridCol w="4284476">
                  <a:extLst>
                    <a:ext uri="{9D8B030D-6E8A-4147-A177-3AD203B41FA5}">
                      <a16:colId xmlns:a16="http://schemas.microsoft.com/office/drawing/2014/main" val="3101270457"/>
                    </a:ext>
                  </a:extLst>
                </a:gridCol>
                <a:gridCol w="3564308">
                  <a:extLst>
                    <a:ext uri="{9D8B030D-6E8A-4147-A177-3AD203B41FA5}">
                      <a16:colId xmlns:a16="http://schemas.microsoft.com/office/drawing/2014/main" val="1474945316"/>
                    </a:ext>
                  </a:extLst>
                </a:gridCol>
              </a:tblGrid>
              <a:tr h="761795">
                <a:tc>
                  <a:txBody>
                    <a:bodyPr/>
                    <a:lstStyle/>
                    <a:p>
                      <a:r>
                        <a:rPr lang="en-US" dirty="0"/>
                        <a:t>No.</a:t>
                      </a:r>
                    </a:p>
                  </a:txBody>
                  <a:tcPr/>
                </a:tc>
                <a:tc>
                  <a:txBody>
                    <a:bodyPr/>
                    <a:lstStyle/>
                    <a:p>
                      <a:r>
                        <a:rPr lang="en-US" dirty="0"/>
                        <a:t>Component</a:t>
                      </a:r>
                    </a:p>
                  </a:txBody>
                  <a:tcPr/>
                </a:tc>
                <a:tc>
                  <a:txBody>
                    <a:bodyPr/>
                    <a:lstStyle/>
                    <a:p>
                      <a:r>
                        <a:rPr lang="en-US" dirty="0"/>
                        <a:t>Weakness</a:t>
                      </a:r>
                    </a:p>
                  </a:txBody>
                  <a:tcPr/>
                </a:tc>
                <a:tc>
                  <a:txBody>
                    <a:bodyPr/>
                    <a:lstStyle/>
                    <a:p>
                      <a:r>
                        <a:rPr lang="en-US" dirty="0"/>
                        <a:t>Results </a:t>
                      </a:r>
                    </a:p>
                  </a:txBody>
                  <a:tcPr/>
                </a:tc>
                <a:extLst>
                  <a:ext uri="{0D108BD9-81ED-4DB2-BD59-A6C34878D82A}">
                    <a16:rowId xmlns:a16="http://schemas.microsoft.com/office/drawing/2014/main" val="2718810979"/>
                  </a:ext>
                </a:extLst>
              </a:tr>
              <a:tr h="761795">
                <a:tc>
                  <a:txBody>
                    <a:bodyPr/>
                    <a:lstStyle/>
                    <a:p>
                      <a:r>
                        <a:rPr lang="en-US" dirty="0"/>
                        <a:t>1.</a:t>
                      </a:r>
                    </a:p>
                  </a:txBody>
                  <a:tcPr/>
                </a:tc>
                <a:tc>
                  <a:txBody>
                    <a:bodyPr/>
                    <a:lstStyle/>
                    <a:p>
                      <a:r>
                        <a:rPr lang="en-US" sz="1701" kern="1200" dirty="0">
                          <a:solidFill>
                            <a:schemeClr val="dk1"/>
                          </a:solidFill>
                          <a:effectLst/>
                          <a:latin typeface="+mn-lt"/>
                          <a:ea typeface="+mn-ea"/>
                          <a:cs typeface="+mn-cs"/>
                        </a:rPr>
                        <a:t>Dealer Web Portal</a:t>
                      </a:r>
                      <a:endParaRPr lang="en-US" b="1" dirty="0"/>
                    </a:p>
                  </a:txBody>
                  <a:tcPr/>
                </a:tc>
                <a:tc>
                  <a:txBody>
                    <a:bodyPr/>
                    <a:lstStyle/>
                    <a:p>
                      <a:r>
                        <a:rPr lang="en-US" dirty="0">
                          <a:solidFill>
                            <a:schemeClr val="accent4"/>
                          </a:solidFill>
                        </a:rPr>
                        <a:t>No access restriction</a:t>
                      </a:r>
                      <a:r>
                        <a:rPr lang="en-US" dirty="0"/>
                        <a:t> and </a:t>
                      </a:r>
                      <a:r>
                        <a:rPr lang="en-US" dirty="0">
                          <a:solidFill>
                            <a:schemeClr val="accent4"/>
                          </a:solidFill>
                        </a:rPr>
                        <a:t>no approval process</a:t>
                      </a:r>
                      <a:r>
                        <a:rPr lang="en-US" dirty="0"/>
                        <a:t> for newly created dealer accounts</a:t>
                      </a:r>
                    </a:p>
                  </a:txBody>
                  <a:tcPr/>
                </a:tc>
                <a:tc>
                  <a:txBody>
                    <a:bodyPr/>
                    <a:lstStyle/>
                    <a:p>
                      <a:r>
                        <a:rPr lang="en-US" dirty="0"/>
                        <a:t>Attacker can </a:t>
                      </a:r>
                      <a:r>
                        <a:rPr lang="en-US" dirty="0">
                          <a:solidFill>
                            <a:schemeClr val="accent4"/>
                          </a:solidFill>
                        </a:rPr>
                        <a:t>register</a:t>
                      </a:r>
                      <a:r>
                        <a:rPr lang="en-US" dirty="0"/>
                        <a:t> as a </a:t>
                      </a:r>
                      <a:r>
                        <a:rPr lang="en-US" dirty="0">
                          <a:solidFill>
                            <a:schemeClr val="accent4"/>
                          </a:solidFill>
                        </a:rPr>
                        <a:t>dealer</a:t>
                      </a:r>
                    </a:p>
                  </a:txBody>
                  <a:tcPr/>
                </a:tc>
                <a:extLst>
                  <a:ext uri="{0D108BD9-81ED-4DB2-BD59-A6C34878D82A}">
                    <a16:rowId xmlns:a16="http://schemas.microsoft.com/office/drawing/2014/main" val="1254205183"/>
                  </a:ext>
                </a:extLst>
              </a:tr>
              <a:tr h="761795">
                <a:tc>
                  <a:txBody>
                    <a:bodyPr/>
                    <a:lstStyle/>
                    <a:p>
                      <a:r>
                        <a:rPr lang="en-US" dirty="0"/>
                        <a:t>2.</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sz="1701" kern="1200" dirty="0">
                          <a:solidFill>
                            <a:schemeClr val="dk1"/>
                          </a:solidFill>
                          <a:effectLst/>
                          <a:latin typeface="+mn-lt"/>
                          <a:ea typeface="+mn-ea"/>
                          <a:cs typeface="+mn-cs"/>
                        </a:rPr>
                        <a:t>Dealer Web Portal</a:t>
                      </a:r>
                    </a:p>
                  </a:txBody>
                  <a:tcPr/>
                </a:tc>
                <a:tc>
                  <a:txBody>
                    <a:bodyPr/>
                    <a:lstStyle/>
                    <a:p>
                      <a:r>
                        <a:rPr lang="en-US" dirty="0">
                          <a:solidFill>
                            <a:schemeClr val="accent4"/>
                          </a:solidFill>
                        </a:rPr>
                        <a:t>Exposed sensitive functionality </a:t>
                      </a:r>
                      <a:r>
                        <a:rPr lang="en-US" dirty="0"/>
                        <a:t>via client-side JavaScript</a:t>
                      </a:r>
                    </a:p>
                  </a:txBody>
                  <a:tcPr/>
                </a:tc>
                <a:tc>
                  <a:txBody>
                    <a:bodyPr/>
                    <a:lstStyle/>
                    <a:p>
                      <a:r>
                        <a:rPr lang="en-US" dirty="0"/>
                        <a:t>Attacker as fake dealer can call </a:t>
                      </a:r>
                      <a:r>
                        <a:rPr lang="en-US" dirty="0">
                          <a:solidFill>
                            <a:schemeClr val="accent4"/>
                          </a:solidFill>
                        </a:rPr>
                        <a:t>privileged</a:t>
                      </a:r>
                      <a:r>
                        <a:rPr lang="en-US" dirty="0"/>
                        <a:t> backend APIs</a:t>
                      </a:r>
                    </a:p>
                  </a:txBody>
                  <a:tcPr/>
                </a:tc>
                <a:extLst>
                  <a:ext uri="{0D108BD9-81ED-4DB2-BD59-A6C34878D82A}">
                    <a16:rowId xmlns:a16="http://schemas.microsoft.com/office/drawing/2014/main" val="1564494816"/>
                  </a:ext>
                </a:extLst>
              </a:tr>
              <a:tr h="761795">
                <a:tc>
                  <a:txBody>
                    <a:bodyPr/>
                    <a:lstStyle/>
                    <a:p>
                      <a:r>
                        <a:rPr lang="en-US" dirty="0"/>
                        <a:t>3.</a:t>
                      </a:r>
                    </a:p>
                  </a:txBody>
                  <a:tcPr/>
                </a:tc>
                <a:tc>
                  <a:txBody>
                    <a:bodyPr/>
                    <a:lstStyle/>
                    <a:p>
                      <a:r>
                        <a:rPr lang="en-US" dirty="0"/>
                        <a:t>Backend APIs</a:t>
                      </a:r>
                    </a:p>
                  </a:txBody>
                  <a:tcPr/>
                </a:tc>
                <a:tc>
                  <a:txBody>
                    <a:bodyPr/>
                    <a:lstStyle/>
                    <a:p>
                      <a:r>
                        <a:rPr lang="en-US" dirty="0">
                          <a:solidFill>
                            <a:schemeClr val="accent4"/>
                          </a:solidFill>
                        </a:rPr>
                        <a:t>Missing </a:t>
                      </a:r>
                      <a:r>
                        <a:rPr lang="en-US" dirty="0"/>
                        <a:t>authorization validation</a:t>
                      </a:r>
                    </a:p>
                  </a:txBody>
                  <a:tcPr/>
                </a:tc>
                <a:tc>
                  <a:txBody>
                    <a:bodyPr/>
                    <a:lstStyle/>
                    <a:p>
                      <a:r>
                        <a:rPr lang="en-US" dirty="0"/>
                        <a:t>Attacker can </a:t>
                      </a:r>
                      <a:r>
                        <a:rPr lang="en-US" dirty="0">
                          <a:solidFill>
                            <a:schemeClr val="accent4"/>
                          </a:solidFill>
                        </a:rPr>
                        <a:t>reassign</a:t>
                      </a:r>
                      <a:r>
                        <a:rPr lang="en-US" dirty="0"/>
                        <a:t> a </a:t>
                      </a:r>
                      <a:r>
                        <a:rPr lang="en-US" dirty="0">
                          <a:solidFill>
                            <a:schemeClr val="accent4"/>
                          </a:solidFill>
                        </a:rPr>
                        <a:t>vehicle</a:t>
                      </a:r>
                      <a:r>
                        <a:rPr lang="en-US" dirty="0"/>
                        <a:t> without owning it</a:t>
                      </a:r>
                    </a:p>
                  </a:txBody>
                  <a:tcPr/>
                </a:tc>
                <a:extLst>
                  <a:ext uri="{0D108BD9-81ED-4DB2-BD59-A6C34878D82A}">
                    <a16:rowId xmlns:a16="http://schemas.microsoft.com/office/drawing/2014/main" val="2433984512"/>
                  </a:ext>
                </a:extLst>
              </a:tr>
              <a:tr h="761795">
                <a:tc>
                  <a:txBody>
                    <a:bodyPr/>
                    <a:lstStyle/>
                    <a:p>
                      <a:r>
                        <a:rPr lang="en-US" dirty="0"/>
                        <a:t>4.</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Backend APIs</a:t>
                      </a:r>
                    </a:p>
                  </a:txBody>
                  <a:tcPr/>
                </a:tc>
                <a:tc>
                  <a:txBody>
                    <a:bodyPr/>
                    <a:lstStyle/>
                    <a:p>
                      <a:r>
                        <a:rPr lang="en-US" dirty="0">
                          <a:solidFill>
                            <a:schemeClr val="accent4"/>
                          </a:solidFill>
                        </a:rPr>
                        <a:t>No rate limiting</a:t>
                      </a:r>
                    </a:p>
                  </a:txBody>
                  <a:tcPr/>
                </a:tc>
                <a:tc>
                  <a:txBody>
                    <a:bodyPr/>
                    <a:lstStyle/>
                    <a:p>
                      <a:r>
                        <a:rPr lang="en-US" dirty="0"/>
                        <a:t>Attacker can </a:t>
                      </a:r>
                      <a:r>
                        <a:rPr lang="en-US" dirty="0">
                          <a:solidFill>
                            <a:schemeClr val="accent4"/>
                          </a:solidFill>
                        </a:rPr>
                        <a:t>brute-force</a:t>
                      </a:r>
                      <a:r>
                        <a:rPr lang="en-US" dirty="0"/>
                        <a:t> or automate attacks</a:t>
                      </a:r>
                    </a:p>
                  </a:txBody>
                  <a:tcPr/>
                </a:tc>
                <a:extLst>
                  <a:ext uri="{0D108BD9-81ED-4DB2-BD59-A6C34878D82A}">
                    <a16:rowId xmlns:a16="http://schemas.microsoft.com/office/drawing/2014/main" val="2281448572"/>
                  </a:ext>
                </a:extLst>
              </a:tr>
              <a:tr h="761795">
                <a:tc>
                  <a:txBody>
                    <a:bodyPr/>
                    <a:lstStyle/>
                    <a:p>
                      <a:r>
                        <a:rPr lang="en-US" dirty="0"/>
                        <a:t>5.</a:t>
                      </a:r>
                    </a:p>
                  </a:txBody>
                  <a:tcPr/>
                </a:tc>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dirty="0"/>
                        <a:t>Backend APIs</a:t>
                      </a:r>
                    </a:p>
                  </a:txBody>
                  <a:tcPr/>
                </a:tc>
                <a:tc>
                  <a:txBody>
                    <a:bodyPr/>
                    <a:lstStyle/>
                    <a:p>
                      <a:r>
                        <a:rPr lang="en-US" dirty="0">
                          <a:solidFill>
                            <a:schemeClr val="accent4"/>
                          </a:solidFill>
                        </a:rPr>
                        <a:t>Sensitive</a:t>
                      </a:r>
                      <a:r>
                        <a:rPr lang="en-US" dirty="0"/>
                        <a:t> </a:t>
                      </a:r>
                      <a:r>
                        <a:rPr lang="en-US" dirty="0">
                          <a:solidFill>
                            <a:schemeClr val="accent4"/>
                          </a:solidFill>
                        </a:rPr>
                        <a:t>data</a:t>
                      </a:r>
                      <a:r>
                        <a:rPr lang="en-US" dirty="0"/>
                        <a:t> exposure</a:t>
                      </a:r>
                    </a:p>
                  </a:txBody>
                  <a:tcPr/>
                </a:tc>
                <a:tc>
                  <a:txBody>
                    <a:bodyPr/>
                    <a:lstStyle/>
                    <a:p>
                      <a:r>
                        <a:rPr lang="en-US" dirty="0"/>
                        <a:t>Attacker can </a:t>
                      </a:r>
                      <a:r>
                        <a:rPr lang="en-US" dirty="0">
                          <a:solidFill>
                            <a:schemeClr val="accent4"/>
                          </a:solidFill>
                        </a:rPr>
                        <a:t>extract user details </a:t>
                      </a:r>
                      <a:r>
                        <a:rPr lang="en-US" dirty="0"/>
                        <a:t>including name, phone number and email address</a:t>
                      </a:r>
                    </a:p>
                  </a:txBody>
                  <a:tcPr/>
                </a:tc>
                <a:extLst>
                  <a:ext uri="{0D108BD9-81ED-4DB2-BD59-A6C34878D82A}">
                    <a16:rowId xmlns:a16="http://schemas.microsoft.com/office/drawing/2014/main" val="589926178"/>
                  </a:ext>
                </a:extLst>
              </a:tr>
            </a:tbl>
          </a:graphicData>
        </a:graphic>
      </p:graphicFrame>
      <p:sp>
        <p:nvSpPr>
          <p:cNvPr id="6" name="Footer Placeholder 2">
            <a:extLst>
              <a:ext uri="{FF2B5EF4-FFF2-40B4-BE49-F238E27FC236}">
                <a16:creationId xmlns:a16="http://schemas.microsoft.com/office/drawing/2014/main" id="{C66BC265-43BC-B5FC-C91D-DDEEA4B2058C}"/>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
        <p:nvSpPr>
          <p:cNvPr id="7" name="TextBox 6">
            <a:extLst>
              <a:ext uri="{FF2B5EF4-FFF2-40B4-BE49-F238E27FC236}">
                <a16:creationId xmlns:a16="http://schemas.microsoft.com/office/drawing/2014/main" id="{1FD56CC0-3B1A-BF31-20E7-41532DDAC20B}"/>
              </a:ext>
            </a:extLst>
          </p:cNvPr>
          <p:cNvSpPr txBox="1"/>
          <p:nvPr/>
        </p:nvSpPr>
        <p:spPr>
          <a:xfrm>
            <a:off x="9168857" y="-1"/>
            <a:ext cx="3138292" cy="246221"/>
          </a:xfrm>
          <a:prstGeom prst="rect">
            <a:avLst/>
          </a:prstGeom>
          <a:noFill/>
        </p:spPr>
        <p:txBody>
          <a:bodyPr wrap="square" rtlCol="0">
            <a:spAutoFit/>
          </a:bodyPr>
          <a:lstStyle/>
          <a:p>
            <a:pPr algn="l"/>
            <a:r>
              <a:rPr lang="en-US" sz="1000" dirty="0"/>
              <a:t>API: Application Programming Interface</a:t>
            </a:r>
          </a:p>
        </p:txBody>
      </p:sp>
    </p:spTree>
    <p:extLst>
      <p:ext uri="{BB962C8B-B14F-4D97-AF65-F5344CB8AC3E}">
        <p14:creationId xmlns:p14="http://schemas.microsoft.com/office/powerpoint/2010/main" val="3292851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9BFC9-109C-4220-353C-BE646CFD615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D5DAA06-0562-C4FE-9266-AF388A21EFDB}"/>
              </a:ext>
            </a:extLst>
          </p:cNvPr>
          <p:cNvSpPr>
            <a:spLocks noGrp="1"/>
          </p:cNvSpPr>
          <p:nvPr>
            <p:ph type="title"/>
          </p:nvPr>
        </p:nvSpPr>
        <p:spPr/>
        <p:txBody>
          <a:bodyPr/>
          <a:lstStyle/>
          <a:p>
            <a:r>
              <a:rPr lang="en-US" dirty="0"/>
              <a:t>Attack Steps</a:t>
            </a:r>
          </a:p>
        </p:txBody>
      </p:sp>
      <p:sp>
        <p:nvSpPr>
          <p:cNvPr id="3" name="Footer Placeholder 2">
            <a:extLst>
              <a:ext uri="{FF2B5EF4-FFF2-40B4-BE49-F238E27FC236}">
                <a16:creationId xmlns:a16="http://schemas.microsoft.com/office/drawing/2014/main" id="{0E78A89C-3593-E529-141A-444F3319A859}"/>
              </a:ext>
            </a:extLst>
          </p:cNvPr>
          <p:cNvSpPr>
            <a:spLocks noGrp="1"/>
          </p:cNvSpPr>
          <p:nvPr>
            <p:ph type="ftr" sz="quarter" idx="10"/>
          </p:nvPr>
        </p:nvSpPr>
        <p:spPr/>
        <p:txBody>
          <a:bodyPr/>
          <a:lstStyle/>
          <a:p>
            <a:r>
              <a:rPr lang="en-US" dirty="0"/>
              <a:t>IAV  05/2025  IAVJ  DKO  Status: draft, confidential</a:t>
            </a:r>
          </a:p>
        </p:txBody>
      </p:sp>
      <p:sp>
        <p:nvSpPr>
          <p:cNvPr id="4" name="Slide Number Placeholder 3">
            <a:extLst>
              <a:ext uri="{FF2B5EF4-FFF2-40B4-BE49-F238E27FC236}">
                <a16:creationId xmlns:a16="http://schemas.microsoft.com/office/drawing/2014/main" id="{B0B29232-155D-EB2E-8025-FA6EFB561B2B}"/>
              </a:ext>
            </a:extLst>
          </p:cNvPr>
          <p:cNvSpPr>
            <a:spLocks noGrp="1"/>
          </p:cNvSpPr>
          <p:nvPr>
            <p:ph type="sldNum" sz="quarter" idx="11"/>
          </p:nvPr>
        </p:nvSpPr>
        <p:spPr/>
        <p:txBody>
          <a:bodyPr/>
          <a:lstStyle/>
          <a:p>
            <a:fld id="{C651C7C4-31E4-E340-822E-DEA0EA75A835}" type="slidenum">
              <a:rPr lang="en-US" smtClean="0"/>
              <a:pPr/>
              <a:t>19</a:t>
            </a:fld>
            <a:endParaRPr lang="en-US" dirty="0"/>
          </a:p>
        </p:txBody>
      </p:sp>
      <p:cxnSp>
        <p:nvCxnSpPr>
          <p:cNvPr id="15" name="Straight Arrow Connector 14">
            <a:extLst>
              <a:ext uri="{FF2B5EF4-FFF2-40B4-BE49-F238E27FC236}">
                <a16:creationId xmlns:a16="http://schemas.microsoft.com/office/drawing/2014/main" id="{75279761-C5B1-8573-CA08-7D1C3CDE14DE}"/>
              </a:ext>
            </a:extLst>
          </p:cNvPr>
          <p:cNvCxnSpPr/>
          <p:nvPr/>
        </p:nvCxnSpPr>
        <p:spPr>
          <a:xfrm flipH="1" flipV="1">
            <a:off x="6828841"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6F076A6-BA1F-3C04-E1A6-3AE425BCC814}"/>
              </a:ext>
            </a:extLst>
          </p:cNvPr>
          <p:cNvCxnSpPr>
            <a:cxnSpLocks/>
          </p:cNvCxnSpPr>
          <p:nvPr/>
        </p:nvCxnSpPr>
        <p:spPr>
          <a:xfrm flipH="1">
            <a:off x="2545512"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DDD9A3E-29DC-8F7C-BA00-9662864605B7}"/>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Multiple attacks steps involved to gain access to vehicle control and user data</a:t>
            </a:r>
          </a:p>
        </p:txBody>
      </p:sp>
      <p:sp>
        <p:nvSpPr>
          <p:cNvPr id="8" name="TextBox 7">
            <a:extLst>
              <a:ext uri="{FF2B5EF4-FFF2-40B4-BE49-F238E27FC236}">
                <a16:creationId xmlns:a16="http://schemas.microsoft.com/office/drawing/2014/main" id="{62823C6D-F0D8-BD8F-DE8F-B2EC79755312}"/>
              </a:ext>
            </a:extLst>
          </p:cNvPr>
          <p:cNvSpPr txBox="1"/>
          <p:nvPr/>
        </p:nvSpPr>
        <p:spPr>
          <a:xfrm>
            <a:off x="9168857" y="-1"/>
            <a:ext cx="3138292" cy="246221"/>
          </a:xfrm>
          <a:prstGeom prst="rect">
            <a:avLst/>
          </a:prstGeom>
          <a:noFill/>
        </p:spPr>
        <p:txBody>
          <a:bodyPr wrap="square" rtlCol="0">
            <a:spAutoFit/>
          </a:bodyPr>
          <a:lstStyle/>
          <a:p>
            <a:pPr algn="l"/>
            <a:r>
              <a:rPr lang="en-US" sz="1000" dirty="0"/>
              <a:t>API: Application Programming Interface</a:t>
            </a:r>
          </a:p>
        </p:txBody>
      </p:sp>
      <p:sp>
        <p:nvSpPr>
          <p:cNvPr id="12" name="IAV Vehicle">
            <a:extLst>
              <a:ext uri="{FF2B5EF4-FFF2-40B4-BE49-F238E27FC236}">
                <a16:creationId xmlns:a16="http://schemas.microsoft.com/office/drawing/2014/main" id="{7DF1B518-4E11-E098-76C3-92903382B92F}"/>
              </a:ext>
            </a:extLst>
          </p:cNvPr>
          <p:cNvSpPr>
            <a:spLocks noChangeAspect="1" noEditPoints="1"/>
          </p:cNvSpPr>
          <p:nvPr/>
        </p:nvSpPr>
        <p:spPr bwMode="auto">
          <a:xfrm>
            <a:off x="719664" y="3776532"/>
            <a:ext cx="2917732" cy="1121569"/>
          </a:xfrm>
          <a:custGeom>
            <a:avLst/>
            <a:gdLst>
              <a:gd name="T0" fmla="*/ 652 w 783"/>
              <a:gd name="T1" fmla="*/ 176 h 301"/>
              <a:gd name="T2" fmla="*/ 590 w 783"/>
              <a:gd name="T3" fmla="*/ 238 h 301"/>
              <a:gd name="T4" fmla="*/ 652 w 783"/>
              <a:gd name="T5" fmla="*/ 301 h 301"/>
              <a:gd name="T6" fmla="*/ 715 w 783"/>
              <a:gd name="T7" fmla="*/ 238 h 301"/>
              <a:gd name="T8" fmla="*/ 652 w 783"/>
              <a:gd name="T9" fmla="*/ 176 h 301"/>
              <a:gd name="T10" fmla="*/ 652 w 783"/>
              <a:gd name="T11" fmla="*/ 278 h 301"/>
              <a:gd name="T12" fmla="*/ 613 w 783"/>
              <a:gd name="T13" fmla="*/ 238 h 301"/>
              <a:gd name="T14" fmla="*/ 652 w 783"/>
              <a:gd name="T15" fmla="*/ 199 h 301"/>
              <a:gd name="T16" fmla="*/ 692 w 783"/>
              <a:gd name="T17" fmla="*/ 238 h 301"/>
              <a:gd name="T18" fmla="*/ 652 w 783"/>
              <a:gd name="T19" fmla="*/ 278 h 301"/>
              <a:gd name="T20" fmla="*/ 142 w 783"/>
              <a:gd name="T21" fmla="*/ 176 h 301"/>
              <a:gd name="T22" fmla="*/ 80 w 783"/>
              <a:gd name="T23" fmla="*/ 238 h 301"/>
              <a:gd name="T24" fmla="*/ 142 w 783"/>
              <a:gd name="T25" fmla="*/ 301 h 301"/>
              <a:gd name="T26" fmla="*/ 204 w 783"/>
              <a:gd name="T27" fmla="*/ 238 h 301"/>
              <a:gd name="T28" fmla="*/ 142 w 783"/>
              <a:gd name="T29" fmla="*/ 176 h 301"/>
              <a:gd name="T30" fmla="*/ 142 w 783"/>
              <a:gd name="T31" fmla="*/ 278 h 301"/>
              <a:gd name="T32" fmla="*/ 102 w 783"/>
              <a:gd name="T33" fmla="*/ 238 h 301"/>
              <a:gd name="T34" fmla="*/ 142 w 783"/>
              <a:gd name="T35" fmla="*/ 199 h 301"/>
              <a:gd name="T36" fmla="*/ 182 w 783"/>
              <a:gd name="T37" fmla="*/ 238 h 301"/>
              <a:gd name="T38" fmla="*/ 142 w 783"/>
              <a:gd name="T39" fmla="*/ 278 h 301"/>
              <a:gd name="T40" fmla="*/ 572 w 783"/>
              <a:gd name="T41" fmla="*/ 89 h 301"/>
              <a:gd name="T42" fmla="*/ 543 w 783"/>
              <a:gd name="T43" fmla="*/ 73 h 301"/>
              <a:gd name="T44" fmla="*/ 415 w 783"/>
              <a:gd name="T45" fmla="*/ 17 h 301"/>
              <a:gd name="T46" fmla="*/ 176 w 783"/>
              <a:gd name="T47" fmla="*/ 50 h 301"/>
              <a:gd name="T48" fmla="*/ 39 w 783"/>
              <a:gd name="T49" fmla="*/ 88 h 301"/>
              <a:gd name="T50" fmla="*/ 35 w 783"/>
              <a:gd name="T51" fmla="*/ 90 h 301"/>
              <a:gd name="T52" fmla="*/ 0 w 783"/>
              <a:gd name="T53" fmla="*/ 250 h 301"/>
              <a:gd name="T54" fmla="*/ 6 w 783"/>
              <a:gd name="T55" fmla="*/ 256 h 301"/>
              <a:gd name="T56" fmla="*/ 71 w 783"/>
              <a:gd name="T57" fmla="*/ 256 h 301"/>
              <a:gd name="T58" fmla="*/ 68 w 783"/>
              <a:gd name="T59" fmla="*/ 238 h 301"/>
              <a:gd name="T60" fmla="*/ 142 w 783"/>
              <a:gd name="T61" fmla="*/ 165 h 301"/>
              <a:gd name="T62" fmla="*/ 216 w 783"/>
              <a:gd name="T63" fmla="*/ 238 h 301"/>
              <a:gd name="T64" fmla="*/ 213 w 783"/>
              <a:gd name="T65" fmla="*/ 257 h 301"/>
              <a:gd name="T66" fmla="*/ 582 w 783"/>
              <a:gd name="T67" fmla="*/ 260 h 301"/>
              <a:gd name="T68" fmla="*/ 579 w 783"/>
              <a:gd name="T69" fmla="*/ 238 h 301"/>
              <a:gd name="T70" fmla="*/ 652 w 783"/>
              <a:gd name="T71" fmla="*/ 165 h 301"/>
              <a:gd name="T72" fmla="*/ 726 w 783"/>
              <a:gd name="T73" fmla="*/ 238 h 301"/>
              <a:gd name="T74" fmla="*/ 723 w 783"/>
              <a:gd name="T75" fmla="*/ 261 h 301"/>
              <a:gd name="T76" fmla="*/ 777 w 783"/>
              <a:gd name="T77" fmla="*/ 261 h 301"/>
              <a:gd name="T78" fmla="*/ 777 w 783"/>
              <a:gd name="T79" fmla="*/ 261 h 301"/>
              <a:gd name="T80" fmla="*/ 781 w 783"/>
              <a:gd name="T81" fmla="*/ 259 h 301"/>
              <a:gd name="T82" fmla="*/ 783 w 783"/>
              <a:gd name="T83" fmla="*/ 255 h 301"/>
              <a:gd name="T84" fmla="*/ 572 w 783"/>
              <a:gd name="T85" fmla="*/ 89 h 301"/>
              <a:gd name="T86" fmla="*/ 505 w 783"/>
              <a:gd name="T87" fmla="*/ 108 h 301"/>
              <a:gd name="T88" fmla="*/ 165 w 783"/>
              <a:gd name="T89" fmla="*/ 88 h 301"/>
              <a:gd name="T90" fmla="*/ 369 w 783"/>
              <a:gd name="T91" fmla="*/ 29 h 301"/>
              <a:gd name="T92" fmla="*/ 505 w 783"/>
              <a:gd name="T93" fmla="*/ 10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3" h="301">
                <a:moveTo>
                  <a:pt x="652" y="176"/>
                </a:moveTo>
                <a:cubicBezTo>
                  <a:pt x="618" y="176"/>
                  <a:pt x="590" y="204"/>
                  <a:pt x="590" y="238"/>
                </a:cubicBezTo>
                <a:cubicBezTo>
                  <a:pt x="590" y="273"/>
                  <a:pt x="618" y="301"/>
                  <a:pt x="652" y="301"/>
                </a:cubicBezTo>
                <a:cubicBezTo>
                  <a:pt x="687" y="301"/>
                  <a:pt x="715" y="273"/>
                  <a:pt x="715" y="238"/>
                </a:cubicBezTo>
                <a:cubicBezTo>
                  <a:pt x="715" y="204"/>
                  <a:pt x="687" y="176"/>
                  <a:pt x="652" y="176"/>
                </a:cubicBezTo>
                <a:close/>
                <a:moveTo>
                  <a:pt x="652" y="278"/>
                </a:moveTo>
                <a:cubicBezTo>
                  <a:pt x="630" y="278"/>
                  <a:pt x="613" y="260"/>
                  <a:pt x="613" y="238"/>
                </a:cubicBezTo>
                <a:cubicBezTo>
                  <a:pt x="613" y="217"/>
                  <a:pt x="630" y="199"/>
                  <a:pt x="652" y="199"/>
                </a:cubicBezTo>
                <a:cubicBezTo>
                  <a:pt x="674" y="199"/>
                  <a:pt x="692" y="217"/>
                  <a:pt x="692" y="238"/>
                </a:cubicBezTo>
                <a:cubicBezTo>
                  <a:pt x="692" y="260"/>
                  <a:pt x="674" y="278"/>
                  <a:pt x="652" y="278"/>
                </a:cubicBezTo>
                <a:close/>
                <a:moveTo>
                  <a:pt x="142" y="176"/>
                </a:moveTo>
                <a:cubicBezTo>
                  <a:pt x="108" y="176"/>
                  <a:pt x="80" y="204"/>
                  <a:pt x="80" y="238"/>
                </a:cubicBezTo>
                <a:cubicBezTo>
                  <a:pt x="80" y="273"/>
                  <a:pt x="108" y="301"/>
                  <a:pt x="142" y="301"/>
                </a:cubicBezTo>
                <a:cubicBezTo>
                  <a:pt x="176" y="301"/>
                  <a:pt x="204" y="273"/>
                  <a:pt x="204" y="238"/>
                </a:cubicBezTo>
                <a:cubicBezTo>
                  <a:pt x="204" y="204"/>
                  <a:pt x="176" y="176"/>
                  <a:pt x="142" y="176"/>
                </a:cubicBezTo>
                <a:close/>
                <a:moveTo>
                  <a:pt x="142" y="278"/>
                </a:moveTo>
                <a:cubicBezTo>
                  <a:pt x="120" y="278"/>
                  <a:pt x="102" y="260"/>
                  <a:pt x="102" y="238"/>
                </a:cubicBezTo>
                <a:cubicBezTo>
                  <a:pt x="102" y="217"/>
                  <a:pt x="120" y="199"/>
                  <a:pt x="142" y="199"/>
                </a:cubicBezTo>
                <a:cubicBezTo>
                  <a:pt x="164" y="199"/>
                  <a:pt x="182" y="217"/>
                  <a:pt x="182" y="238"/>
                </a:cubicBezTo>
                <a:cubicBezTo>
                  <a:pt x="182" y="260"/>
                  <a:pt x="164" y="278"/>
                  <a:pt x="142" y="278"/>
                </a:cubicBezTo>
                <a:close/>
                <a:moveTo>
                  <a:pt x="572" y="89"/>
                </a:moveTo>
                <a:cubicBezTo>
                  <a:pt x="568" y="88"/>
                  <a:pt x="557" y="81"/>
                  <a:pt x="543" y="73"/>
                </a:cubicBezTo>
                <a:cubicBezTo>
                  <a:pt x="512" y="55"/>
                  <a:pt x="466" y="28"/>
                  <a:pt x="415" y="17"/>
                </a:cubicBezTo>
                <a:cubicBezTo>
                  <a:pt x="332" y="0"/>
                  <a:pt x="260" y="23"/>
                  <a:pt x="176" y="50"/>
                </a:cubicBezTo>
                <a:cubicBezTo>
                  <a:pt x="133" y="64"/>
                  <a:pt x="89" y="78"/>
                  <a:pt x="39" y="88"/>
                </a:cubicBezTo>
                <a:cubicBezTo>
                  <a:pt x="37" y="88"/>
                  <a:pt x="36" y="89"/>
                  <a:pt x="35" y="90"/>
                </a:cubicBezTo>
                <a:cubicBezTo>
                  <a:pt x="34" y="93"/>
                  <a:pt x="0" y="146"/>
                  <a:pt x="0" y="250"/>
                </a:cubicBezTo>
                <a:cubicBezTo>
                  <a:pt x="0" y="253"/>
                  <a:pt x="3" y="256"/>
                  <a:pt x="6" y="256"/>
                </a:cubicBezTo>
                <a:cubicBezTo>
                  <a:pt x="71" y="256"/>
                  <a:pt x="71" y="256"/>
                  <a:pt x="71" y="256"/>
                </a:cubicBezTo>
                <a:cubicBezTo>
                  <a:pt x="69" y="251"/>
                  <a:pt x="68" y="245"/>
                  <a:pt x="68" y="238"/>
                </a:cubicBezTo>
                <a:cubicBezTo>
                  <a:pt x="68" y="198"/>
                  <a:pt x="101" y="165"/>
                  <a:pt x="142" y="165"/>
                </a:cubicBezTo>
                <a:cubicBezTo>
                  <a:pt x="183" y="165"/>
                  <a:pt x="216" y="198"/>
                  <a:pt x="216" y="238"/>
                </a:cubicBezTo>
                <a:cubicBezTo>
                  <a:pt x="216" y="245"/>
                  <a:pt x="215" y="251"/>
                  <a:pt x="213" y="257"/>
                </a:cubicBezTo>
                <a:cubicBezTo>
                  <a:pt x="582" y="260"/>
                  <a:pt x="582" y="260"/>
                  <a:pt x="582" y="260"/>
                </a:cubicBezTo>
                <a:cubicBezTo>
                  <a:pt x="580" y="253"/>
                  <a:pt x="579" y="246"/>
                  <a:pt x="579" y="238"/>
                </a:cubicBezTo>
                <a:cubicBezTo>
                  <a:pt x="579" y="198"/>
                  <a:pt x="612" y="165"/>
                  <a:pt x="652" y="165"/>
                </a:cubicBezTo>
                <a:cubicBezTo>
                  <a:pt x="693" y="165"/>
                  <a:pt x="726" y="198"/>
                  <a:pt x="726" y="238"/>
                </a:cubicBezTo>
                <a:cubicBezTo>
                  <a:pt x="726" y="246"/>
                  <a:pt x="725" y="254"/>
                  <a:pt x="723" y="261"/>
                </a:cubicBezTo>
                <a:cubicBezTo>
                  <a:pt x="777" y="261"/>
                  <a:pt x="777" y="261"/>
                  <a:pt x="777" y="261"/>
                </a:cubicBezTo>
                <a:cubicBezTo>
                  <a:pt x="777" y="261"/>
                  <a:pt x="777" y="261"/>
                  <a:pt x="777" y="261"/>
                </a:cubicBezTo>
                <a:cubicBezTo>
                  <a:pt x="778" y="261"/>
                  <a:pt x="780" y="261"/>
                  <a:pt x="781" y="259"/>
                </a:cubicBezTo>
                <a:cubicBezTo>
                  <a:pt x="782" y="258"/>
                  <a:pt x="783" y="257"/>
                  <a:pt x="783" y="255"/>
                </a:cubicBezTo>
                <a:cubicBezTo>
                  <a:pt x="783" y="147"/>
                  <a:pt x="766" y="122"/>
                  <a:pt x="572" y="89"/>
                </a:cubicBezTo>
                <a:close/>
                <a:moveTo>
                  <a:pt x="505" y="108"/>
                </a:moveTo>
                <a:cubicBezTo>
                  <a:pt x="459" y="119"/>
                  <a:pt x="165" y="88"/>
                  <a:pt x="165" y="88"/>
                </a:cubicBezTo>
                <a:cubicBezTo>
                  <a:pt x="165" y="88"/>
                  <a:pt x="279" y="29"/>
                  <a:pt x="369" y="29"/>
                </a:cubicBezTo>
                <a:cubicBezTo>
                  <a:pt x="449" y="29"/>
                  <a:pt x="546" y="98"/>
                  <a:pt x="505" y="1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14" name="easyIcon">
            <a:extLst>
              <a:ext uri="{FF2B5EF4-FFF2-40B4-BE49-F238E27FC236}">
                <a16:creationId xmlns:a16="http://schemas.microsoft.com/office/drawing/2014/main" id="{4714A361-5DDE-C857-F3F1-73692BE33DD4}"/>
              </a:ext>
            </a:extLst>
          </p:cNvPr>
          <p:cNvGrpSpPr>
            <a:grpSpLocks noChangeAspect="1"/>
          </p:cNvGrpSpPr>
          <p:nvPr>
            <p:custDataLst>
              <p:tags r:id="rId1"/>
            </p:custDataLst>
          </p:nvPr>
        </p:nvGrpSpPr>
        <p:grpSpPr>
          <a:xfrm>
            <a:off x="3503460" y="-432321"/>
            <a:ext cx="4525036" cy="4525036"/>
            <a:chOff x="264263" y="4620411"/>
            <a:chExt cx="1524000" cy="1524000"/>
          </a:xfrm>
        </p:grpSpPr>
        <p:sp>
          <p:nvSpPr>
            <p:cNvPr id="18" name="backgroundFixed">
              <a:extLst>
                <a:ext uri="{FF2B5EF4-FFF2-40B4-BE49-F238E27FC236}">
                  <a16:creationId xmlns:a16="http://schemas.microsoft.com/office/drawing/2014/main" id="{55199FDE-3D5B-75FC-70E0-B27966588A1C}"/>
                </a:ext>
              </a:extLst>
            </p:cNvPr>
            <p:cNvSpPr/>
            <p:nvPr>
              <p:custDataLst>
                <p:tags r:id="rId15"/>
              </p:custDataLst>
            </p:nvPr>
          </p:nvSpPr>
          <p:spPr>
            <a:xfrm>
              <a:off x="264263" y="4620411"/>
              <a:ext cx="1524000" cy="1524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9" name="Vector">
              <a:extLst>
                <a:ext uri="{FF2B5EF4-FFF2-40B4-BE49-F238E27FC236}">
                  <a16:creationId xmlns:a16="http://schemas.microsoft.com/office/drawing/2014/main" id="{F435C0A8-A1F9-BB81-CFD3-AAE5FDF962F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bwMode="gray">
            <a:xfrm>
              <a:off x="264263" y="4620411"/>
              <a:ext cx="1524000" cy="1524000"/>
            </a:xfrm>
            <a:prstGeom prst="rect">
              <a:avLst/>
            </a:prstGeom>
          </p:spPr>
        </p:pic>
      </p:grpSp>
      <p:sp>
        <p:nvSpPr>
          <p:cNvPr id="9" name="backgroundFixed">
            <a:extLst>
              <a:ext uri="{FF2B5EF4-FFF2-40B4-BE49-F238E27FC236}">
                <a16:creationId xmlns:a16="http://schemas.microsoft.com/office/drawing/2014/main" id="{AC0DCCD0-77CB-A1EC-CA7D-374E44FBCAF3}"/>
              </a:ext>
            </a:extLst>
          </p:cNvPr>
          <p:cNvSpPr/>
          <p:nvPr>
            <p:custDataLst>
              <p:tags r:id="rId2"/>
            </p:custDataLst>
          </p:nvPr>
        </p:nvSpPr>
        <p:spPr>
          <a:xfrm>
            <a:off x="8028496" y="2930214"/>
            <a:ext cx="2385954" cy="2385954"/>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grpSp>
        <p:nvGrpSpPr>
          <p:cNvPr id="13" name="easyIcon">
            <a:extLst>
              <a:ext uri="{FF2B5EF4-FFF2-40B4-BE49-F238E27FC236}">
                <a16:creationId xmlns:a16="http://schemas.microsoft.com/office/drawing/2014/main" id="{B0B3735F-89BD-6321-11B7-2EC824C4664E}"/>
              </a:ext>
            </a:extLst>
          </p:cNvPr>
          <p:cNvGrpSpPr>
            <a:grpSpLocks noChangeAspect="1"/>
          </p:cNvGrpSpPr>
          <p:nvPr>
            <p:custDataLst>
              <p:tags r:id="rId3"/>
            </p:custDataLst>
          </p:nvPr>
        </p:nvGrpSpPr>
        <p:grpSpPr>
          <a:xfrm>
            <a:off x="7060255" y="848900"/>
            <a:ext cx="2108602" cy="1974358"/>
            <a:chOff x="5071472" y="1303000"/>
            <a:chExt cx="878916" cy="822960"/>
          </a:xfrm>
        </p:grpSpPr>
        <p:sp>
          <p:nvSpPr>
            <p:cNvPr id="16" name="backgroundFixed">
              <a:extLst>
                <a:ext uri="{FF2B5EF4-FFF2-40B4-BE49-F238E27FC236}">
                  <a16:creationId xmlns:a16="http://schemas.microsoft.com/office/drawing/2014/main" id="{6A97DF88-66B7-D3E5-CC7E-C9A9B6921158}"/>
                </a:ext>
              </a:extLst>
            </p:cNvPr>
            <p:cNvSpPr/>
            <p:nvPr>
              <p:custDataLst>
                <p:tags r:id="rId14"/>
              </p:custDataLst>
            </p:nvPr>
          </p:nvSpPr>
          <p:spPr>
            <a:xfrm>
              <a:off x="5127428" y="1303000"/>
              <a:ext cx="822960" cy="82296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endParaRPr lang="en-US" sz="1400" b="1" dirty="0">
                <a:solidFill>
                  <a:schemeClr val="bg1"/>
                </a:solidFill>
              </a:endParaRPr>
            </a:p>
          </p:txBody>
        </p:sp>
        <p:pic>
          <p:nvPicPr>
            <p:cNvPr id="21" name="Vector">
              <a:extLst>
                <a:ext uri="{FF2B5EF4-FFF2-40B4-BE49-F238E27FC236}">
                  <a16:creationId xmlns:a16="http://schemas.microsoft.com/office/drawing/2014/main" id="{AB302CEC-D7F8-9DBF-FF70-922EE196C66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bwMode="gray">
            <a:xfrm>
              <a:off x="5071472" y="1303000"/>
              <a:ext cx="822960" cy="822960"/>
            </a:xfrm>
            <a:prstGeom prst="rect">
              <a:avLst/>
            </a:prstGeom>
          </p:spPr>
        </p:pic>
      </p:grpSp>
      <p:sp>
        <p:nvSpPr>
          <p:cNvPr id="27" name="TextBox 26">
            <a:extLst>
              <a:ext uri="{FF2B5EF4-FFF2-40B4-BE49-F238E27FC236}">
                <a16:creationId xmlns:a16="http://schemas.microsoft.com/office/drawing/2014/main" id="{4149F82C-164B-DD0A-F307-903BF12FE3D0}"/>
              </a:ext>
            </a:extLst>
          </p:cNvPr>
          <p:cNvSpPr txBox="1"/>
          <p:nvPr/>
        </p:nvSpPr>
        <p:spPr>
          <a:xfrm>
            <a:off x="4914804" y="2283959"/>
            <a:ext cx="1723118" cy="335413"/>
          </a:xfrm>
          <a:prstGeom prst="rect">
            <a:avLst/>
          </a:prstGeom>
          <a:noFill/>
        </p:spPr>
        <p:txBody>
          <a:bodyPr wrap="square" lIns="0" tIns="0" rIns="0" bIns="0" rtlCol="0">
            <a:spAutoFit/>
          </a:bodyPr>
          <a:lstStyle/>
          <a:p>
            <a:pPr algn="l">
              <a:lnSpc>
                <a:spcPct val="120000"/>
              </a:lnSpc>
              <a:spcBef>
                <a:spcPts val="800"/>
              </a:spcBef>
            </a:pPr>
            <a:r>
              <a:rPr lang="en-US" sz="2000" dirty="0"/>
              <a:t>Backend APIs</a:t>
            </a:r>
          </a:p>
        </p:txBody>
      </p:sp>
      <p:sp>
        <p:nvSpPr>
          <p:cNvPr id="30" name="TextBox 29">
            <a:extLst>
              <a:ext uri="{FF2B5EF4-FFF2-40B4-BE49-F238E27FC236}">
                <a16:creationId xmlns:a16="http://schemas.microsoft.com/office/drawing/2014/main" id="{F9F0D038-A030-C5C8-4008-8A711FB1A347}"/>
              </a:ext>
            </a:extLst>
          </p:cNvPr>
          <p:cNvSpPr txBox="1"/>
          <p:nvPr/>
        </p:nvSpPr>
        <p:spPr>
          <a:xfrm>
            <a:off x="10141876" y="2313136"/>
            <a:ext cx="1723118" cy="335413"/>
          </a:xfrm>
          <a:prstGeom prst="rect">
            <a:avLst/>
          </a:prstGeom>
          <a:noFill/>
        </p:spPr>
        <p:txBody>
          <a:bodyPr wrap="square" lIns="0" tIns="0" rIns="0" bIns="0" rtlCol="0">
            <a:spAutoFit/>
          </a:bodyPr>
          <a:lstStyle/>
          <a:p>
            <a:pPr algn="l">
              <a:lnSpc>
                <a:spcPct val="120000"/>
              </a:lnSpc>
              <a:spcBef>
                <a:spcPts val="800"/>
              </a:spcBef>
            </a:pPr>
            <a:r>
              <a:rPr lang="en-US" sz="2000" dirty="0"/>
              <a:t>Dealer</a:t>
            </a:r>
          </a:p>
        </p:txBody>
      </p:sp>
      <p:cxnSp>
        <p:nvCxnSpPr>
          <p:cNvPr id="31" name="Straight Arrow Connector 30">
            <a:extLst>
              <a:ext uri="{FF2B5EF4-FFF2-40B4-BE49-F238E27FC236}">
                <a16:creationId xmlns:a16="http://schemas.microsoft.com/office/drawing/2014/main" id="{30EAB424-90AD-7576-E824-2812C7359463}"/>
              </a:ext>
            </a:extLst>
          </p:cNvPr>
          <p:cNvCxnSpPr>
            <a:cxnSpLocks/>
          </p:cNvCxnSpPr>
          <p:nvPr/>
        </p:nvCxnSpPr>
        <p:spPr>
          <a:xfrm flipH="1">
            <a:off x="8726139" y="1792578"/>
            <a:ext cx="1104358"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DF0E08F-C9DC-F391-528E-2BC8EFE33F30}"/>
              </a:ext>
            </a:extLst>
          </p:cNvPr>
          <p:cNvSpPr txBox="1"/>
          <p:nvPr/>
        </p:nvSpPr>
        <p:spPr>
          <a:xfrm>
            <a:off x="7150193" y="898045"/>
            <a:ext cx="2117528" cy="335413"/>
          </a:xfrm>
          <a:prstGeom prst="rect">
            <a:avLst/>
          </a:prstGeom>
          <a:noFill/>
        </p:spPr>
        <p:txBody>
          <a:bodyPr wrap="square" lIns="0" tIns="0" rIns="0" bIns="0" rtlCol="0">
            <a:spAutoFit/>
          </a:bodyPr>
          <a:lstStyle/>
          <a:p>
            <a:pPr algn="l">
              <a:lnSpc>
                <a:spcPct val="120000"/>
              </a:lnSpc>
              <a:spcBef>
                <a:spcPts val="800"/>
              </a:spcBef>
            </a:pPr>
            <a:r>
              <a:rPr lang="en-US" sz="2000" dirty="0"/>
              <a:t>Dealer Web Portal</a:t>
            </a:r>
          </a:p>
        </p:txBody>
      </p:sp>
      <p:grpSp>
        <p:nvGrpSpPr>
          <p:cNvPr id="46" name="Group 45">
            <a:extLst>
              <a:ext uri="{FF2B5EF4-FFF2-40B4-BE49-F238E27FC236}">
                <a16:creationId xmlns:a16="http://schemas.microsoft.com/office/drawing/2014/main" id="{178C7407-FD4C-58EA-6F75-4255B7011BD6}"/>
              </a:ext>
            </a:extLst>
          </p:cNvPr>
          <p:cNvGrpSpPr/>
          <p:nvPr/>
        </p:nvGrpSpPr>
        <p:grpSpPr>
          <a:xfrm>
            <a:off x="9926790" y="794914"/>
            <a:ext cx="1179689" cy="1736618"/>
            <a:chOff x="9866500" y="792654"/>
            <a:chExt cx="1179689" cy="1736618"/>
          </a:xfrm>
        </p:grpSpPr>
        <p:grpSp>
          <p:nvGrpSpPr>
            <p:cNvPr id="40" name="easyIcon">
              <a:extLst>
                <a:ext uri="{FF2B5EF4-FFF2-40B4-BE49-F238E27FC236}">
                  <a16:creationId xmlns:a16="http://schemas.microsoft.com/office/drawing/2014/main" id="{01FEAC8C-CA06-B1C2-758C-D12A68B9FAA7}"/>
                </a:ext>
              </a:extLst>
            </p:cNvPr>
            <p:cNvGrpSpPr>
              <a:grpSpLocks noChangeAspect="1"/>
            </p:cNvGrpSpPr>
            <p:nvPr>
              <p:custDataLst>
                <p:tags r:id="rId10"/>
              </p:custDataLst>
            </p:nvPr>
          </p:nvGrpSpPr>
          <p:grpSpPr>
            <a:xfrm>
              <a:off x="9893748" y="1376831"/>
              <a:ext cx="1152441" cy="1152441"/>
              <a:chOff x="3791869" y="2158867"/>
              <a:chExt cx="721099" cy="721099"/>
            </a:xfrm>
          </p:grpSpPr>
          <p:sp>
            <p:nvSpPr>
              <p:cNvPr id="41" name="backgroundFixed">
                <a:extLst>
                  <a:ext uri="{FF2B5EF4-FFF2-40B4-BE49-F238E27FC236}">
                    <a16:creationId xmlns:a16="http://schemas.microsoft.com/office/drawing/2014/main" id="{3554657E-5A3B-94A7-30BF-C3B5922E0B81}"/>
                  </a:ext>
                </a:extLst>
              </p:cNvPr>
              <p:cNvSpPr/>
              <p:nvPr>
                <p:custDataLst>
                  <p:tags r:id="rId13"/>
                </p:custDataLst>
              </p:nvPr>
            </p:nvSpPr>
            <p:spPr>
              <a:xfrm>
                <a:off x="3791869" y="2158867"/>
                <a:ext cx="721099" cy="721099"/>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42" name="Vector">
                <a:extLst>
                  <a:ext uri="{FF2B5EF4-FFF2-40B4-BE49-F238E27FC236}">
                    <a16:creationId xmlns:a16="http://schemas.microsoft.com/office/drawing/2014/main" id="{A9F67995-0137-BFE7-2310-1824C167E20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bwMode="gray">
              <a:xfrm>
                <a:off x="3791869" y="2158867"/>
                <a:ext cx="721099" cy="721099"/>
              </a:xfrm>
              <a:prstGeom prst="rect">
                <a:avLst/>
              </a:prstGeom>
            </p:spPr>
          </p:pic>
        </p:grpSp>
        <p:grpSp>
          <p:nvGrpSpPr>
            <p:cNvPr id="43" name="easyIcon">
              <a:extLst>
                <a:ext uri="{FF2B5EF4-FFF2-40B4-BE49-F238E27FC236}">
                  <a16:creationId xmlns:a16="http://schemas.microsoft.com/office/drawing/2014/main" id="{2A279F24-3854-0BE1-A1AA-FE6784B4D658}"/>
                </a:ext>
              </a:extLst>
            </p:cNvPr>
            <p:cNvGrpSpPr>
              <a:grpSpLocks noChangeAspect="1"/>
            </p:cNvGrpSpPr>
            <p:nvPr>
              <p:custDataLst>
                <p:tags r:id="rId11"/>
              </p:custDataLst>
            </p:nvPr>
          </p:nvGrpSpPr>
          <p:grpSpPr>
            <a:xfrm>
              <a:off x="9866500" y="792654"/>
              <a:ext cx="1152441" cy="1152441"/>
              <a:chOff x="575668" y="1150755"/>
              <a:chExt cx="721100" cy="721100"/>
            </a:xfrm>
          </p:grpSpPr>
          <p:sp>
            <p:nvSpPr>
              <p:cNvPr id="44" name="backgroundFixed">
                <a:extLst>
                  <a:ext uri="{FF2B5EF4-FFF2-40B4-BE49-F238E27FC236}">
                    <a16:creationId xmlns:a16="http://schemas.microsoft.com/office/drawing/2014/main" id="{2DCAC3A5-FDD6-0A70-A709-DA689C8BCF6E}"/>
                  </a:ext>
                </a:extLst>
              </p:cNvPr>
              <p:cNvSpPr/>
              <p:nvPr>
                <p:custDataLst>
                  <p:tags r:id="rId12"/>
                </p:custDataLst>
              </p:nvPr>
            </p:nvSpPr>
            <p:spPr>
              <a:xfrm>
                <a:off x="575668" y="1150755"/>
                <a:ext cx="721100" cy="7211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45" name="Vector">
                <a:extLst>
                  <a:ext uri="{FF2B5EF4-FFF2-40B4-BE49-F238E27FC236}">
                    <a16:creationId xmlns:a16="http://schemas.microsoft.com/office/drawing/2014/main" id="{B3602CDF-7984-68FE-8606-C745AE4ED87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bwMode="gray">
              <a:xfrm>
                <a:off x="575668" y="1150755"/>
                <a:ext cx="721100" cy="721100"/>
              </a:xfrm>
              <a:prstGeom prst="rect">
                <a:avLst/>
              </a:prstGeom>
            </p:spPr>
          </p:pic>
        </p:grpSp>
      </p:grpSp>
      <p:sp>
        <p:nvSpPr>
          <p:cNvPr id="47" name="Oval 46">
            <a:extLst>
              <a:ext uri="{FF2B5EF4-FFF2-40B4-BE49-F238E27FC236}">
                <a16:creationId xmlns:a16="http://schemas.microsoft.com/office/drawing/2014/main" id="{0A770304-B2BB-4272-FFE4-DB12E61632E6}"/>
              </a:ext>
            </a:extLst>
          </p:cNvPr>
          <p:cNvSpPr/>
          <p:nvPr/>
        </p:nvSpPr>
        <p:spPr>
          <a:xfrm>
            <a:off x="4399793" y="1988682"/>
            <a:ext cx="2651683" cy="98285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48" name="Oval 47">
            <a:extLst>
              <a:ext uri="{FF2B5EF4-FFF2-40B4-BE49-F238E27FC236}">
                <a16:creationId xmlns:a16="http://schemas.microsoft.com/office/drawing/2014/main" id="{67809ABF-6520-7FC0-AE07-FB66E02B02AC}"/>
              </a:ext>
            </a:extLst>
          </p:cNvPr>
          <p:cNvSpPr/>
          <p:nvPr/>
        </p:nvSpPr>
        <p:spPr>
          <a:xfrm>
            <a:off x="6798947" y="540704"/>
            <a:ext cx="2651683" cy="98285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23" name="TextBox 22">
            <a:extLst>
              <a:ext uri="{FF2B5EF4-FFF2-40B4-BE49-F238E27FC236}">
                <a16:creationId xmlns:a16="http://schemas.microsoft.com/office/drawing/2014/main" id="{166E9421-459F-E444-C3A9-2591C0469924}"/>
              </a:ext>
            </a:extLst>
          </p:cNvPr>
          <p:cNvSpPr txBox="1"/>
          <p:nvPr/>
        </p:nvSpPr>
        <p:spPr>
          <a:xfrm>
            <a:off x="9890663" y="3882490"/>
            <a:ext cx="1723118" cy="335413"/>
          </a:xfrm>
          <a:prstGeom prst="rect">
            <a:avLst/>
          </a:prstGeom>
          <a:noFill/>
        </p:spPr>
        <p:txBody>
          <a:bodyPr wrap="square" lIns="0" tIns="0" rIns="0" bIns="0" rtlCol="0">
            <a:spAutoFit/>
          </a:bodyPr>
          <a:lstStyle/>
          <a:p>
            <a:pPr algn="l">
              <a:lnSpc>
                <a:spcPct val="120000"/>
              </a:lnSpc>
              <a:spcBef>
                <a:spcPts val="800"/>
              </a:spcBef>
            </a:pPr>
            <a:r>
              <a:rPr lang="en-US" sz="2000" dirty="0"/>
              <a:t>Fake Dealer</a:t>
            </a:r>
          </a:p>
        </p:txBody>
      </p:sp>
      <p:sp>
        <p:nvSpPr>
          <p:cNvPr id="24" name="Oval 23">
            <a:extLst>
              <a:ext uri="{FF2B5EF4-FFF2-40B4-BE49-F238E27FC236}">
                <a16:creationId xmlns:a16="http://schemas.microsoft.com/office/drawing/2014/main" id="{2DF702DE-5263-7256-8413-D6B173B918E8}"/>
              </a:ext>
            </a:extLst>
          </p:cNvPr>
          <p:cNvSpPr/>
          <p:nvPr/>
        </p:nvSpPr>
        <p:spPr>
          <a:xfrm>
            <a:off x="9729391" y="2985707"/>
            <a:ext cx="394798" cy="39479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8288" rIns="144000" bIns="144000" rtlCol="0" anchor="t"/>
          <a:lstStyle/>
          <a:p>
            <a:pPr algn="l">
              <a:spcBef>
                <a:spcPts val="800"/>
              </a:spcBef>
            </a:pPr>
            <a:r>
              <a:rPr lang="en-US" sz="1600" dirty="0"/>
              <a:t>1</a:t>
            </a:r>
          </a:p>
        </p:txBody>
      </p:sp>
      <p:cxnSp>
        <p:nvCxnSpPr>
          <p:cNvPr id="26" name="Straight Arrow Connector 25">
            <a:extLst>
              <a:ext uri="{FF2B5EF4-FFF2-40B4-BE49-F238E27FC236}">
                <a16:creationId xmlns:a16="http://schemas.microsoft.com/office/drawing/2014/main" id="{5FF31688-8B44-4424-215C-733ABFD938B7}"/>
              </a:ext>
            </a:extLst>
          </p:cNvPr>
          <p:cNvCxnSpPr>
            <a:cxnSpLocks/>
          </p:cNvCxnSpPr>
          <p:nvPr/>
        </p:nvCxnSpPr>
        <p:spPr>
          <a:xfrm flipH="1" flipV="1">
            <a:off x="8709766" y="2184720"/>
            <a:ext cx="1398050" cy="7401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393A4D7-C8DA-12C9-AAA5-CE39AAE51F76}"/>
              </a:ext>
            </a:extLst>
          </p:cNvPr>
          <p:cNvCxnSpPr>
            <a:cxnSpLocks/>
          </p:cNvCxnSpPr>
          <p:nvPr/>
        </p:nvCxnSpPr>
        <p:spPr>
          <a:xfrm flipH="1">
            <a:off x="7150193" y="2400994"/>
            <a:ext cx="123834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4AC5BB99-527C-9A74-F6F0-F28ADC9C195D}"/>
              </a:ext>
            </a:extLst>
          </p:cNvPr>
          <p:cNvSpPr/>
          <p:nvPr/>
        </p:nvSpPr>
        <p:spPr>
          <a:xfrm>
            <a:off x="7824617" y="2489918"/>
            <a:ext cx="394798" cy="39479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8288" rIns="144000" bIns="144000" rtlCol="0" anchor="t"/>
          <a:lstStyle/>
          <a:p>
            <a:pPr algn="l">
              <a:spcBef>
                <a:spcPts val="800"/>
              </a:spcBef>
            </a:pPr>
            <a:r>
              <a:rPr lang="en-US" sz="1600" dirty="0"/>
              <a:t>2</a:t>
            </a:r>
          </a:p>
        </p:txBody>
      </p:sp>
      <p:sp>
        <p:nvSpPr>
          <p:cNvPr id="49" name="TextBox 48">
            <a:extLst>
              <a:ext uri="{FF2B5EF4-FFF2-40B4-BE49-F238E27FC236}">
                <a16:creationId xmlns:a16="http://schemas.microsoft.com/office/drawing/2014/main" id="{538ACDF2-212C-5DE0-7331-B92A4C9374C9}"/>
              </a:ext>
            </a:extLst>
          </p:cNvPr>
          <p:cNvSpPr txBox="1"/>
          <p:nvPr/>
        </p:nvSpPr>
        <p:spPr>
          <a:xfrm>
            <a:off x="6309384" y="3114915"/>
            <a:ext cx="1515234" cy="1860509"/>
          </a:xfrm>
          <a:prstGeom prst="rect">
            <a:avLst/>
          </a:prstGeom>
          <a:noFill/>
          <a:ln>
            <a:solidFill>
              <a:srgbClr val="001A54"/>
            </a:solidFill>
          </a:ln>
        </p:spPr>
        <p:txBody>
          <a:bodyPr wrap="square" lIns="54864" tIns="0" rIns="0" bIns="0" rtlCol="0">
            <a:spAutoFit/>
          </a:bodyPr>
          <a:lstStyle/>
          <a:p>
            <a:pPr algn="l">
              <a:lnSpc>
                <a:spcPct val="120000"/>
              </a:lnSpc>
              <a:spcBef>
                <a:spcPts val="800"/>
              </a:spcBef>
            </a:pPr>
            <a:r>
              <a:rPr lang="en-US" sz="1600" dirty="0"/>
              <a:t>API_call0()</a:t>
            </a:r>
          </a:p>
          <a:p>
            <a:pPr algn="l">
              <a:lnSpc>
                <a:spcPct val="120000"/>
              </a:lnSpc>
              <a:spcBef>
                <a:spcPts val="800"/>
              </a:spcBef>
            </a:pPr>
            <a:r>
              <a:rPr lang="en-US" sz="1600" dirty="0"/>
              <a:t>API_call1()</a:t>
            </a:r>
          </a:p>
          <a:p>
            <a:pPr algn="l">
              <a:lnSpc>
                <a:spcPct val="120000"/>
              </a:lnSpc>
              <a:spcBef>
                <a:spcPts val="800"/>
              </a:spcBef>
            </a:pPr>
            <a:r>
              <a:rPr lang="en-US" sz="1600" dirty="0"/>
              <a:t>API_call2()</a:t>
            </a:r>
          </a:p>
          <a:p>
            <a:pPr algn="l">
              <a:lnSpc>
                <a:spcPct val="120000"/>
              </a:lnSpc>
              <a:spcBef>
                <a:spcPts val="800"/>
              </a:spcBef>
            </a:pPr>
            <a:r>
              <a:rPr lang="en-US" sz="1600" dirty="0" err="1">
                <a:solidFill>
                  <a:srgbClr val="C00000"/>
                </a:solidFill>
              </a:rPr>
              <a:t>assign_owner</a:t>
            </a:r>
            <a:r>
              <a:rPr lang="en-US" sz="1600" dirty="0">
                <a:solidFill>
                  <a:srgbClr val="C00000"/>
                </a:solidFill>
              </a:rPr>
              <a:t>()</a:t>
            </a:r>
          </a:p>
          <a:p>
            <a:pPr algn="l">
              <a:lnSpc>
                <a:spcPct val="120000"/>
              </a:lnSpc>
              <a:spcBef>
                <a:spcPts val="800"/>
              </a:spcBef>
            </a:pPr>
            <a:r>
              <a:rPr lang="en-US" sz="1600" dirty="0">
                <a:solidFill>
                  <a:srgbClr val="C00000"/>
                </a:solidFill>
              </a:rPr>
              <a:t>…</a:t>
            </a:r>
          </a:p>
        </p:txBody>
      </p:sp>
      <p:sp>
        <p:nvSpPr>
          <p:cNvPr id="53" name="TextBox 52">
            <a:extLst>
              <a:ext uri="{FF2B5EF4-FFF2-40B4-BE49-F238E27FC236}">
                <a16:creationId xmlns:a16="http://schemas.microsoft.com/office/drawing/2014/main" id="{343072AC-2E7E-8D3E-92DE-03455EA3AAF7}"/>
              </a:ext>
            </a:extLst>
          </p:cNvPr>
          <p:cNvSpPr txBox="1"/>
          <p:nvPr/>
        </p:nvSpPr>
        <p:spPr>
          <a:xfrm>
            <a:off x="4290851" y="4939427"/>
            <a:ext cx="1942778" cy="335413"/>
          </a:xfrm>
          <a:prstGeom prst="rect">
            <a:avLst/>
          </a:prstGeom>
          <a:noFill/>
        </p:spPr>
        <p:txBody>
          <a:bodyPr wrap="square" lIns="0" tIns="0" rIns="0" bIns="0" rtlCol="0">
            <a:spAutoFit/>
          </a:bodyPr>
          <a:lstStyle/>
          <a:p>
            <a:pPr algn="l">
              <a:lnSpc>
                <a:spcPct val="120000"/>
              </a:lnSpc>
              <a:spcBef>
                <a:spcPts val="800"/>
              </a:spcBef>
            </a:pPr>
            <a:r>
              <a:rPr lang="en-US" sz="2000" dirty="0"/>
              <a:t>Attacker Account</a:t>
            </a:r>
          </a:p>
        </p:txBody>
      </p:sp>
      <p:sp>
        <p:nvSpPr>
          <p:cNvPr id="54" name="Oval 53">
            <a:extLst>
              <a:ext uri="{FF2B5EF4-FFF2-40B4-BE49-F238E27FC236}">
                <a16:creationId xmlns:a16="http://schemas.microsoft.com/office/drawing/2014/main" id="{B295A2F3-F01E-D6CD-CA66-C2BE071202EC}"/>
              </a:ext>
            </a:extLst>
          </p:cNvPr>
          <p:cNvSpPr/>
          <p:nvPr/>
        </p:nvSpPr>
        <p:spPr>
          <a:xfrm>
            <a:off x="2558519" y="2191741"/>
            <a:ext cx="394798" cy="39479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8288" rIns="144000" bIns="144000" rtlCol="0" anchor="t"/>
          <a:lstStyle/>
          <a:p>
            <a:pPr algn="l">
              <a:spcBef>
                <a:spcPts val="800"/>
              </a:spcBef>
            </a:pPr>
            <a:r>
              <a:rPr lang="en-US" sz="1600" dirty="0"/>
              <a:t>3</a:t>
            </a:r>
          </a:p>
        </p:txBody>
      </p:sp>
      <p:pic>
        <p:nvPicPr>
          <p:cNvPr id="55" name="Graphic 54" descr="Devil face with solid fill with solid fill">
            <a:extLst>
              <a:ext uri="{FF2B5EF4-FFF2-40B4-BE49-F238E27FC236}">
                <a16:creationId xmlns:a16="http://schemas.microsoft.com/office/drawing/2014/main" id="{4A4B82DF-C31F-A5A3-4BFD-909F55DC992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683354" y="4504316"/>
            <a:ext cx="435110" cy="435110"/>
          </a:xfrm>
          <a:prstGeom prst="rect">
            <a:avLst/>
          </a:prstGeom>
        </p:spPr>
      </p:pic>
      <p:grpSp>
        <p:nvGrpSpPr>
          <p:cNvPr id="56" name="Group 55">
            <a:extLst>
              <a:ext uri="{FF2B5EF4-FFF2-40B4-BE49-F238E27FC236}">
                <a16:creationId xmlns:a16="http://schemas.microsoft.com/office/drawing/2014/main" id="{17775B42-E831-8355-47E8-495EB22921F3}"/>
              </a:ext>
            </a:extLst>
          </p:cNvPr>
          <p:cNvGrpSpPr/>
          <p:nvPr/>
        </p:nvGrpSpPr>
        <p:grpSpPr>
          <a:xfrm>
            <a:off x="9926790" y="2423349"/>
            <a:ext cx="1179689" cy="1736618"/>
            <a:chOff x="9866500" y="792654"/>
            <a:chExt cx="1179689" cy="1736618"/>
          </a:xfrm>
        </p:grpSpPr>
        <p:grpSp>
          <p:nvGrpSpPr>
            <p:cNvPr id="57" name="easyIcon">
              <a:extLst>
                <a:ext uri="{FF2B5EF4-FFF2-40B4-BE49-F238E27FC236}">
                  <a16:creationId xmlns:a16="http://schemas.microsoft.com/office/drawing/2014/main" id="{80D28DCB-5C57-B260-A3CD-D2F9031AF0BD}"/>
                </a:ext>
              </a:extLst>
            </p:cNvPr>
            <p:cNvGrpSpPr>
              <a:grpSpLocks noChangeAspect="1"/>
            </p:cNvGrpSpPr>
            <p:nvPr>
              <p:custDataLst>
                <p:tags r:id="rId6"/>
              </p:custDataLst>
            </p:nvPr>
          </p:nvGrpSpPr>
          <p:grpSpPr>
            <a:xfrm>
              <a:off x="9893748" y="1376831"/>
              <a:ext cx="1152441" cy="1152441"/>
              <a:chOff x="3791869" y="2158867"/>
              <a:chExt cx="721099" cy="721099"/>
            </a:xfrm>
          </p:grpSpPr>
          <p:sp>
            <p:nvSpPr>
              <p:cNvPr id="61" name="backgroundFixed">
                <a:extLst>
                  <a:ext uri="{FF2B5EF4-FFF2-40B4-BE49-F238E27FC236}">
                    <a16:creationId xmlns:a16="http://schemas.microsoft.com/office/drawing/2014/main" id="{153BC67B-9A35-8C92-01BA-CDA696B75486}"/>
                  </a:ext>
                </a:extLst>
              </p:cNvPr>
              <p:cNvSpPr/>
              <p:nvPr>
                <p:custDataLst>
                  <p:tags r:id="rId9"/>
                </p:custDataLst>
              </p:nvPr>
            </p:nvSpPr>
            <p:spPr>
              <a:xfrm>
                <a:off x="3791869" y="2158867"/>
                <a:ext cx="721099" cy="721099"/>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62" name="Vector">
                <a:extLst>
                  <a:ext uri="{FF2B5EF4-FFF2-40B4-BE49-F238E27FC236}">
                    <a16:creationId xmlns:a16="http://schemas.microsoft.com/office/drawing/2014/main" id="{0025422F-F4D8-62EC-0AAE-EFD2F086D5E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bwMode="gray">
              <a:xfrm>
                <a:off x="3791869" y="2158867"/>
                <a:ext cx="721099" cy="721099"/>
              </a:xfrm>
              <a:prstGeom prst="rect">
                <a:avLst/>
              </a:prstGeom>
            </p:spPr>
          </p:pic>
        </p:grpSp>
        <p:grpSp>
          <p:nvGrpSpPr>
            <p:cNvPr id="58" name="easyIcon">
              <a:extLst>
                <a:ext uri="{FF2B5EF4-FFF2-40B4-BE49-F238E27FC236}">
                  <a16:creationId xmlns:a16="http://schemas.microsoft.com/office/drawing/2014/main" id="{F053A8FE-6637-1518-AE88-EC11D2A07FF6}"/>
                </a:ext>
              </a:extLst>
            </p:cNvPr>
            <p:cNvGrpSpPr>
              <a:grpSpLocks noChangeAspect="1"/>
            </p:cNvGrpSpPr>
            <p:nvPr>
              <p:custDataLst>
                <p:tags r:id="rId7"/>
              </p:custDataLst>
            </p:nvPr>
          </p:nvGrpSpPr>
          <p:grpSpPr>
            <a:xfrm>
              <a:off x="9866500" y="792654"/>
              <a:ext cx="1152441" cy="1152441"/>
              <a:chOff x="575668" y="1150755"/>
              <a:chExt cx="721100" cy="721100"/>
            </a:xfrm>
          </p:grpSpPr>
          <p:sp>
            <p:nvSpPr>
              <p:cNvPr id="59" name="backgroundFixed">
                <a:extLst>
                  <a:ext uri="{FF2B5EF4-FFF2-40B4-BE49-F238E27FC236}">
                    <a16:creationId xmlns:a16="http://schemas.microsoft.com/office/drawing/2014/main" id="{07E7456E-ABBE-77A5-6D00-78F586FD6712}"/>
                  </a:ext>
                </a:extLst>
              </p:cNvPr>
              <p:cNvSpPr/>
              <p:nvPr>
                <p:custDataLst>
                  <p:tags r:id="rId8"/>
                </p:custDataLst>
              </p:nvPr>
            </p:nvSpPr>
            <p:spPr>
              <a:xfrm>
                <a:off x="575668" y="1150755"/>
                <a:ext cx="721100" cy="7211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60" name="Vector">
                <a:extLst>
                  <a:ext uri="{FF2B5EF4-FFF2-40B4-BE49-F238E27FC236}">
                    <a16:creationId xmlns:a16="http://schemas.microsoft.com/office/drawing/2014/main" id="{2A1D6431-9D08-1753-5C3B-235C0C48D14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bwMode="gray">
              <a:xfrm>
                <a:off x="575668" y="1150755"/>
                <a:ext cx="721100" cy="721100"/>
              </a:xfrm>
              <a:prstGeom prst="rect">
                <a:avLst/>
              </a:prstGeom>
            </p:spPr>
          </p:pic>
        </p:grpSp>
      </p:grpSp>
      <p:pic>
        <p:nvPicPr>
          <p:cNvPr id="63" name="Graphic 62" descr="Devil face with solid fill with solid fill">
            <a:extLst>
              <a:ext uri="{FF2B5EF4-FFF2-40B4-BE49-F238E27FC236}">
                <a16:creationId xmlns:a16="http://schemas.microsoft.com/office/drawing/2014/main" id="{21538D49-8229-16DA-E90C-0E571A06144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796560" y="3487856"/>
            <a:ext cx="435110" cy="435110"/>
          </a:xfrm>
          <a:prstGeom prst="rect">
            <a:avLst/>
          </a:prstGeom>
        </p:spPr>
      </p:pic>
      <p:graphicFrame>
        <p:nvGraphicFramePr>
          <p:cNvPr id="64" name="Table 63">
            <a:extLst>
              <a:ext uri="{FF2B5EF4-FFF2-40B4-BE49-F238E27FC236}">
                <a16:creationId xmlns:a16="http://schemas.microsoft.com/office/drawing/2014/main" id="{48882885-4DA0-BB35-7EF6-CF6960536B10}"/>
              </a:ext>
            </a:extLst>
          </p:cNvPr>
          <p:cNvGraphicFramePr>
            <a:graphicFrameLocks noGrp="1"/>
          </p:cNvGraphicFramePr>
          <p:nvPr>
            <p:extLst>
              <p:ext uri="{D42A27DB-BD31-4B8C-83A1-F6EECF244321}">
                <p14:modId xmlns:p14="http://schemas.microsoft.com/office/powerpoint/2010/main" val="602429349"/>
              </p:ext>
            </p:extLst>
          </p:nvPr>
        </p:nvGraphicFramePr>
        <p:xfrm>
          <a:off x="82405" y="919532"/>
          <a:ext cx="4051002" cy="1230882"/>
        </p:xfrm>
        <a:graphic>
          <a:graphicData uri="http://schemas.openxmlformats.org/drawingml/2006/table">
            <a:tbl>
              <a:tblPr firstRow="1" bandRow="1">
                <a:tableStyleId>{5C22544A-7EE6-4342-B048-85BDC9FD1C3A}</a:tableStyleId>
              </a:tblPr>
              <a:tblGrid>
                <a:gridCol w="2123566">
                  <a:extLst>
                    <a:ext uri="{9D8B030D-6E8A-4147-A177-3AD203B41FA5}">
                      <a16:colId xmlns:a16="http://schemas.microsoft.com/office/drawing/2014/main" val="781408958"/>
                    </a:ext>
                  </a:extLst>
                </a:gridCol>
                <a:gridCol w="1927436">
                  <a:extLst>
                    <a:ext uri="{9D8B030D-6E8A-4147-A177-3AD203B41FA5}">
                      <a16:colId xmlns:a16="http://schemas.microsoft.com/office/drawing/2014/main" val="172750854"/>
                    </a:ext>
                  </a:extLst>
                </a:gridCol>
              </a:tblGrid>
              <a:tr h="310641">
                <a:tc>
                  <a:txBody>
                    <a:bodyPr/>
                    <a:lstStyle/>
                    <a:p>
                      <a:r>
                        <a:rPr lang="en-US" sz="1400" dirty="0"/>
                        <a:t>VIN</a:t>
                      </a:r>
                    </a:p>
                  </a:txBody>
                  <a:tcPr/>
                </a:tc>
                <a:tc>
                  <a:txBody>
                    <a:bodyPr/>
                    <a:lstStyle/>
                    <a:p>
                      <a:r>
                        <a:rPr lang="en-US" sz="1400" dirty="0"/>
                        <a:t>Owner</a:t>
                      </a:r>
                    </a:p>
                  </a:txBody>
                  <a:tcPr/>
                </a:tc>
                <a:extLst>
                  <a:ext uri="{0D108BD9-81ED-4DB2-BD59-A6C34878D82A}">
                    <a16:rowId xmlns:a16="http://schemas.microsoft.com/office/drawing/2014/main" val="4230815711"/>
                  </a:ext>
                </a:extLst>
              </a:tr>
              <a:tr h="267677">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3C4PDDBGXET197449</a:t>
                      </a:r>
                    </a:p>
                  </a:txBody>
                  <a:tcPr/>
                </a:tc>
                <a:tc>
                  <a:txBody>
                    <a:bodyPr/>
                    <a:lstStyle/>
                    <a:p>
                      <a:r>
                        <a:rPr lang="en-US" sz="1400" dirty="0" err="1"/>
                        <a:t>User_A</a:t>
                      </a:r>
                      <a:endParaRPr lang="en-US" sz="1400" dirty="0"/>
                    </a:p>
                  </a:txBody>
                  <a:tcPr/>
                </a:tc>
                <a:extLst>
                  <a:ext uri="{0D108BD9-81ED-4DB2-BD59-A6C34878D82A}">
                    <a16:rowId xmlns:a16="http://schemas.microsoft.com/office/drawing/2014/main" val="1360482526"/>
                  </a:ext>
                </a:extLst>
              </a:tr>
              <a:tr h="267677">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1GHDT13S222114062</a:t>
                      </a:r>
                    </a:p>
                  </a:txBody>
                  <a:tcPr/>
                </a:tc>
                <a:tc>
                  <a:txBody>
                    <a:bodyPr/>
                    <a:lstStyle/>
                    <a:p>
                      <a:r>
                        <a:rPr lang="en-US" sz="1400" dirty="0" err="1"/>
                        <a:t>User_B</a:t>
                      </a:r>
                      <a:endParaRPr lang="en-US" sz="1400" dirty="0"/>
                    </a:p>
                  </a:txBody>
                  <a:tcPr/>
                </a:tc>
                <a:extLst>
                  <a:ext uri="{0D108BD9-81ED-4DB2-BD59-A6C34878D82A}">
                    <a16:rowId xmlns:a16="http://schemas.microsoft.com/office/drawing/2014/main" val="3281340745"/>
                  </a:ext>
                </a:extLst>
              </a:tr>
              <a:tr h="310641">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endParaRPr lang="en-US" sz="1400" b="0" i="0" kern="1200" dirty="0">
                        <a:solidFill>
                          <a:srgbClr val="C00000"/>
                        </a:solidFill>
                        <a:effectLst/>
                        <a:latin typeface="+mn-lt"/>
                        <a:ea typeface="+mn-ea"/>
                        <a:cs typeface="+mn-cs"/>
                      </a:endParaRPr>
                    </a:p>
                  </a:txBody>
                  <a:tcPr/>
                </a:tc>
                <a:tc>
                  <a:txBody>
                    <a:bodyPr/>
                    <a:lstStyle/>
                    <a:p>
                      <a:endParaRPr lang="en-US" sz="1400" dirty="0">
                        <a:solidFill>
                          <a:srgbClr val="C00000"/>
                        </a:solidFill>
                      </a:endParaRPr>
                    </a:p>
                  </a:txBody>
                  <a:tcPr/>
                </a:tc>
                <a:extLst>
                  <a:ext uri="{0D108BD9-81ED-4DB2-BD59-A6C34878D82A}">
                    <a16:rowId xmlns:a16="http://schemas.microsoft.com/office/drawing/2014/main" val="3553383612"/>
                  </a:ext>
                </a:extLst>
              </a:tr>
            </a:tbl>
          </a:graphicData>
        </a:graphic>
      </p:graphicFrame>
      <p:cxnSp>
        <p:nvCxnSpPr>
          <p:cNvPr id="65" name="Straight Arrow Connector 64">
            <a:extLst>
              <a:ext uri="{FF2B5EF4-FFF2-40B4-BE49-F238E27FC236}">
                <a16:creationId xmlns:a16="http://schemas.microsoft.com/office/drawing/2014/main" id="{5B99525E-6C75-79AE-C7AA-4B4A6A735A36}"/>
              </a:ext>
            </a:extLst>
          </p:cNvPr>
          <p:cNvCxnSpPr>
            <a:cxnSpLocks/>
          </p:cNvCxnSpPr>
          <p:nvPr/>
        </p:nvCxnSpPr>
        <p:spPr>
          <a:xfrm flipH="1">
            <a:off x="3121499" y="2264002"/>
            <a:ext cx="123834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EE92AF43-66FF-5873-2857-FDE33C0FD731}"/>
              </a:ext>
            </a:extLst>
          </p:cNvPr>
          <p:cNvGrpSpPr/>
          <p:nvPr/>
        </p:nvGrpSpPr>
        <p:grpSpPr>
          <a:xfrm>
            <a:off x="4832723" y="3317931"/>
            <a:ext cx="835083" cy="1550870"/>
            <a:chOff x="4832723" y="3317931"/>
            <a:chExt cx="835083" cy="1550870"/>
          </a:xfrm>
        </p:grpSpPr>
        <p:sp>
          <p:nvSpPr>
            <p:cNvPr id="67" name="Freeform: Shape 66">
              <a:extLst>
                <a:ext uri="{FF2B5EF4-FFF2-40B4-BE49-F238E27FC236}">
                  <a16:creationId xmlns:a16="http://schemas.microsoft.com/office/drawing/2014/main" id="{3C826186-612F-373C-727E-1D653CDE10A4}"/>
                </a:ext>
              </a:extLst>
            </p:cNvPr>
            <p:cNvSpPr/>
            <p:nvPr/>
          </p:nvSpPr>
          <p:spPr>
            <a:xfrm>
              <a:off x="4832723" y="3317931"/>
              <a:ext cx="835083" cy="1550870"/>
            </a:xfrm>
            <a:custGeom>
              <a:avLst/>
              <a:gdLst>
                <a:gd name="connsiteX0" fmla="*/ 715786 w 835083"/>
                <a:gd name="connsiteY0" fmla="*/ 0 h 1550870"/>
                <a:gd name="connsiteX1" fmla="*/ 119298 w 835083"/>
                <a:gd name="connsiteY1" fmla="*/ 0 h 1550870"/>
                <a:gd name="connsiteX2" fmla="*/ 0 w 835083"/>
                <a:gd name="connsiteY2" fmla="*/ 119298 h 1550870"/>
                <a:gd name="connsiteX3" fmla="*/ 0 w 835083"/>
                <a:gd name="connsiteY3" fmla="*/ 1431572 h 1550870"/>
                <a:gd name="connsiteX4" fmla="*/ 119298 w 835083"/>
                <a:gd name="connsiteY4" fmla="*/ 1550870 h 1550870"/>
                <a:gd name="connsiteX5" fmla="*/ 715786 w 835083"/>
                <a:gd name="connsiteY5" fmla="*/ 1550870 h 1550870"/>
                <a:gd name="connsiteX6" fmla="*/ 835084 w 835083"/>
                <a:gd name="connsiteY6" fmla="*/ 1431572 h 1550870"/>
                <a:gd name="connsiteX7" fmla="*/ 835084 w 835083"/>
                <a:gd name="connsiteY7" fmla="*/ 119298 h 1550870"/>
                <a:gd name="connsiteX8" fmla="*/ 715786 w 835083"/>
                <a:gd name="connsiteY8" fmla="*/ 0 h 1550870"/>
                <a:gd name="connsiteX9" fmla="*/ 775435 w 835083"/>
                <a:gd name="connsiteY9" fmla="*/ 1431572 h 1550870"/>
                <a:gd name="connsiteX10" fmla="*/ 715786 w 835083"/>
                <a:gd name="connsiteY10" fmla="*/ 1491221 h 1550870"/>
                <a:gd name="connsiteX11" fmla="*/ 119298 w 835083"/>
                <a:gd name="connsiteY11" fmla="*/ 1491221 h 1550870"/>
                <a:gd name="connsiteX12" fmla="*/ 59649 w 835083"/>
                <a:gd name="connsiteY12" fmla="*/ 1431572 h 1550870"/>
                <a:gd name="connsiteX13" fmla="*/ 59649 w 835083"/>
                <a:gd name="connsiteY13" fmla="*/ 119298 h 1550870"/>
                <a:gd name="connsiteX14" fmla="*/ 119298 w 835083"/>
                <a:gd name="connsiteY14" fmla="*/ 59649 h 1550870"/>
                <a:gd name="connsiteX15" fmla="*/ 715786 w 835083"/>
                <a:gd name="connsiteY15" fmla="*/ 59649 h 1550870"/>
                <a:gd name="connsiteX16" fmla="*/ 775435 w 835083"/>
                <a:gd name="connsiteY16" fmla="*/ 119298 h 1550870"/>
                <a:gd name="connsiteX17" fmla="*/ 775435 w 835083"/>
                <a:gd name="connsiteY17" fmla="*/ 1431572 h 155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083" h="1550870">
                  <a:moveTo>
                    <a:pt x="715786" y="0"/>
                  </a:moveTo>
                  <a:lnTo>
                    <a:pt x="119298" y="0"/>
                  </a:lnTo>
                  <a:cubicBezTo>
                    <a:pt x="53684" y="0"/>
                    <a:pt x="0" y="53684"/>
                    <a:pt x="0" y="119298"/>
                  </a:cubicBezTo>
                  <a:lnTo>
                    <a:pt x="0" y="1431572"/>
                  </a:lnTo>
                  <a:cubicBezTo>
                    <a:pt x="0" y="1497186"/>
                    <a:pt x="53684" y="1550870"/>
                    <a:pt x="119298" y="1550870"/>
                  </a:cubicBezTo>
                  <a:lnTo>
                    <a:pt x="715786" y="1550870"/>
                  </a:lnTo>
                  <a:cubicBezTo>
                    <a:pt x="781400" y="1550870"/>
                    <a:pt x="835084" y="1497186"/>
                    <a:pt x="835084" y="1431572"/>
                  </a:cubicBezTo>
                  <a:lnTo>
                    <a:pt x="835084" y="119298"/>
                  </a:lnTo>
                  <a:cubicBezTo>
                    <a:pt x="835084" y="53684"/>
                    <a:pt x="781400" y="0"/>
                    <a:pt x="715786" y="0"/>
                  </a:cubicBezTo>
                  <a:close/>
                  <a:moveTo>
                    <a:pt x="775435" y="1431572"/>
                  </a:moveTo>
                  <a:cubicBezTo>
                    <a:pt x="775435" y="1464379"/>
                    <a:pt x="748593" y="1491221"/>
                    <a:pt x="715786" y="1491221"/>
                  </a:cubicBezTo>
                  <a:lnTo>
                    <a:pt x="119298" y="1491221"/>
                  </a:lnTo>
                  <a:cubicBezTo>
                    <a:pt x="86491" y="1491221"/>
                    <a:pt x="59649" y="1464379"/>
                    <a:pt x="59649" y="1431572"/>
                  </a:cubicBezTo>
                  <a:lnTo>
                    <a:pt x="59649" y="119298"/>
                  </a:lnTo>
                  <a:cubicBezTo>
                    <a:pt x="59649" y="86491"/>
                    <a:pt x="86491" y="59649"/>
                    <a:pt x="119298" y="59649"/>
                  </a:cubicBezTo>
                  <a:lnTo>
                    <a:pt x="715786" y="59649"/>
                  </a:lnTo>
                  <a:cubicBezTo>
                    <a:pt x="748593" y="59649"/>
                    <a:pt x="775435" y="86491"/>
                    <a:pt x="775435" y="119298"/>
                  </a:cubicBezTo>
                  <a:lnTo>
                    <a:pt x="775435" y="1431572"/>
                  </a:lnTo>
                  <a:close/>
                </a:path>
              </a:pathLst>
            </a:custGeom>
            <a:solidFill>
              <a:srgbClr val="C00000"/>
            </a:solidFill>
            <a:ln w="1488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CAC576F-91EE-65E3-97BA-F2B0BB956D43}"/>
                </a:ext>
              </a:extLst>
            </p:cNvPr>
            <p:cNvSpPr/>
            <p:nvPr/>
          </p:nvSpPr>
          <p:spPr>
            <a:xfrm>
              <a:off x="5190616" y="4630206"/>
              <a:ext cx="119297" cy="119297"/>
            </a:xfrm>
            <a:custGeom>
              <a:avLst/>
              <a:gdLst>
                <a:gd name="connsiteX0" fmla="*/ 119298 w 119297"/>
                <a:gd name="connsiteY0" fmla="*/ 59649 h 119297"/>
                <a:gd name="connsiteX1" fmla="*/ 59649 w 119297"/>
                <a:gd name="connsiteY1" fmla="*/ 119298 h 119297"/>
                <a:gd name="connsiteX2" fmla="*/ 0 w 119297"/>
                <a:gd name="connsiteY2" fmla="*/ 59649 h 119297"/>
                <a:gd name="connsiteX3" fmla="*/ 59649 w 119297"/>
                <a:gd name="connsiteY3" fmla="*/ 0 h 119297"/>
                <a:gd name="connsiteX4" fmla="*/ 119298 w 119297"/>
                <a:gd name="connsiteY4" fmla="*/ 59649 h 11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97" h="119297">
                  <a:moveTo>
                    <a:pt x="119298" y="59649"/>
                  </a:moveTo>
                  <a:cubicBezTo>
                    <a:pt x="119298" y="92592"/>
                    <a:pt x="92592" y="119298"/>
                    <a:pt x="59649" y="119298"/>
                  </a:cubicBezTo>
                  <a:cubicBezTo>
                    <a:pt x="26706" y="119298"/>
                    <a:pt x="0" y="92592"/>
                    <a:pt x="0" y="59649"/>
                  </a:cubicBezTo>
                  <a:cubicBezTo>
                    <a:pt x="0" y="26706"/>
                    <a:pt x="26706" y="0"/>
                    <a:pt x="59649" y="0"/>
                  </a:cubicBezTo>
                  <a:cubicBezTo>
                    <a:pt x="92592" y="0"/>
                    <a:pt x="119298" y="26706"/>
                    <a:pt x="119298" y="59649"/>
                  </a:cubicBezTo>
                  <a:close/>
                </a:path>
              </a:pathLst>
            </a:custGeom>
            <a:solidFill>
              <a:srgbClr val="C00000"/>
            </a:solidFill>
            <a:ln w="14883"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D472D7D-99AA-3527-852E-81D6354115C0}"/>
                </a:ext>
              </a:extLst>
            </p:cNvPr>
            <p:cNvSpPr/>
            <p:nvPr/>
          </p:nvSpPr>
          <p:spPr>
            <a:xfrm>
              <a:off x="5011669" y="4048629"/>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C00000"/>
            </a:solidFill>
            <a:ln w="1488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0CB96C8-C285-520F-7652-EE3C0AE710C4}"/>
                </a:ext>
              </a:extLst>
            </p:cNvPr>
            <p:cNvSpPr/>
            <p:nvPr/>
          </p:nvSpPr>
          <p:spPr>
            <a:xfrm>
              <a:off x="5011669" y="4108278"/>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C00000"/>
            </a:solidFill>
            <a:ln w="14883"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9599EE7-CE21-CC50-6389-37AE9E3396A3}"/>
                </a:ext>
              </a:extLst>
            </p:cNvPr>
            <p:cNvSpPr/>
            <p:nvPr/>
          </p:nvSpPr>
          <p:spPr>
            <a:xfrm>
              <a:off x="5011669" y="4167927"/>
              <a:ext cx="298244" cy="29824"/>
            </a:xfrm>
            <a:custGeom>
              <a:avLst/>
              <a:gdLst>
                <a:gd name="connsiteX0" fmla="*/ 0 w 298244"/>
                <a:gd name="connsiteY0" fmla="*/ 0 h 29824"/>
                <a:gd name="connsiteX1" fmla="*/ 298244 w 298244"/>
                <a:gd name="connsiteY1" fmla="*/ 0 h 29824"/>
                <a:gd name="connsiteX2" fmla="*/ 298244 w 298244"/>
                <a:gd name="connsiteY2" fmla="*/ 29824 h 29824"/>
                <a:gd name="connsiteX3" fmla="*/ 0 w 298244"/>
                <a:gd name="connsiteY3" fmla="*/ 29824 h 29824"/>
              </a:gdLst>
              <a:ahLst/>
              <a:cxnLst>
                <a:cxn ang="0">
                  <a:pos x="connsiteX0" y="connsiteY0"/>
                </a:cxn>
                <a:cxn ang="0">
                  <a:pos x="connsiteX1" y="connsiteY1"/>
                </a:cxn>
                <a:cxn ang="0">
                  <a:pos x="connsiteX2" y="connsiteY2"/>
                </a:cxn>
                <a:cxn ang="0">
                  <a:pos x="connsiteX3" y="connsiteY3"/>
                </a:cxn>
              </a:cxnLst>
              <a:rect l="l" t="t" r="r" b="b"/>
              <a:pathLst>
                <a:path w="298244" h="29824">
                  <a:moveTo>
                    <a:pt x="0" y="0"/>
                  </a:moveTo>
                  <a:lnTo>
                    <a:pt x="298244" y="0"/>
                  </a:lnTo>
                  <a:lnTo>
                    <a:pt x="298244" y="29824"/>
                  </a:lnTo>
                  <a:lnTo>
                    <a:pt x="0" y="29824"/>
                  </a:lnTo>
                  <a:close/>
                </a:path>
              </a:pathLst>
            </a:custGeom>
            <a:solidFill>
              <a:srgbClr val="C00000"/>
            </a:solidFill>
            <a:ln w="1488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64DFCC8-2757-E585-4940-BC8C05B0D922}"/>
                </a:ext>
              </a:extLst>
            </p:cNvPr>
            <p:cNvSpPr/>
            <p:nvPr/>
          </p:nvSpPr>
          <p:spPr>
            <a:xfrm>
              <a:off x="5011669" y="4227576"/>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C00000"/>
            </a:solidFill>
            <a:ln w="1488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F20CF34-5397-AAAC-28B3-7F59971DE5DF}"/>
                </a:ext>
              </a:extLst>
            </p:cNvPr>
            <p:cNvSpPr/>
            <p:nvPr/>
          </p:nvSpPr>
          <p:spPr>
            <a:xfrm>
              <a:off x="5011669" y="4287225"/>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C00000"/>
            </a:solidFill>
            <a:ln w="1488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C60BC20-0FD4-453D-AD1A-A515A08F58F1}"/>
                </a:ext>
              </a:extLst>
            </p:cNvPr>
            <p:cNvSpPr/>
            <p:nvPr/>
          </p:nvSpPr>
          <p:spPr>
            <a:xfrm>
              <a:off x="5011669" y="4346874"/>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C00000"/>
            </a:solidFill>
            <a:ln w="14883"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8B01FC5-E794-5DE1-710E-BD537EC3AA37}"/>
                </a:ext>
              </a:extLst>
            </p:cNvPr>
            <p:cNvSpPr/>
            <p:nvPr/>
          </p:nvSpPr>
          <p:spPr>
            <a:xfrm>
              <a:off x="5011669" y="4406523"/>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C00000"/>
            </a:solidFill>
            <a:ln w="14883"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D2C36C8-C19E-D449-D357-FD9A01B3805E}"/>
                </a:ext>
              </a:extLst>
            </p:cNvPr>
            <p:cNvSpPr/>
            <p:nvPr/>
          </p:nvSpPr>
          <p:spPr>
            <a:xfrm>
              <a:off x="5011669" y="4466171"/>
              <a:ext cx="238595" cy="29824"/>
            </a:xfrm>
            <a:custGeom>
              <a:avLst/>
              <a:gdLst>
                <a:gd name="connsiteX0" fmla="*/ 0 w 238595"/>
                <a:gd name="connsiteY0" fmla="*/ 0 h 29824"/>
                <a:gd name="connsiteX1" fmla="*/ 238595 w 238595"/>
                <a:gd name="connsiteY1" fmla="*/ 0 h 29824"/>
                <a:gd name="connsiteX2" fmla="*/ 238595 w 238595"/>
                <a:gd name="connsiteY2" fmla="*/ 29824 h 29824"/>
                <a:gd name="connsiteX3" fmla="*/ 0 w 238595"/>
                <a:gd name="connsiteY3" fmla="*/ 29824 h 29824"/>
              </a:gdLst>
              <a:ahLst/>
              <a:cxnLst>
                <a:cxn ang="0">
                  <a:pos x="connsiteX0" y="connsiteY0"/>
                </a:cxn>
                <a:cxn ang="0">
                  <a:pos x="connsiteX1" y="connsiteY1"/>
                </a:cxn>
                <a:cxn ang="0">
                  <a:pos x="connsiteX2" y="connsiteY2"/>
                </a:cxn>
                <a:cxn ang="0">
                  <a:pos x="connsiteX3" y="connsiteY3"/>
                </a:cxn>
              </a:cxnLst>
              <a:rect l="l" t="t" r="r" b="b"/>
              <a:pathLst>
                <a:path w="238595" h="29824">
                  <a:moveTo>
                    <a:pt x="0" y="0"/>
                  </a:moveTo>
                  <a:lnTo>
                    <a:pt x="238595" y="0"/>
                  </a:lnTo>
                  <a:lnTo>
                    <a:pt x="238595" y="29824"/>
                  </a:lnTo>
                  <a:lnTo>
                    <a:pt x="0" y="29824"/>
                  </a:lnTo>
                  <a:close/>
                </a:path>
              </a:pathLst>
            </a:custGeom>
            <a:solidFill>
              <a:srgbClr val="C00000"/>
            </a:solidFill>
            <a:ln w="14883" cap="flat">
              <a:noFill/>
              <a:prstDash val="solid"/>
              <a:miter/>
            </a:ln>
          </p:spPr>
          <p:txBody>
            <a:bodyPr rtlCol="0" anchor="ctr"/>
            <a:lstStyle/>
            <a:p>
              <a:endParaRPr lang="en-US"/>
            </a:p>
          </p:txBody>
        </p:sp>
      </p:grpSp>
      <p:sp>
        <p:nvSpPr>
          <p:cNvPr id="78" name="IAV Vehicle">
            <a:extLst>
              <a:ext uri="{FF2B5EF4-FFF2-40B4-BE49-F238E27FC236}">
                <a16:creationId xmlns:a16="http://schemas.microsoft.com/office/drawing/2014/main" id="{44FDCC87-00FA-A282-37FD-1DC68BE34ADA}"/>
              </a:ext>
            </a:extLst>
          </p:cNvPr>
          <p:cNvSpPr>
            <a:spLocks noChangeAspect="1" noEditPoints="1"/>
          </p:cNvSpPr>
          <p:nvPr/>
        </p:nvSpPr>
        <p:spPr bwMode="auto">
          <a:xfrm>
            <a:off x="4942803" y="3597243"/>
            <a:ext cx="638874" cy="245582"/>
          </a:xfrm>
          <a:custGeom>
            <a:avLst/>
            <a:gdLst>
              <a:gd name="T0" fmla="*/ 652 w 783"/>
              <a:gd name="T1" fmla="*/ 176 h 301"/>
              <a:gd name="T2" fmla="*/ 590 w 783"/>
              <a:gd name="T3" fmla="*/ 238 h 301"/>
              <a:gd name="T4" fmla="*/ 652 w 783"/>
              <a:gd name="T5" fmla="*/ 301 h 301"/>
              <a:gd name="T6" fmla="*/ 715 w 783"/>
              <a:gd name="T7" fmla="*/ 238 h 301"/>
              <a:gd name="T8" fmla="*/ 652 w 783"/>
              <a:gd name="T9" fmla="*/ 176 h 301"/>
              <a:gd name="T10" fmla="*/ 652 w 783"/>
              <a:gd name="T11" fmla="*/ 278 h 301"/>
              <a:gd name="T12" fmla="*/ 613 w 783"/>
              <a:gd name="T13" fmla="*/ 238 h 301"/>
              <a:gd name="T14" fmla="*/ 652 w 783"/>
              <a:gd name="T15" fmla="*/ 199 h 301"/>
              <a:gd name="T16" fmla="*/ 692 w 783"/>
              <a:gd name="T17" fmla="*/ 238 h 301"/>
              <a:gd name="T18" fmla="*/ 652 w 783"/>
              <a:gd name="T19" fmla="*/ 278 h 301"/>
              <a:gd name="T20" fmla="*/ 142 w 783"/>
              <a:gd name="T21" fmla="*/ 176 h 301"/>
              <a:gd name="T22" fmla="*/ 80 w 783"/>
              <a:gd name="T23" fmla="*/ 238 h 301"/>
              <a:gd name="T24" fmla="*/ 142 w 783"/>
              <a:gd name="T25" fmla="*/ 301 h 301"/>
              <a:gd name="T26" fmla="*/ 204 w 783"/>
              <a:gd name="T27" fmla="*/ 238 h 301"/>
              <a:gd name="T28" fmla="*/ 142 w 783"/>
              <a:gd name="T29" fmla="*/ 176 h 301"/>
              <a:gd name="T30" fmla="*/ 142 w 783"/>
              <a:gd name="T31" fmla="*/ 278 h 301"/>
              <a:gd name="T32" fmla="*/ 102 w 783"/>
              <a:gd name="T33" fmla="*/ 238 h 301"/>
              <a:gd name="T34" fmla="*/ 142 w 783"/>
              <a:gd name="T35" fmla="*/ 199 h 301"/>
              <a:gd name="T36" fmla="*/ 182 w 783"/>
              <a:gd name="T37" fmla="*/ 238 h 301"/>
              <a:gd name="T38" fmla="*/ 142 w 783"/>
              <a:gd name="T39" fmla="*/ 278 h 301"/>
              <a:gd name="T40" fmla="*/ 572 w 783"/>
              <a:gd name="T41" fmla="*/ 89 h 301"/>
              <a:gd name="T42" fmla="*/ 543 w 783"/>
              <a:gd name="T43" fmla="*/ 73 h 301"/>
              <a:gd name="T44" fmla="*/ 415 w 783"/>
              <a:gd name="T45" fmla="*/ 17 h 301"/>
              <a:gd name="T46" fmla="*/ 176 w 783"/>
              <a:gd name="T47" fmla="*/ 50 h 301"/>
              <a:gd name="T48" fmla="*/ 39 w 783"/>
              <a:gd name="T49" fmla="*/ 88 h 301"/>
              <a:gd name="T50" fmla="*/ 35 w 783"/>
              <a:gd name="T51" fmla="*/ 90 h 301"/>
              <a:gd name="T52" fmla="*/ 0 w 783"/>
              <a:gd name="T53" fmla="*/ 250 h 301"/>
              <a:gd name="T54" fmla="*/ 6 w 783"/>
              <a:gd name="T55" fmla="*/ 256 h 301"/>
              <a:gd name="T56" fmla="*/ 71 w 783"/>
              <a:gd name="T57" fmla="*/ 256 h 301"/>
              <a:gd name="T58" fmla="*/ 68 w 783"/>
              <a:gd name="T59" fmla="*/ 238 h 301"/>
              <a:gd name="T60" fmla="*/ 142 w 783"/>
              <a:gd name="T61" fmla="*/ 165 h 301"/>
              <a:gd name="T62" fmla="*/ 216 w 783"/>
              <a:gd name="T63" fmla="*/ 238 h 301"/>
              <a:gd name="T64" fmla="*/ 213 w 783"/>
              <a:gd name="T65" fmla="*/ 257 h 301"/>
              <a:gd name="T66" fmla="*/ 582 w 783"/>
              <a:gd name="T67" fmla="*/ 260 h 301"/>
              <a:gd name="T68" fmla="*/ 579 w 783"/>
              <a:gd name="T69" fmla="*/ 238 h 301"/>
              <a:gd name="T70" fmla="*/ 652 w 783"/>
              <a:gd name="T71" fmla="*/ 165 h 301"/>
              <a:gd name="T72" fmla="*/ 726 w 783"/>
              <a:gd name="T73" fmla="*/ 238 h 301"/>
              <a:gd name="T74" fmla="*/ 723 w 783"/>
              <a:gd name="T75" fmla="*/ 261 h 301"/>
              <a:gd name="T76" fmla="*/ 777 w 783"/>
              <a:gd name="T77" fmla="*/ 261 h 301"/>
              <a:gd name="T78" fmla="*/ 777 w 783"/>
              <a:gd name="T79" fmla="*/ 261 h 301"/>
              <a:gd name="T80" fmla="*/ 781 w 783"/>
              <a:gd name="T81" fmla="*/ 259 h 301"/>
              <a:gd name="T82" fmla="*/ 783 w 783"/>
              <a:gd name="T83" fmla="*/ 255 h 301"/>
              <a:gd name="T84" fmla="*/ 572 w 783"/>
              <a:gd name="T85" fmla="*/ 89 h 301"/>
              <a:gd name="T86" fmla="*/ 505 w 783"/>
              <a:gd name="T87" fmla="*/ 108 h 301"/>
              <a:gd name="T88" fmla="*/ 165 w 783"/>
              <a:gd name="T89" fmla="*/ 88 h 301"/>
              <a:gd name="T90" fmla="*/ 369 w 783"/>
              <a:gd name="T91" fmla="*/ 29 h 301"/>
              <a:gd name="T92" fmla="*/ 505 w 783"/>
              <a:gd name="T93" fmla="*/ 10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3" h="301">
                <a:moveTo>
                  <a:pt x="652" y="176"/>
                </a:moveTo>
                <a:cubicBezTo>
                  <a:pt x="618" y="176"/>
                  <a:pt x="590" y="204"/>
                  <a:pt x="590" y="238"/>
                </a:cubicBezTo>
                <a:cubicBezTo>
                  <a:pt x="590" y="273"/>
                  <a:pt x="618" y="301"/>
                  <a:pt x="652" y="301"/>
                </a:cubicBezTo>
                <a:cubicBezTo>
                  <a:pt x="687" y="301"/>
                  <a:pt x="715" y="273"/>
                  <a:pt x="715" y="238"/>
                </a:cubicBezTo>
                <a:cubicBezTo>
                  <a:pt x="715" y="204"/>
                  <a:pt x="687" y="176"/>
                  <a:pt x="652" y="176"/>
                </a:cubicBezTo>
                <a:close/>
                <a:moveTo>
                  <a:pt x="652" y="278"/>
                </a:moveTo>
                <a:cubicBezTo>
                  <a:pt x="630" y="278"/>
                  <a:pt x="613" y="260"/>
                  <a:pt x="613" y="238"/>
                </a:cubicBezTo>
                <a:cubicBezTo>
                  <a:pt x="613" y="217"/>
                  <a:pt x="630" y="199"/>
                  <a:pt x="652" y="199"/>
                </a:cubicBezTo>
                <a:cubicBezTo>
                  <a:pt x="674" y="199"/>
                  <a:pt x="692" y="217"/>
                  <a:pt x="692" y="238"/>
                </a:cubicBezTo>
                <a:cubicBezTo>
                  <a:pt x="692" y="260"/>
                  <a:pt x="674" y="278"/>
                  <a:pt x="652" y="278"/>
                </a:cubicBezTo>
                <a:close/>
                <a:moveTo>
                  <a:pt x="142" y="176"/>
                </a:moveTo>
                <a:cubicBezTo>
                  <a:pt x="108" y="176"/>
                  <a:pt x="80" y="204"/>
                  <a:pt x="80" y="238"/>
                </a:cubicBezTo>
                <a:cubicBezTo>
                  <a:pt x="80" y="273"/>
                  <a:pt x="108" y="301"/>
                  <a:pt x="142" y="301"/>
                </a:cubicBezTo>
                <a:cubicBezTo>
                  <a:pt x="176" y="301"/>
                  <a:pt x="204" y="273"/>
                  <a:pt x="204" y="238"/>
                </a:cubicBezTo>
                <a:cubicBezTo>
                  <a:pt x="204" y="204"/>
                  <a:pt x="176" y="176"/>
                  <a:pt x="142" y="176"/>
                </a:cubicBezTo>
                <a:close/>
                <a:moveTo>
                  <a:pt x="142" y="278"/>
                </a:moveTo>
                <a:cubicBezTo>
                  <a:pt x="120" y="278"/>
                  <a:pt x="102" y="260"/>
                  <a:pt x="102" y="238"/>
                </a:cubicBezTo>
                <a:cubicBezTo>
                  <a:pt x="102" y="217"/>
                  <a:pt x="120" y="199"/>
                  <a:pt x="142" y="199"/>
                </a:cubicBezTo>
                <a:cubicBezTo>
                  <a:pt x="164" y="199"/>
                  <a:pt x="182" y="217"/>
                  <a:pt x="182" y="238"/>
                </a:cubicBezTo>
                <a:cubicBezTo>
                  <a:pt x="182" y="260"/>
                  <a:pt x="164" y="278"/>
                  <a:pt x="142" y="278"/>
                </a:cubicBezTo>
                <a:close/>
                <a:moveTo>
                  <a:pt x="572" y="89"/>
                </a:moveTo>
                <a:cubicBezTo>
                  <a:pt x="568" y="88"/>
                  <a:pt x="557" y="81"/>
                  <a:pt x="543" y="73"/>
                </a:cubicBezTo>
                <a:cubicBezTo>
                  <a:pt x="512" y="55"/>
                  <a:pt x="466" y="28"/>
                  <a:pt x="415" y="17"/>
                </a:cubicBezTo>
                <a:cubicBezTo>
                  <a:pt x="332" y="0"/>
                  <a:pt x="260" y="23"/>
                  <a:pt x="176" y="50"/>
                </a:cubicBezTo>
                <a:cubicBezTo>
                  <a:pt x="133" y="64"/>
                  <a:pt x="89" y="78"/>
                  <a:pt x="39" y="88"/>
                </a:cubicBezTo>
                <a:cubicBezTo>
                  <a:pt x="37" y="88"/>
                  <a:pt x="36" y="89"/>
                  <a:pt x="35" y="90"/>
                </a:cubicBezTo>
                <a:cubicBezTo>
                  <a:pt x="34" y="93"/>
                  <a:pt x="0" y="146"/>
                  <a:pt x="0" y="250"/>
                </a:cubicBezTo>
                <a:cubicBezTo>
                  <a:pt x="0" y="253"/>
                  <a:pt x="3" y="256"/>
                  <a:pt x="6" y="256"/>
                </a:cubicBezTo>
                <a:cubicBezTo>
                  <a:pt x="71" y="256"/>
                  <a:pt x="71" y="256"/>
                  <a:pt x="71" y="256"/>
                </a:cubicBezTo>
                <a:cubicBezTo>
                  <a:pt x="69" y="251"/>
                  <a:pt x="68" y="245"/>
                  <a:pt x="68" y="238"/>
                </a:cubicBezTo>
                <a:cubicBezTo>
                  <a:pt x="68" y="198"/>
                  <a:pt x="101" y="165"/>
                  <a:pt x="142" y="165"/>
                </a:cubicBezTo>
                <a:cubicBezTo>
                  <a:pt x="183" y="165"/>
                  <a:pt x="216" y="198"/>
                  <a:pt x="216" y="238"/>
                </a:cubicBezTo>
                <a:cubicBezTo>
                  <a:pt x="216" y="245"/>
                  <a:pt x="215" y="251"/>
                  <a:pt x="213" y="257"/>
                </a:cubicBezTo>
                <a:cubicBezTo>
                  <a:pt x="582" y="260"/>
                  <a:pt x="582" y="260"/>
                  <a:pt x="582" y="260"/>
                </a:cubicBezTo>
                <a:cubicBezTo>
                  <a:pt x="580" y="253"/>
                  <a:pt x="579" y="246"/>
                  <a:pt x="579" y="238"/>
                </a:cubicBezTo>
                <a:cubicBezTo>
                  <a:pt x="579" y="198"/>
                  <a:pt x="612" y="165"/>
                  <a:pt x="652" y="165"/>
                </a:cubicBezTo>
                <a:cubicBezTo>
                  <a:pt x="693" y="165"/>
                  <a:pt x="726" y="198"/>
                  <a:pt x="726" y="238"/>
                </a:cubicBezTo>
                <a:cubicBezTo>
                  <a:pt x="726" y="246"/>
                  <a:pt x="725" y="254"/>
                  <a:pt x="723" y="261"/>
                </a:cubicBezTo>
                <a:cubicBezTo>
                  <a:pt x="777" y="261"/>
                  <a:pt x="777" y="261"/>
                  <a:pt x="777" y="261"/>
                </a:cubicBezTo>
                <a:cubicBezTo>
                  <a:pt x="777" y="261"/>
                  <a:pt x="777" y="261"/>
                  <a:pt x="777" y="261"/>
                </a:cubicBezTo>
                <a:cubicBezTo>
                  <a:pt x="778" y="261"/>
                  <a:pt x="780" y="261"/>
                  <a:pt x="781" y="259"/>
                </a:cubicBezTo>
                <a:cubicBezTo>
                  <a:pt x="782" y="258"/>
                  <a:pt x="783" y="257"/>
                  <a:pt x="783" y="255"/>
                </a:cubicBezTo>
                <a:cubicBezTo>
                  <a:pt x="783" y="147"/>
                  <a:pt x="766" y="122"/>
                  <a:pt x="572" y="89"/>
                </a:cubicBezTo>
                <a:close/>
                <a:moveTo>
                  <a:pt x="505" y="108"/>
                </a:moveTo>
                <a:cubicBezTo>
                  <a:pt x="459" y="119"/>
                  <a:pt x="165" y="88"/>
                  <a:pt x="165" y="88"/>
                </a:cubicBezTo>
                <a:cubicBezTo>
                  <a:pt x="165" y="88"/>
                  <a:pt x="279" y="29"/>
                  <a:pt x="369" y="29"/>
                </a:cubicBezTo>
                <a:cubicBezTo>
                  <a:pt x="449" y="29"/>
                  <a:pt x="546" y="98"/>
                  <a:pt x="505" y="1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92" name="Group 91">
            <a:extLst>
              <a:ext uri="{FF2B5EF4-FFF2-40B4-BE49-F238E27FC236}">
                <a16:creationId xmlns:a16="http://schemas.microsoft.com/office/drawing/2014/main" id="{047E7223-C14C-F872-2090-C0A27B1CDB3D}"/>
              </a:ext>
            </a:extLst>
          </p:cNvPr>
          <p:cNvGrpSpPr/>
          <p:nvPr/>
        </p:nvGrpSpPr>
        <p:grpSpPr>
          <a:xfrm>
            <a:off x="8803931" y="3317931"/>
            <a:ext cx="835083" cy="1550870"/>
            <a:chOff x="8803931" y="3317931"/>
            <a:chExt cx="835083" cy="1550870"/>
          </a:xfrm>
        </p:grpSpPr>
        <p:sp>
          <p:nvSpPr>
            <p:cNvPr id="80" name="Freeform: Shape 79">
              <a:extLst>
                <a:ext uri="{FF2B5EF4-FFF2-40B4-BE49-F238E27FC236}">
                  <a16:creationId xmlns:a16="http://schemas.microsoft.com/office/drawing/2014/main" id="{A7C67647-7B67-54F9-213D-0D40A6EA16D0}"/>
                </a:ext>
              </a:extLst>
            </p:cNvPr>
            <p:cNvSpPr/>
            <p:nvPr/>
          </p:nvSpPr>
          <p:spPr>
            <a:xfrm>
              <a:off x="8803931" y="3317931"/>
              <a:ext cx="835083" cy="1550870"/>
            </a:xfrm>
            <a:custGeom>
              <a:avLst/>
              <a:gdLst>
                <a:gd name="connsiteX0" fmla="*/ 715786 w 835083"/>
                <a:gd name="connsiteY0" fmla="*/ 0 h 1550870"/>
                <a:gd name="connsiteX1" fmla="*/ 119298 w 835083"/>
                <a:gd name="connsiteY1" fmla="*/ 0 h 1550870"/>
                <a:gd name="connsiteX2" fmla="*/ 0 w 835083"/>
                <a:gd name="connsiteY2" fmla="*/ 119298 h 1550870"/>
                <a:gd name="connsiteX3" fmla="*/ 0 w 835083"/>
                <a:gd name="connsiteY3" fmla="*/ 1431572 h 1550870"/>
                <a:gd name="connsiteX4" fmla="*/ 119298 w 835083"/>
                <a:gd name="connsiteY4" fmla="*/ 1550870 h 1550870"/>
                <a:gd name="connsiteX5" fmla="*/ 715786 w 835083"/>
                <a:gd name="connsiteY5" fmla="*/ 1550870 h 1550870"/>
                <a:gd name="connsiteX6" fmla="*/ 835084 w 835083"/>
                <a:gd name="connsiteY6" fmla="*/ 1431572 h 1550870"/>
                <a:gd name="connsiteX7" fmla="*/ 835084 w 835083"/>
                <a:gd name="connsiteY7" fmla="*/ 119298 h 1550870"/>
                <a:gd name="connsiteX8" fmla="*/ 715786 w 835083"/>
                <a:gd name="connsiteY8" fmla="*/ 0 h 1550870"/>
                <a:gd name="connsiteX9" fmla="*/ 775435 w 835083"/>
                <a:gd name="connsiteY9" fmla="*/ 1431572 h 1550870"/>
                <a:gd name="connsiteX10" fmla="*/ 715786 w 835083"/>
                <a:gd name="connsiteY10" fmla="*/ 1491221 h 1550870"/>
                <a:gd name="connsiteX11" fmla="*/ 119298 w 835083"/>
                <a:gd name="connsiteY11" fmla="*/ 1491221 h 1550870"/>
                <a:gd name="connsiteX12" fmla="*/ 59649 w 835083"/>
                <a:gd name="connsiteY12" fmla="*/ 1431572 h 1550870"/>
                <a:gd name="connsiteX13" fmla="*/ 59649 w 835083"/>
                <a:gd name="connsiteY13" fmla="*/ 119298 h 1550870"/>
                <a:gd name="connsiteX14" fmla="*/ 119298 w 835083"/>
                <a:gd name="connsiteY14" fmla="*/ 59649 h 1550870"/>
                <a:gd name="connsiteX15" fmla="*/ 715786 w 835083"/>
                <a:gd name="connsiteY15" fmla="*/ 59649 h 1550870"/>
                <a:gd name="connsiteX16" fmla="*/ 775435 w 835083"/>
                <a:gd name="connsiteY16" fmla="*/ 119298 h 1550870"/>
                <a:gd name="connsiteX17" fmla="*/ 775435 w 835083"/>
                <a:gd name="connsiteY17" fmla="*/ 1431572 h 155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083" h="1550870">
                  <a:moveTo>
                    <a:pt x="715786" y="0"/>
                  </a:moveTo>
                  <a:lnTo>
                    <a:pt x="119298" y="0"/>
                  </a:lnTo>
                  <a:cubicBezTo>
                    <a:pt x="53684" y="0"/>
                    <a:pt x="0" y="53684"/>
                    <a:pt x="0" y="119298"/>
                  </a:cubicBezTo>
                  <a:lnTo>
                    <a:pt x="0" y="1431572"/>
                  </a:lnTo>
                  <a:cubicBezTo>
                    <a:pt x="0" y="1497186"/>
                    <a:pt x="53684" y="1550870"/>
                    <a:pt x="119298" y="1550870"/>
                  </a:cubicBezTo>
                  <a:lnTo>
                    <a:pt x="715786" y="1550870"/>
                  </a:lnTo>
                  <a:cubicBezTo>
                    <a:pt x="781400" y="1550870"/>
                    <a:pt x="835084" y="1497186"/>
                    <a:pt x="835084" y="1431572"/>
                  </a:cubicBezTo>
                  <a:lnTo>
                    <a:pt x="835084" y="119298"/>
                  </a:lnTo>
                  <a:cubicBezTo>
                    <a:pt x="835084" y="53684"/>
                    <a:pt x="781400" y="0"/>
                    <a:pt x="715786" y="0"/>
                  </a:cubicBezTo>
                  <a:close/>
                  <a:moveTo>
                    <a:pt x="775435" y="1431572"/>
                  </a:moveTo>
                  <a:cubicBezTo>
                    <a:pt x="775435" y="1464379"/>
                    <a:pt x="748593" y="1491221"/>
                    <a:pt x="715786" y="1491221"/>
                  </a:cubicBezTo>
                  <a:lnTo>
                    <a:pt x="119298" y="1491221"/>
                  </a:lnTo>
                  <a:cubicBezTo>
                    <a:pt x="86491" y="1491221"/>
                    <a:pt x="59649" y="1464379"/>
                    <a:pt x="59649" y="1431572"/>
                  </a:cubicBezTo>
                  <a:lnTo>
                    <a:pt x="59649" y="119298"/>
                  </a:lnTo>
                  <a:cubicBezTo>
                    <a:pt x="59649" y="86491"/>
                    <a:pt x="86491" y="59649"/>
                    <a:pt x="119298" y="59649"/>
                  </a:cubicBezTo>
                  <a:lnTo>
                    <a:pt x="715786" y="59649"/>
                  </a:lnTo>
                  <a:cubicBezTo>
                    <a:pt x="748593" y="59649"/>
                    <a:pt x="775435" y="86491"/>
                    <a:pt x="775435" y="119298"/>
                  </a:cubicBezTo>
                  <a:lnTo>
                    <a:pt x="775435" y="1431572"/>
                  </a:lnTo>
                  <a:close/>
                </a:path>
              </a:pathLst>
            </a:custGeom>
            <a:solidFill>
              <a:srgbClr val="52C9FF"/>
            </a:solidFill>
            <a:ln w="14883"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80C7AD1-68D9-E59B-316A-846BBDA32976}"/>
                </a:ext>
              </a:extLst>
            </p:cNvPr>
            <p:cNvSpPr/>
            <p:nvPr/>
          </p:nvSpPr>
          <p:spPr>
            <a:xfrm>
              <a:off x="9161824" y="4630206"/>
              <a:ext cx="119297" cy="119297"/>
            </a:xfrm>
            <a:custGeom>
              <a:avLst/>
              <a:gdLst>
                <a:gd name="connsiteX0" fmla="*/ 119298 w 119297"/>
                <a:gd name="connsiteY0" fmla="*/ 59649 h 119297"/>
                <a:gd name="connsiteX1" fmla="*/ 59649 w 119297"/>
                <a:gd name="connsiteY1" fmla="*/ 119298 h 119297"/>
                <a:gd name="connsiteX2" fmla="*/ 0 w 119297"/>
                <a:gd name="connsiteY2" fmla="*/ 59649 h 119297"/>
                <a:gd name="connsiteX3" fmla="*/ 59649 w 119297"/>
                <a:gd name="connsiteY3" fmla="*/ 0 h 119297"/>
                <a:gd name="connsiteX4" fmla="*/ 119298 w 119297"/>
                <a:gd name="connsiteY4" fmla="*/ 59649 h 11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97" h="119297">
                  <a:moveTo>
                    <a:pt x="119298" y="59649"/>
                  </a:moveTo>
                  <a:cubicBezTo>
                    <a:pt x="119298" y="92592"/>
                    <a:pt x="92592" y="119298"/>
                    <a:pt x="59649" y="119298"/>
                  </a:cubicBezTo>
                  <a:cubicBezTo>
                    <a:pt x="26706" y="119298"/>
                    <a:pt x="0" y="92592"/>
                    <a:pt x="0" y="59649"/>
                  </a:cubicBezTo>
                  <a:cubicBezTo>
                    <a:pt x="0" y="26706"/>
                    <a:pt x="26706" y="0"/>
                    <a:pt x="59649" y="0"/>
                  </a:cubicBezTo>
                  <a:cubicBezTo>
                    <a:pt x="92592" y="0"/>
                    <a:pt x="119298" y="26706"/>
                    <a:pt x="119298" y="59649"/>
                  </a:cubicBezTo>
                  <a:close/>
                </a:path>
              </a:pathLst>
            </a:custGeom>
            <a:solidFill>
              <a:srgbClr val="52C9FF"/>
            </a:solidFill>
            <a:ln w="14883"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8260683-77A7-2861-555D-E48B51128530}"/>
                </a:ext>
              </a:extLst>
            </p:cNvPr>
            <p:cNvSpPr/>
            <p:nvPr/>
          </p:nvSpPr>
          <p:spPr>
            <a:xfrm>
              <a:off x="8982877" y="4048629"/>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985F3CE-46F6-0E9D-CEA9-9688B745C7E7}"/>
                </a:ext>
              </a:extLst>
            </p:cNvPr>
            <p:cNvSpPr/>
            <p:nvPr/>
          </p:nvSpPr>
          <p:spPr>
            <a:xfrm>
              <a:off x="8982877" y="4108278"/>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165874F-9E82-D83F-A9C6-18B029136324}"/>
                </a:ext>
              </a:extLst>
            </p:cNvPr>
            <p:cNvSpPr/>
            <p:nvPr/>
          </p:nvSpPr>
          <p:spPr>
            <a:xfrm>
              <a:off x="8982877" y="4167927"/>
              <a:ext cx="298244" cy="29824"/>
            </a:xfrm>
            <a:custGeom>
              <a:avLst/>
              <a:gdLst>
                <a:gd name="connsiteX0" fmla="*/ 0 w 298244"/>
                <a:gd name="connsiteY0" fmla="*/ 0 h 29824"/>
                <a:gd name="connsiteX1" fmla="*/ 298244 w 298244"/>
                <a:gd name="connsiteY1" fmla="*/ 0 h 29824"/>
                <a:gd name="connsiteX2" fmla="*/ 298244 w 298244"/>
                <a:gd name="connsiteY2" fmla="*/ 29824 h 29824"/>
                <a:gd name="connsiteX3" fmla="*/ 0 w 298244"/>
                <a:gd name="connsiteY3" fmla="*/ 29824 h 29824"/>
              </a:gdLst>
              <a:ahLst/>
              <a:cxnLst>
                <a:cxn ang="0">
                  <a:pos x="connsiteX0" y="connsiteY0"/>
                </a:cxn>
                <a:cxn ang="0">
                  <a:pos x="connsiteX1" y="connsiteY1"/>
                </a:cxn>
                <a:cxn ang="0">
                  <a:pos x="connsiteX2" y="connsiteY2"/>
                </a:cxn>
                <a:cxn ang="0">
                  <a:pos x="connsiteX3" y="connsiteY3"/>
                </a:cxn>
              </a:cxnLst>
              <a:rect l="l" t="t" r="r" b="b"/>
              <a:pathLst>
                <a:path w="298244" h="29824">
                  <a:moveTo>
                    <a:pt x="0" y="0"/>
                  </a:moveTo>
                  <a:lnTo>
                    <a:pt x="298244" y="0"/>
                  </a:lnTo>
                  <a:lnTo>
                    <a:pt x="298244"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0B88B43-9009-CDC0-963B-DC6B027116A4}"/>
                </a:ext>
              </a:extLst>
            </p:cNvPr>
            <p:cNvSpPr/>
            <p:nvPr/>
          </p:nvSpPr>
          <p:spPr>
            <a:xfrm>
              <a:off x="8982877" y="4227576"/>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64AE4A6B-AE6A-0203-24D3-038D3E56551A}"/>
                </a:ext>
              </a:extLst>
            </p:cNvPr>
            <p:cNvSpPr/>
            <p:nvPr/>
          </p:nvSpPr>
          <p:spPr>
            <a:xfrm>
              <a:off x="8982877" y="4287225"/>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F22CD18A-D335-76F4-7728-BE7E3552D201}"/>
                </a:ext>
              </a:extLst>
            </p:cNvPr>
            <p:cNvSpPr/>
            <p:nvPr/>
          </p:nvSpPr>
          <p:spPr>
            <a:xfrm>
              <a:off x="8982877" y="4346874"/>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5425752-7BFA-76C2-EEDB-63D02EF79560}"/>
                </a:ext>
              </a:extLst>
            </p:cNvPr>
            <p:cNvSpPr/>
            <p:nvPr/>
          </p:nvSpPr>
          <p:spPr>
            <a:xfrm>
              <a:off x="8982877" y="4406523"/>
              <a:ext cx="477190" cy="29824"/>
            </a:xfrm>
            <a:custGeom>
              <a:avLst/>
              <a:gdLst>
                <a:gd name="connsiteX0" fmla="*/ 0 w 477190"/>
                <a:gd name="connsiteY0" fmla="*/ 0 h 29824"/>
                <a:gd name="connsiteX1" fmla="*/ 477191 w 477190"/>
                <a:gd name="connsiteY1" fmla="*/ 0 h 29824"/>
                <a:gd name="connsiteX2" fmla="*/ 477191 w 477190"/>
                <a:gd name="connsiteY2" fmla="*/ 29824 h 29824"/>
                <a:gd name="connsiteX3" fmla="*/ 0 w 477190"/>
                <a:gd name="connsiteY3" fmla="*/ 29824 h 29824"/>
              </a:gdLst>
              <a:ahLst/>
              <a:cxnLst>
                <a:cxn ang="0">
                  <a:pos x="connsiteX0" y="connsiteY0"/>
                </a:cxn>
                <a:cxn ang="0">
                  <a:pos x="connsiteX1" y="connsiteY1"/>
                </a:cxn>
                <a:cxn ang="0">
                  <a:pos x="connsiteX2" y="connsiteY2"/>
                </a:cxn>
                <a:cxn ang="0">
                  <a:pos x="connsiteX3" y="connsiteY3"/>
                </a:cxn>
              </a:cxnLst>
              <a:rect l="l" t="t" r="r" b="b"/>
              <a:pathLst>
                <a:path w="477190" h="29824">
                  <a:moveTo>
                    <a:pt x="0" y="0"/>
                  </a:moveTo>
                  <a:lnTo>
                    <a:pt x="477191" y="0"/>
                  </a:lnTo>
                  <a:lnTo>
                    <a:pt x="477191"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F3003F-B3AD-0580-E6EC-90AB8E8ECCF0}"/>
                </a:ext>
              </a:extLst>
            </p:cNvPr>
            <p:cNvSpPr/>
            <p:nvPr/>
          </p:nvSpPr>
          <p:spPr>
            <a:xfrm>
              <a:off x="8982877" y="4466171"/>
              <a:ext cx="238595" cy="29824"/>
            </a:xfrm>
            <a:custGeom>
              <a:avLst/>
              <a:gdLst>
                <a:gd name="connsiteX0" fmla="*/ 0 w 238595"/>
                <a:gd name="connsiteY0" fmla="*/ 0 h 29824"/>
                <a:gd name="connsiteX1" fmla="*/ 238595 w 238595"/>
                <a:gd name="connsiteY1" fmla="*/ 0 h 29824"/>
                <a:gd name="connsiteX2" fmla="*/ 238595 w 238595"/>
                <a:gd name="connsiteY2" fmla="*/ 29824 h 29824"/>
                <a:gd name="connsiteX3" fmla="*/ 0 w 238595"/>
                <a:gd name="connsiteY3" fmla="*/ 29824 h 29824"/>
              </a:gdLst>
              <a:ahLst/>
              <a:cxnLst>
                <a:cxn ang="0">
                  <a:pos x="connsiteX0" y="connsiteY0"/>
                </a:cxn>
                <a:cxn ang="0">
                  <a:pos x="connsiteX1" y="connsiteY1"/>
                </a:cxn>
                <a:cxn ang="0">
                  <a:pos x="connsiteX2" y="connsiteY2"/>
                </a:cxn>
                <a:cxn ang="0">
                  <a:pos x="connsiteX3" y="connsiteY3"/>
                </a:cxn>
              </a:cxnLst>
              <a:rect l="l" t="t" r="r" b="b"/>
              <a:pathLst>
                <a:path w="238595" h="29824">
                  <a:moveTo>
                    <a:pt x="0" y="0"/>
                  </a:moveTo>
                  <a:lnTo>
                    <a:pt x="238595" y="0"/>
                  </a:lnTo>
                  <a:lnTo>
                    <a:pt x="238595" y="29824"/>
                  </a:lnTo>
                  <a:lnTo>
                    <a:pt x="0" y="29824"/>
                  </a:lnTo>
                  <a:close/>
                </a:path>
              </a:pathLst>
            </a:custGeom>
            <a:solidFill>
              <a:srgbClr val="52C9FF"/>
            </a:solidFill>
            <a:ln w="14883" cap="flat">
              <a:noFill/>
              <a:prstDash val="solid"/>
              <a:miter/>
            </a:ln>
          </p:spPr>
          <p:txBody>
            <a:bodyPr rtlCol="0" anchor="ctr"/>
            <a:lstStyle/>
            <a:p>
              <a:endParaRPr lang="en-US"/>
            </a:p>
          </p:txBody>
        </p:sp>
        <p:sp>
          <p:nvSpPr>
            <p:cNvPr id="91" name="IAV Vehicle">
              <a:extLst>
                <a:ext uri="{FF2B5EF4-FFF2-40B4-BE49-F238E27FC236}">
                  <a16:creationId xmlns:a16="http://schemas.microsoft.com/office/drawing/2014/main" id="{681DDB4D-AADB-3E6D-6620-17E650DEA268}"/>
                </a:ext>
              </a:extLst>
            </p:cNvPr>
            <p:cNvSpPr>
              <a:spLocks noChangeAspect="1" noEditPoints="1"/>
            </p:cNvSpPr>
            <p:nvPr/>
          </p:nvSpPr>
          <p:spPr bwMode="auto">
            <a:xfrm>
              <a:off x="8902035" y="3597243"/>
              <a:ext cx="638874" cy="245582"/>
            </a:xfrm>
            <a:custGeom>
              <a:avLst/>
              <a:gdLst>
                <a:gd name="T0" fmla="*/ 652 w 783"/>
                <a:gd name="T1" fmla="*/ 176 h 301"/>
                <a:gd name="T2" fmla="*/ 590 w 783"/>
                <a:gd name="T3" fmla="*/ 238 h 301"/>
                <a:gd name="T4" fmla="*/ 652 w 783"/>
                <a:gd name="T5" fmla="*/ 301 h 301"/>
                <a:gd name="T6" fmla="*/ 715 w 783"/>
                <a:gd name="T7" fmla="*/ 238 h 301"/>
                <a:gd name="T8" fmla="*/ 652 w 783"/>
                <a:gd name="T9" fmla="*/ 176 h 301"/>
                <a:gd name="T10" fmla="*/ 652 w 783"/>
                <a:gd name="T11" fmla="*/ 278 h 301"/>
                <a:gd name="T12" fmla="*/ 613 w 783"/>
                <a:gd name="T13" fmla="*/ 238 h 301"/>
                <a:gd name="T14" fmla="*/ 652 w 783"/>
                <a:gd name="T15" fmla="*/ 199 h 301"/>
                <a:gd name="T16" fmla="*/ 692 w 783"/>
                <a:gd name="T17" fmla="*/ 238 h 301"/>
                <a:gd name="T18" fmla="*/ 652 w 783"/>
                <a:gd name="T19" fmla="*/ 278 h 301"/>
                <a:gd name="T20" fmla="*/ 142 w 783"/>
                <a:gd name="T21" fmla="*/ 176 h 301"/>
                <a:gd name="T22" fmla="*/ 80 w 783"/>
                <a:gd name="T23" fmla="*/ 238 h 301"/>
                <a:gd name="T24" fmla="*/ 142 w 783"/>
                <a:gd name="T25" fmla="*/ 301 h 301"/>
                <a:gd name="T26" fmla="*/ 204 w 783"/>
                <a:gd name="T27" fmla="*/ 238 h 301"/>
                <a:gd name="T28" fmla="*/ 142 w 783"/>
                <a:gd name="T29" fmla="*/ 176 h 301"/>
                <a:gd name="T30" fmla="*/ 142 w 783"/>
                <a:gd name="T31" fmla="*/ 278 h 301"/>
                <a:gd name="T32" fmla="*/ 102 w 783"/>
                <a:gd name="T33" fmla="*/ 238 h 301"/>
                <a:gd name="T34" fmla="*/ 142 w 783"/>
                <a:gd name="T35" fmla="*/ 199 h 301"/>
                <a:gd name="T36" fmla="*/ 182 w 783"/>
                <a:gd name="T37" fmla="*/ 238 h 301"/>
                <a:gd name="T38" fmla="*/ 142 w 783"/>
                <a:gd name="T39" fmla="*/ 278 h 301"/>
                <a:gd name="T40" fmla="*/ 572 w 783"/>
                <a:gd name="T41" fmla="*/ 89 h 301"/>
                <a:gd name="T42" fmla="*/ 543 w 783"/>
                <a:gd name="T43" fmla="*/ 73 h 301"/>
                <a:gd name="T44" fmla="*/ 415 w 783"/>
                <a:gd name="T45" fmla="*/ 17 h 301"/>
                <a:gd name="T46" fmla="*/ 176 w 783"/>
                <a:gd name="T47" fmla="*/ 50 h 301"/>
                <a:gd name="T48" fmla="*/ 39 w 783"/>
                <a:gd name="T49" fmla="*/ 88 h 301"/>
                <a:gd name="T50" fmla="*/ 35 w 783"/>
                <a:gd name="T51" fmla="*/ 90 h 301"/>
                <a:gd name="T52" fmla="*/ 0 w 783"/>
                <a:gd name="T53" fmla="*/ 250 h 301"/>
                <a:gd name="T54" fmla="*/ 6 w 783"/>
                <a:gd name="T55" fmla="*/ 256 h 301"/>
                <a:gd name="T56" fmla="*/ 71 w 783"/>
                <a:gd name="T57" fmla="*/ 256 h 301"/>
                <a:gd name="T58" fmla="*/ 68 w 783"/>
                <a:gd name="T59" fmla="*/ 238 h 301"/>
                <a:gd name="T60" fmla="*/ 142 w 783"/>
                <a:gd name="T61" fmla="*/ 165 h 301"/>
                <a:gd name="T62" fmla="*/ 216 w 783"/>
                <a:gd name="T63" fmla="*/ 238 h 301"/>
                <a:gd name="T64" fmla="*/ 213 w 783"/>
                <a:gd name="T65" fmla="*/ 257 h 301"/>
                <a:gd name="T66" fmla="*/ 582 w 783"/>
                <a:gd name="T67" fmla="*/ 260 h 301"/>
                <a:gd name="T68" fmla="*/ 579 w 783"/>
                <a:gd name="T69" fmla="*/ 238 h 301"/>
                <a:gd name="T70" fmla="*/ 652 w 783"/>
                <a:gd name="T71" fmla="*/ 165 h 301"/>
                <a:gd name="T72" fmla="*/ 726 w 783"/>
                <a:gd name="T73" fmla="*/ 238 h 301"/>
                <a:gd name="T74" fmla="*/ 723 w 783"/>
                <a:gd name="T75" fmla="*/ 261 h 301"/>
                <a:gd name="T76" fmla="*/ 777 w 783"/>
                <a:gd name="T77" fmla="*/ 261 h 301"/>
                <a:gd name="T78" fmla="*/ 777 w 783"/>
                <a:gd name="T79" fmla="*/ 261 h 301"/>
                <a:gd name="T80" fmla="*/ 781 w 783"/>
                <a:gd name="T81" fmla="*/ 259 h 301"/>
                <a:gd name="T82" fmla="*/ 783 w 783"/>
                <a:gd name="T83" fmla="*/ 255 h 301"/>
                <a:gd name="T84" fmla="*/ 572 w 783"/>
                <a:gd name="T85" fmla="*/ 89 h 301"/>
                <a:gd name="T86" fmla="*/ 505 w 783"/>
                <a:gd name="T87" fmla="*/ 108 h 301"/>
                <a:gd name="T88" fmla="*/ 165 w 783"/>
                <a:gd name="T89" fmla="*/ 88 h 301"/>
                <a:gd name="T90" fmla="*/ 369 w 783"/>
                <a:gd name="T91" fmla="*/ 29 h 301"/>
                <a:gd name="T92" fmla="*/ 505 w 783"/>
                <a:gd name="T93" fmla="*/ 10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3" h="301">
                  <a:moveTo>
                    <a:pt x="652" y="176"/>
                  </a:moveTo>
                  <a:cubicBezTo>
                    <a:pt x="618" y="176"/>
                    <a:pt x="590" y="204"/>
                    <a:pt x="590" y="238"/>
                  </a:cubicBezTo>
                  <a:cubicBezTo>
                    <a:pt x="590" y="273"/>
                    <a:pt x="618" y="301"/>
                    <a:pt x="652" y="301"/>
                  </a:cubicBezTo>
                  <a:cubicBezTo>
                    <a:pt x="687" y="301"/>
                    <a:pt x="715" y="273"/>
                    <a:pt x="715" y="238"/>
                  </a:cubicBezTo>
                  <a:cubicBezTo>
                    <a:pt x="715" y="204"/>
                    <a:pt x="687" y="176"/>
                    <a:pt x="652" y="176"/>
                  </a:cubicBezTo>
                  <a:close/>
                  <a:moveTo>
                    <a:pt x="652" y="278"/>
                  </a:moveTo>
                  <a:cubicBezTo>
                    <a:pt x="630" y="278"/>
                    <a:pt x="613" y="260"/>
                    <a:pt x="613" y="238"/>
                  </a:cubicBezTo>
                  <a:cubicBezTo>
                    <a:pt x="613" y="217"/>
                    <a:pt x="630" y="199"/>
                    <a:pt x="652" y="199"/>
                  </a:cubicBezTo>
                  <a:cubicBezTo>
                    <a:pt x="674" y="199"/>
                    <a:pt x="692" y="217"/>
                    <a:pt x="692" y="238"/>
                  </a:cubicBezTo>
                  <a:cubicBezTo>
                    <a:pt x="692" y="260"/>
                    <a:pt x="674" y="278"/>
                    <a:pt x="652" y="278"/>
                  </a:cubicBezTo>
                  <a:close/>
                  <a:moveTo>
                    <a:pt x="142" y="176"/>
                  </a:moveTo>
                  <a:cubicBezTo>
                    <a:pt x="108" y="176"/>
                    <a:pt x="80" y="204"/>
                    <a:pt x="80" y="238"/>
                  </a:cubicBezTo>
                  <a:cubicBezTo>
                    <a:pt x="80" y="273"/>
                    <a:pt x="108" y="301"/>
                    <a:pt x="142" y="301"/>
                  </a:cubicBezTo>
                  <a:cubicBezTo>
                    <a:pt x="176" y="301"/>
                    <a:pt x="204" y="273"/>
                    <a:pt x="204" y="238"/>
                  </a:cubicBezTo>
                  <a:cubicBezTo>
                    <a:pt x="204" y="204"/>
                    <a:pt x="176" y="176"/>
                    <a:pt x="142" y="176"/>
                  </a:cubicBezTo>
                  <a:close/>
                  <a:moveTo>
                    <a:pt x="142" y="278"/>
                  </a:moveTo>
                  <a:cubicBezTo>
                    <a:pt x="120" y="278"/>
                    <a:pt x="102" y="260"/>
                    <a:pt x="102" y="238"/>
                  </a:cubicBezTo>
                  <a:cubicBezTo>
                    <a:pt x="102" y="217"/>
                    <a:pt x="120" y="199"/>
                    <a:pt x="142" y="199"/>
                  </a:cubicBezTo>
                  <a:cubicBezTo>
                    <a:pt x="164" y="199"/>
                    <a:pt x="182" y="217"/>
                    <a:pt x="182" y="238"/>
                  </a:cubicBezTo>
                  <a:cubicBezTo>
                    <a:pt x="182" y="260"/>
                    <a:pt x="164" y="278"/>
                    <a:pt x="142" y="278"/>
                  </a:cubicBezTo>
                  <a:close/>
                  <a:moveTo>
                    <a:pt x="572" y="89"/>
                  </a:moveTo>
                  <a:cubicBezTo>
                    <a:pt x="568" y="88"/>
                    <a:pt x="557" y="81"/>
                    <a:pt x="543" y="73"/>
                  </a:cubicBezTo>
                  <a:cubicBezTo>
                    <a:pt x="512" y="55"/>
                    <a:pt x="466" y="28"/>
                    <a:pt x="415" y="17"/>
                  </a:cubicBezTo>
                  <a:cubicBezTo>
                    <a:pt x="332" y="0"/>
                    <a:pt x="260" y="23"/>
                    <a:pt x="176" y="50"/>
                  </a:cubicBezTo>
                  <a:cubicBezTo>
                    <a:pt x="133" y="64"/>
                    <a:pt x="89" y="78"/>
                    <a:pt x="39" y="88"/>
                  </a:cubicBezTo>
                  <a:cubicBezTo>
                    <a:pt x="37" y="88"/>
                    <a:pt x="36" y="89"/>
                    <a:pt x="35" y="90"/>
                  </a:cubicBezTo>
                  <a:cubicBezTo>
                    <a:pt x="34" y="93"/>
                    <a:pt x="0" y="146"/>
                    <a:pt x="0" y="250"/>
                  </a:cubicBezTo>
                  <a:cubicBezTo>
                    <a:pt x="0" y="253"/>
                    <a:pt x="3" y="256"/>
                    <a:pt x="6" y="256"/>
                  </a:cubicBezTo>
                  <a:cubicBezTo>
                    <a:pt x="71" y="256"/>
                    <a:pt x="71" y="256"/>
                    <a:pt x="71" y="256"/>
                  </a:cubicBezTo>
                  <a:cubicBezTo>
                    <a:pt x="69" y="251"/>
                    <a:pt x="68" y="245"/>
                    <a:pt x="68" y="238"/>
                  </a:cubicBezTo>
                  <a:cubicBezTo>
                    <a:pt x="68" y="198"/>
                    <a:pt x="101" y="165"/>
                    <a:pt x="142" y="165"/>
                  </a:cubicBezTo>
                  <a:cubicBezTo>
                    <a:pt x="183" y="165"/>
                    <a:pt x="216" y="198"/>
                    <a:pt x="216" y="238"/>
                  </a:cubicBezTo>
                  <a:cubicBezTo>
                    <a:pt x="216" y="245"/>
                    <a:pt x="215" y="251"/>
                    <a:pt x="213" y="257"/>
                  </a:cubicBezTo>
                  <a:cubicBezTo>
                    <a:pt x="582" y="260"/>
                    <a:pt x="582" y="260"/>
                    <a:pt x="582" y="260"/>
                  </a:cubicBezTo>
                  <a:cubicBezTo>
                    <a:pt x="580" y="253"/>
                    <a:pt x="579" y="246"/>
                    <a:pt x="579" y="238"/>
                  </a:cubicBezTo>
                  <a:cubicBezTo>
                    <a:pt x="579" y="198"/>
                    <a:pt x="612" y="165"/>
                    <a:pt x="652" y="165"/>
                  </a:cubicBezTo>
                  <a:cubicBezTo>
                    <a:pt x="693" y="165"/>
                    <a:pt x="726" y="198"/>
                    <a:pt x="726" y="238"/>
                  </a:cubicBezTo>
                  <a:cubicBezTo>
                    <a:pt x="726" y="246"/>
                    <a:pt x="725" y="254"/>
                    <a:pt x="723" y="261"/>
                  </a:cubicBezTo>
                  <a:cubicBezTo>
                    <a:pt x="777" y="261"/>
                    <a:pt x="777" y="261"/>
                    <a:pt x="777" y="261"/>
                  </a:cubicBezTo>
                  <a:cubicBezTo>
                    <a:pt x="777" y="261"/>
                    <a:pt x="777" y="261"/>
                    <a:pt x="777" y="261"/>
                  </a:cubicBezTo>
                  <a:cubicBezTo>
                    <a:pt x="778" y="261"/>
                    <a:pt x="780" y="261"/>
                    <a:pt x="781" y="259"/>
                  </a:cubicBezTo>
                  <a:cubicBezTo>
                    <a:pt x="782" y="258"/>
                    <a:pt x="783" y="257"/>
                    <a:pt x="783" y="255"/>
                  </a:cubicBezTo>
                  <a:cubicBezTo>
                    <a:pt x="783" y="147"/>
                    <a:pt x="766" y="122"/>
                    <a:pt x="572" y="89"/>
                  </a:cubicBezTo>
                  <a:close/>
                  <a:moveTo>
                    <a:pt x="505" y="108"/>
                  </a:moveTo>
                  <a:cubicBezTo>
                    <a:pt x="459" y="119"/>
                    <a:pt x="165" y="88"/>
                    <a:pt x="165" y="88"/>
                  </a:cubicBezTo>
                  <a:cubicBezTo>
                    <a:pt x="165" y="88"/>
                    <a:pt x="279" y="29"/>
                    <a:pt x="369" y="29"/>
                  </a:cubicBezTo>
                  <a:cubicBezTo>
                    <a:pt x="449" y="29"/>
                    <a:pt x="546" y="98"/>
                    <a:pt x="505" y="1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93" name="Oval 92">
            <a:extLst>
              <a:ext uri="{FF2B5EF4-FFF2-40B4-BE49-F238E27FC236}">
                <a16:creationId xmlns:a16="http://schemas.microsoft.com/office/drawing/2014/main" id="{52C299B1-3940-0279-4373-FF0DA07368F4}"/>
              </a:ext>
            </a:extLst>
          </p:cNvPr>
          <p:cNvSpPr/>
          <p:nvPr/>
        </p:nvSpPr>
        <p:spPr>
          <a:xfrm>
            <a:off x="3633523" y="3201627"/>
            <a:ext cx="394798" cy="39479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8288" rIns="144000" bIns="144000" rtlCol="0" anchor="t"/>
          <a:lstStyle/>
          <a:p>
            <a:pPr algn="l">
              <a:spcBef>
                <a:spcPts val="800"/>
              </a:spcBef>
            </a:pPr>
            <a:r>
              <a:rPr lang="en-US" sz="1600" dirty="0"/>
              <a:t>4</a:t>
            </a:r>
          </a:p>
        </p:txBody>
      </p:sp>
      <p:cxnSp>
        <p:nvCxnSpPr>
          <p:cNvPr id="96" name="Straight Arrow Connector 95">
            <a:extLst>
              <a:ext uri="{FF2B5EF4-FFF2-40B4-BE49-F238E27FC236}">
                <a16:creationId xmlns:a16="http://schemas.microsoft.com/office/drawing/2014/main" id="{EB193B2D-0945-060B-BAD8-667A4F72B214}"/>
              </a:ext>
            </a:extLst>
          </p:cNvPr>
          <p:cNvCxnSpPr>
            <a:cxnSpLocks/>
          </p:cNvCxnSpPr>
          <p:nvPr/>
        </p:nvCxnSpPr>
        <p:spPr>
          <a:xfrm flipH="1">
            <a:off x="3453299" y="3744739"/>
            <a:ext cx="123834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80FB3EFC-1C18-95A6-DE14-D9FB1389168A}"/>
              </a:ext>
            </a:extLst>
          </p:cNvPr>
          <p:cNvSpPr txBox="1"/>
          <p:nvPr/>
        </p:nvSpPr>
        <p:spPr>
          <a:xfrm>
            <a:off x="3800237" y="3879026"/>
            <a:ext cx="717869" cy="1064394"/>
          </a:xfrm>
          <a:prstGeom prst="rect">
            <a:avLst/>
          </a:prstGeom>
          <a:noFill/>
          <a:ln>
            <a:solidFill>
              <a:srgbClr val="001A54"/>
            </a:solidFill>
          </a:ln>
        </p:spPr>
        <p:txBody>
          <a:bodyPr wrap="square" lIns="54864" tIns="0" rIns="0" bIns="0" rtlCol="0">
            <a:spAutoFit/>
          </a:bodyPr>
          <a:lstStyle/>
          <a:p>
            <a:pPr algn="l">
              <a:lnSpc>
                <a:spcPct val="120000"/>
              </a:lnSpc>
              <a:spcBef>
                <a:spcPts val="800"/>
              </a:spcBef>
            </a:pPr>
            <a:r>
              <a:rPr lang="en-US" sz="1600" dirty="0"/>
              <a:t>unlock</a:t>
            </a:r>
          </a:p>
          <a:p>
            <a:pPr algn="l">
              <a:lnSpc>
                <a:spcPct val="120000"/>
              </a:lnSpc>
              <a:spcBef>
                <a:spcPts val="800"/>
              </a:spcBef>
            </a:pPr>
            <a:r>
              <a:rPr lang="en-US" sz="1600" dirty="0"/>
              <a:t>start</a:t>
            </a:r>
          </a:p>
          <a:p>
            <a:pPr algn="l">
              <a:lnSpc>
                <a:spcPct val="120000"/>
              </a:lnSpc>
              <a:spcBef>
                <a:spcPts val="800"/>
              </a:spcBef>
            </a:pPr>
            <a:r>
              <a:rPr lang="en-US" sz="1600" dirty="0"/>
              <a:t>…</a:t>
            </a:r>
          </a:p>
        </p:txBody>
      </p:sp>
      <p:sp>
        <p:nvSpPr>
          <p:cNvPr id="112" name="Oval 111">
            <a:extLst>
              <a:ext uri="{FF2B5EF4-FFF2-40B4-BE49-F238E27FC236}">
                <a16:creationId xmlns:a16="http://schemas.microsoft.com/office/drawing/2014/main" id="{387C3199-2D0C-F794-2BD4-3B0F7A21A386}"/>
              </a:ext>
            </a:extLst>
          </p:cNvPr>
          <p:cNvSpPr/>
          <p:nvPr/>
        </p:nvSpPr>
        <p:spPr>
          <a:xfrm>
            <a:off x="3791462" y="48780"/>
            <a:ext cx="394798" cy="39479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18288" rIns="144000" bIns="144000" rtlCol="0" anchor="t"/>
          <a:lstStyle/>
          <a:p>
            <a:pPr algn="l">
              <a:spcBef>
                <a:spcPts val="800"/>
              </a:spcBef>
            </a:pPr>
            <a:r>
              <a:rPr lang="en-US" sz="1600" dirty="0"/>
              <a:t>5</a:t>
            </a:r>
          </a:p>
        </p:txBody>
      </p:sp>
      <p:sp>
        <p:nvSpPr>
          <p:cNvPr id="116" name="TextBox 115">
            <a:extLst>
              <a:ext uri="{FF2B5EF4-FFF2-40B4-BE49-F238E27FC236}">
                <a16:creationId xmlns:a16="http://schemas.microsoft.com/office/drawing/2014/main" id="{A5230B14-6482-7F4B-0E28-70B92CBB6086}"/>
              </a:ext>
            </a:extLst>
          </p:cNvPr>
          <p:cNvSpPr txBox="1"/>
          <p:nvPr/>
        </p:nvSpPr>
        <p:spPr>
          <a:xfrm>
            <a:off x="4260243" y="19343"/>
            <a:ext cx="1480815" cy="1064394"/>
          </a:xfrm>
          <a:prstGeom prst="rect">
            <a:avLst/>
          </a:prstGeom>
          <a:noFill/>
          <a:ln>
            <a:solidFill>
              <a:srgbClr val="001A54"/>
            </a:solidFill>
          </a:ln>
        </p:spPr>
        <p:txBody>
          <a:bodyPr wrap="square" lIns="54864" tIns="0" rIns="0" bIns="0" rtlCol="0">
            <a:spAutoFit/>
          </a:bodyPr>
          <a:lstStyle/>
          <a:p>
            <a:pPr algn="l">
              <a:lnSpc>
                <a:spcPct val="120000"/>
              </a:lnSpc>
              <a:spcBef>
                <a:spcPts val="800"/>
              </a:spcBef>
            </a:pPr>
            <a:r>
              <a:rPr lang="en-US" sz="1600" dirty="0"/>
              <a:t>Name</a:t>
            </a:r>
          </a:p>
          <a:p>
            <a:pPr algn="l">
              <a:lnSpc>
                <a:spcPct val="120000"/>
              </a:lnSpc>
              <a:spcBef>
                <a:spcPts val="800"/>
              </a:spcBef>
            </a:pPr>
            <a:r>
              <a:rPr lang="en-US" sz="1600" dirty="0"/>
              <a:t>Phone number</a:t>
            </a:r>
          </a:p>
          <a:p>
            <a:pPr algn="l">
              <a:lnSpc>
                <a:spcPct val="120000"/>
              </a:lnSpc>
              <a:spcBef>
                <a:spcPts val="800"/>
              </a:spcBef>
            </a:pPr>
            <a:r>
              <a:rPr lang="en-US" sz="1600" dirty="0"/>
              <a:t>Email</a:t>
            </a:r>
          </a:p>
        </p:txBody>
      </p:sp>
      <p:cxnSp>
        <p:nvCxnSpPr>
          <p:cNvPr id="121" name="Connector: Elbow 120">
            <a:extLst>
              <a:ext uri="{FF2B5EF4-FFF2-40B4-BE49-F238E27FC236}">
                <a16:creationId xmlns:a16="http://schemas.microsoft.com/office/drawing/2014/main" id="{B92863FA-E631-FB89-C332-633BF247C433}"/>
              </a:ext>
            </a:extLst>
          </p:cNvPr>
          <p:cNvCxnSpPr>
            <a:cxnSpLocks/>
          </p:cNvCxnSpPr>
          <p:nvPr/>
        </p:nvCxnSpPr>
        <p:spPr>
          <a:xfrm flipV="1">
            <a:off x="2953317" y="511021"/>
            <a:ext cx="955408" cy="262144"/>
          </a:xfrm>
          <a:prstGeom prst="bentConnector3">
            <a:avLst>
              <a:gd name="adj1" fmla="val 1874"/>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D552413-1D70-6AB1-EF7D-ED23EC95AF0F}"/>
              </a:ext>
            </a:extLst>
          </p:cNvPr>
          <p:cNvSpPr txBox="1"/>
          <p:nvPr/>
        </p:nvSpPr>
        <p:spPr>
          <a:xfrm>
            <a:off x="8578890" y="4939428"/>
            <a:ext cx="1723118" cy="335413"/>
          </a:xfrm>
          <a:prstGeom prst="rect">
            <a:avLst/>
          </a:prstGeom>
          <a:noFill/>
        </p:spPr>
        <p:txBody>
          <a:bodyPr wrap="square" lIns="0" tIns="0" rIns="0" bIns="0" rtlCol="0">
            <a:spAutoFit/>
          </a:bodyPr>
          <a:lstStyle/>
          <a:p>
            <a:pPr algn="l">
              <a:lnSpc>
                <a:spcPct val="120000"/>
              </a:lnSpc>
              <a:spcBef>
                <a:spcPts val="800"/>
              </a:spcBef>
            </a:pPr>
            <a:r>
              <a:rPr lang="en-US" sz="2000" dirty="0"/>
              <a:t>Mobile App</a:t>
            </a:r>
          </a:p>
        </p:txBody>
      </p:sp>
      <p:sp>
        <p:nvSpPr>
          <p:cNvPr id="7" name="TextBox 6">
            <a:extLst>
              <a:ext uri="{FF2B5EF4-FFF2-40B4-BE49-F238E27FC236}">
                <a16:creationId xmlns:a16="http://schemas.microsoft.com/office/drawing/2014/main" id="{8490A82F-F591-6D9F-0BB8-A9AB38BD5CC2}"/>
              </a:ext>
            </a:extLst>
          </p:cNvPr>
          <p:cNvSpPr txBox="1"/>
          <p:nvPr/>
        </p:nvSpPr>
        <p:spPr>
          <a:xfrm>
            <a:off x="1726311" y="4939428"/>
            <a:ext cx="1723118" cy="335413"/>
          </a:xfrm>
          <a:prstGeom prst="rect">
            <a:avLst/>
          </a:prstGeom>
          <a:noFill/>
        </p:spPr>
        <p:txBody>
          <a:bodyPr wrap="square" lIns="0" tIns="0" rIns="0" bIns="0" rtlCol="0">
            <a:spAutoFit/>
          </a:bodyPr>
          <a:lstStyle/>
          <a:p>
            <a:pPr algn="l">
              <a:lnSpc>
                <a:spcPct val="120000"/>
              </a:lnSpc>
              <a:spcBef>
                <a:spcPts val="800"/>
              </a:spcBef>
            </a:pPr>
            <a:r>
              <a:rPr lang="en-US" sz="2000" dirty="0"/>
              <a:t>Vehicle</a:t>
            </a:r>
          </a:p>
        </p:txBody>
      </p:sp>
      <p:graphicFrame>
        <p:nvGraphicFramePr>
          <p:cNvPr id="10" name="Table 9">
            <a:extLst>
              <a:ext uri="{FF2B5EF4-FFF2-40B4-BE49-F238E27FC236}">
                <a16:creationId xmlns:a16="http://schemas.microsoft.com/office/drawing/2014/main" id="{880AF0E3-128E-2545-39CC-BE1698824CA0}"/>
              </a:ext>
            </a:extLst>
          </p:cNvPr>
          <p:cNvGraphicFramePr>
            <a:graphicFrameLocks noGrp="1"/>
          </p:cNvGraphicFramePr>
          <p:nvPr>
            <p:extLst>
              <p:ext uri="{D42A27DB-BD31-4B8C-83A1-F6EECF244321}">
                <p14:modId xmlns:p14="http://schemas.microsoft.com/office/powerpoint/2010/main" val="4288375631"/>
              </p:ext>
            </p:extLst>
          </p:nvPr>
        </p:nvGraphicFramePr>
        <p:xfrm>
          <a:off x="83449" y="920567"/>
          <a:ext cx="4051002" cy="1230882"/>
        </p:xfrm>
        <a:graphic>
          <a:graphicData uri="http://schemas.openxmlformats.org/drawingml/2006/table">
            <a:tbl>
              <a:tblPr firstRow="1" bandRow="1">
                <a:tableStyleId>{5C22544A-7EE6-4342-B048-85BDC9FD1C3A}</a:tableStyleId>
              </a:tblPr>
              <a:tblGrid>
                <a:gridCol w="2123566">
                  <a:extLst>
                    <a:ext uri="{9D8B030D-6E8A-4147-A177-3AD203B41FA5}">
                      <a16:colId xmlns:a16="http://schemas.microsoft.com/office/drawing/2014/main" val="781408958"/>
                    </a:ext>
                  </a:extLst>
                </a:gridCol>
                <a:gridCol w="1927436">
                  <a:extLst>
                    <a:ext uri="{9D8B030D-6E8A-4147-A177-3AD203B41FA5}">
                      <a16:colId xmlns:a16="http://schemas.microsoft.com/office/drawing/2014/main" val="172750854"/>
                    </a:ext>
                  </a:extLst>
                </a:gridCol>
              </a:tblGrid>
              <a:tr h="310641">
                <a:tc>
                  <a:txBody>
                    <a:bodyPr/>
                    <a:lstStyle/>
                    <a:p>
                      <a:r>
                        <a:rPr lang="en-US" sz="1400" dirty="0"/>
                        <a:t>VIN</a:t>
                      </a:r>
                    </a:p>
                  </a:txBody>
                  <a:tcPr/>
                </a:tc>
                <a:tc>
                  <a:txBody>
                    <a:bodyPr/>
                    <a:lstStyle/>
                    <a:p>
                      <a:r>
                        <a:rPr lang="en-US" sz="1400" dirty="0"/>
                        <a:t>Owner</a:t>
                      </a:r>
                    </a:p>
                  </a:txBody>
                  <a:tcPr/>
                </a:tc>
                <a:extLst>
                  <a:ext uri="{0D108BD9-81ED-4DB2-BD59-A6C34878D82A}">
                    <a16:rowId xmlns:a16="http://schemas.microsoft.com/office/drawing/2014/main" val="4230815711"/>
                  </a:ext>
                </a:extLst>
              </a:tr>
              <a:tr h="267677">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3C4PDDBGXET197449</a:t>
                      </a:r>
                    </a:p>
                  </a:txBody>
                  <a:tcPr/>
                </a:tc>
                <a:tc>
                  <a:txBody>
                    <a:bodyPr/>
                    <a:lstStyle/>
                    <a:p>
                      <a:r>
                        <a:rPr lang="en-US" sz="1400" dirty="0" err="1"/>
                        <a:t>User_A</a:t>
                      </a:r>
                      <a:endParaRPr lang="en-US" sz="1400" dirty="0"/>
                    </a:p>
                  </a:txBody>
                  <a:tcPr/>
                </a:tc>
                <a:extLst>
                  <a:ext uri="{0D108BD9-81ED-4DB2-BD59-A6C34878D82A}">
                    <a16:rowId xmlns:a16="http://schemas.microsoft.com/office/drawing/2014/main" val="1360482526"/>
                  </a:ext>
                </a:extLst>
              </a:tr>
              <a:tr h="267677">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1GHDT13S222114062</a:t>
                      </a:r>
                    </a:p>
                  </a:txBody>
                  <a:tcPr/>
                </a:tc>
                <a:tc>
                  <a:txBody>
                    <a:bodyPr/>
                    <a:lstStyle/>
                    <a:p>
                      <a:r>
                        <a:rPr lang="en-US" sz="1400" dirty="0" err="1"/>
                        <a:t>User_B</a:t>
                      </a:r>
                      <a:endParaRPr lang="en-US" sz="1400" dirty="0"/>
                    </a:p>
                  </a:txBody>
                  <a:tcPr/>
                </a:tc>
                <a:extLst>
                  <a:ext uri="{0D108BD9-81ED-4DB2-BD59-A6C34878D82A}">
                    <a16:rowId xmlns:a16="http://schemas.microsoft.com/office/drawing/2014/main" val="3281340745"/>
                  </a:ext>
                </a:extLst>
              </a:tr>
              <a:tr h="310641">
                <a:tc>
                  <a:txBody>
                    <a:bodyPr/>
                    <a:lstStyle/>
                    <a:p>
                      <a:pPr marL="0" marR="0" lvl="0" indent="0" algn="l" defTabSz="863995" rtl="0" eaLnBrk="1" fontAlgn="auto" latinLnBrk="0" hangingPunct="1">
                        <a:lnSpc>
                          <a:spcPct val="100000"/>
                        </a:lnSpc>
                        <a:spcBef>
                          <a:spcPts val="0"/>
                        </a:spcBef>
                        <a:spcAft>
                          <a:spcPts val="0"/>
                        </a:spcAft>
                        <a:buClrTx/>
                        <a:buSzTx/>
                        <a:buFontTx/>
                        <a:buNone/>
                        <a:tabLst/>
                        <a:defRPr/>
                      </a:pPr>
                      <a:r>
                        <a:rPr lang="en-US" sz="1400" b="0" i="0" kern="1200" dirty="0">
                          <a:solidFill>
                            <a:srgbClr val="C00000"/>
                          </a:solidFill>
                          <a:effectLst/>
                          <a:latin typeface="+mn-lt"/>
                          <a:ea typeface="+mn-ea"/>
                          <a:cs typeface="+mn-cs"/>
                        </a:rPr>
                        <a:t>1GHDT13S222114062</a:t>
                      </a:r>
                    </a:p>
                  </a:txBody>
                  <a:tcPr/>
                </a:tc>
                <a:tc>
                  <a:txBody>
                    <a:bodyPr/>
                    <a:lstStyle/>
                    <a:p>
                      <a:r>
                        <a:rPr lang="en-US" sz="1400" dirty="0" err="1">
                          <a:solidFill>
                            <a:srgbClr val="C00000"/>
                          </a:solidFill>
                        </a:rPr>
                        <a:t>Attacker_account</a:t>
                      </a:r>
                      <a:endParaRPr lang="en-US" sz="1400" dirty="0">
                        <a:solidFill>
                          <a:srgbClr val="C00000"/>
                        </a:solidFill>
                      </a:endParaRPr>
                    </a:p>
                  </a:txBody>
                  <a:tcPr/>
                </a:tc>
                <a:extLst>
                  <a:ext uri="{0D108BD9-81ED-4DB2-BD59-A6C34878D82A}">
                    <a16:rowId xmlns:a16="http://schemas.microsoft.com/office/drawing/2014/main" val="3553383612"/>
                  </a:ext>
                </a:extLst>
              </a:tr>
            </a:tbl>
          </a:graphicData>
        </a:graphic>
      </p:graphicFrame>
      <p:grpSp>
        <p:nvGrpSpPr>
          <p:cNvPr id="20" name="easyIcon">
            <a:extLst>
              <a:ext uri="{FF2B5EF4-FFF2-40B4-BE49-F238E27FC236}">
                <a16:creationId xmlns:a16="http://schemas.microsoft.com/office/drawing/2014/main" id="{8A6EBE27-0654-D6E0-0F1A-AA18BB0CD48E}"/>
              </a:ext>
            </a:extLst>
          </p:cNvPr>
          <p:cNvGrpSpPr>
            <a:grpSpLocks noChangeAspect="1"/>
          </p:cNvGrpSpPr>
          <p:nvPr>
            <p:custDataLst>
              <p:tags r:id="rId4"/>
            </p:custDataLst>
          </p:nvPr>
        </p:nvGrpSpPr>
        <p:grpSpPr>
          <a:xfrm>
            <a:off x="5847593" y="19343"/>
            <a:ext cx="720000" cy="720000"/>
            <a:chOff x="3823449" y="3240449"/>
            <a:chExt cx="720000" cy="720000"/>
          </a:xfrm>
        </p:grpSpPr>
        <p:sp>
          <p:nvSpPr>
            <p:cNvPr id="22" name="backgroundFixed">
              <a:extLst>
                <a:ext uri="{FF2B5EF4-FFF2-40B4-BE49-F238E27FC236}">
                  <a16:creationId xmlns:a16="http://schemas.microsoft.com/office/drawing/2014/main" id="{5D0B0F1F-8805-DF2B-AB94-A7A5E2B7C7F3}"/>
                </a:ext>
              </a:extLst>
            </p:cNvPr>
            <p:cNvSpPr/>
            <p:nvPr>
              <p:custDataLst>
                <p:tags r:id="rId5"/>
              </p:custDataLst>
            </p:nvPr>
          </p:nvSpPr>
          <p:spPr>
            <a:xfrm>
              <a:off x="3823449" y="3240449"/>
              <a:ext cx="720000" cy="720000"/>
            </a:xfrm>
            <a:prstGeom prst="ellipse">
              <a:avLst/>
            </a:prstGeom>
            <a:solidFill>
              <a:srgbClr val="C00000"/>
            </a:solidFill>
            <a:ln w="6350" cap="flat" cmpd="sng" algn="ctr">
              <a:solidFill>
                <a:srgbClr val="C0000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5" name="Vector">
              <a:extLst>
                <a:ext uri="{FF2B5EF4-FFF2-40B4-BE49-F238E27FC236}">
                  <a16:creationId xmlns:a16="http://schemas.microsoft.com/office/drawing/2014/main" id="{8F4BAD73-3EB4-B448-F28D-A4395C94E00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bwMode="gray">
            <a:xfrm>
              <a:off x="3823449" y="3240449"/>
              <a:ext cx="720000" cy="720000"/>
            </a:xfrm>
            <a:prstGeom prst="rect">
              <a:avLst/>
            </a:prstGeom>
          </p:spPr>
        </p:pic>
      </p:grpSp>
    </p:spTree>
    <p:extLst>
      <p:ext uri="{BB962C8B-B14F-4D97-AF65-F5344CB8AC3E}">
        <p14:creationId xmlns:p14="http://schemas.microsoft.com/office/powerpoint/2010/main" val="41580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1" nodeType="click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19" presetClass="emph" presetSubtype="0" fill="hold" grpId="0" nodeType="clickEffect">
                                  <p:stCondLst>
                                    <p:cond delay="0"/>
                                  </p:stCondLst>
                                  <p:childTnLst>
                                    <p:animClr clrSpc="rgb" dir="cw">
                                      <p:cBhvr override="childStyle">
                                        <p:cTn id="50" dur="500" fill="hold"/>
                                        <p:tgtEl>
                                          <p:spTgt spid="78"/>
                                        </p:tgtEl>
                                        <p:attrNameLst>
                                          <p:attrName>style.color</p:attrName>
                                        </p:attrNameLst>
                                      </p:cBhvr>
                                      <p:to>
                                        <a:srgbClr val="C00000"/>
                                      </p:to>
                                    </p:animClr>
                                    <p:animClr clrSpc="rgb" dir="cw">
                                      <p:cBhvr>
                                        <p:cTn id="51" dur="500" fill="hold"/>
                                        <p:tgtEl>
                                          <p:spTgt spid="78"/>
                                        </p:tgtEl>
                                        <p:attrNameLst>
                                          <p:attrName>fillcolor</p:attrName>
                                        </p:attrNameLst>
                                      </p:cBhvr>
                                      <p:to>
                                        <a:srgbClr val="C00000"/>
                                      </p:to>
                                    </p:animClr>
                                    <p:set>
                                      <p:cBhvr>
                                        <p:cTn id="52" dur="500" fill="hold"/>
                                        <p:tgtEl>
                                          <p:spTgt spid="78"/>
                                        </p:tgtEl>
                                        <p:attrNameLst>
                                          <p:attrName>fill.type</p:attrName>
                                        </p:attrNameLst>
                                      </p:cBhvr>
                                      <p:to>
                                        <p:strVal val="solid"/>
                                      </p:to>
                                    </p:set>
                                    <p:set>
                                      <p:cBhvr>
                                        <p:cTn id="53" dur="500" fill="hold"/>
                                        <p:tgtEl>
                                          <p:spTgt spid="78"/>
                                        </p:tgtEl>
                                        <p:attrNameLst>
                                          <p:attrName>fill.on</p:attrName>
                                        </p:attrNameLst>
                                      </p:cBhvr>
                                      <p:to>
                                        <p:strVal val="true"/>
                                      </p:to>
                                    </p:set>
                                  </p:childTnLst>
                                </p:cTn>
                              </p:par>
                              <p:par>
                                <p:cTn id="54" presetID="19" presetClass="emph" presetSubtype="0" fill="hold" grpId="0" nodeType="withEffect">
                                  <p:stCondLst>
                                    <p:cond delay="0"/>
                                  </p:stCondLst>
                                  <p:childTnLst>
                                    <p:animClr clrSpc="rgb" dir="cw">
                                      <p:cBhvr override="childStyle">
                                        <p:cTn id="55" dur="500" fill="hold"/>
                                        <p:tgtEl>
                                          <p:spTgt spid="12"/>
                                        </p:tgtEl>
                                        <p:attrNameLst>
                                          <p:attrName>style.color</p:attrName>
                                        </p:attrNameLst>
                                      </p:cBhvr>
                                      <p:to>
                                        <a:srgbClr val="C00000"/>
                                      </p:to>
                                    </p:animClr>
                                    <p:animClr clrSpc="rgb" dir="cw">
                                      <p:cBhvr>
                                        <p:cTn id="56" dur="500" fill="hold"/>
                                        <p:tgtEl>
                                          <p:spTgt spid="12"/>
                                        </p:tgtEl>
                                        <p:attrNameLst>
                                          <p:attrName>fillcolor</p:attrName>
                                        </p:attrNameLst>
                                      </p:cBhvr>
                                      <p:to>
                                        <a:srgbClr val="C00000"/>
                                      </p:to>
                                    </p:animClr>
                                    <p:set>
                                      <p:cBhvr>
                                        <p:cTn id="57" dur="500" fill="hold"/>
                                        <p:tgtEl>
                                          <p:spTgt spid="12"/>
                                        </p:tgtEl>
                                        <p:attrNameLst>
                                          <p:attrName>fill.type</p:attrName>
                                        </p:attrNameLst>
                                      </p:cBhvr>
                                      <p:to>
                                        <p:strVal val="solid"/>
                                      </p:to>
                                    </p:set>
                                    <p:set>
                                      <p:cBhvr>
                                        <p:cTn id="58" dur="500" fill="hold"/>
                                        <p:tgtEl>
                                          <p:spTgt spid="12"/>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p:bldP spid="24" grpId="0" animBg="1"/>
      <p:bldP spid="38" grpId="0" animBg="1"/>
      <p:bldP spid="49" grpId="0" animBg="1"/>
      <p:bldP spid="53" grpId="0"/>
      <p:bldP spid="54" grpId="0" animBg="1"/>
      <p:bldP spid="78" grpId="0" animBg="1"/>
      <p:bldP spid="78" grpId="1" animBg="1"/>
      <p:bldP spid="93" grpId="0" animBg="1"/>
      <p:bldP spid="97" grpId="0" animBg="1"/>
      <p:bldP spid="112" grpId="0" animBg="1"/>
      <p:bldP spid="1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48">
            <a:extLst>
              <a:ext uri="{FF2B5EF4-FFF2-40B4-BE49-F238E27FC236}">
                <a16:creationId xmlns:a16="http://schemas.microsoft.com/office/drawing/2014/main" id="{9FD821AA-9D4F-E206-2949-FE680EF18794}"/>
              </a:ext>
            </a:extLst>
          </p:cNvPr>
          <p:cNvPicPr>
            <a:picLocks noGrp="1" noRot="1" noMove="1" noResize="1" noEditPoints="1" noAdjustHandles="1" noChangeArrowheads="1" noChangeShapeType="1" noCrop="1"/>
          </p:cNvPicPr>
          <p:nvPr/>
        </p:nvPicPr>
        <p:blipFill rotWithShape="1">
          <a:blip r:embed="rId19" cstate="print">
            <a:extLst>
              <a:ext uri="{28A0092B-C50C-407E-A947-70E740481C1C}">
                <a14:useLocalDpi xmlns:a14="http://schemas.microsoft.com/office/drawing/2010/main"/>
              </a:ext>
            </a:extLst>
          </a:blip>
          <a:srcRect t="13047" r="13047"/>
          <a:stretch/>
        </p:blipFill>
        <p:spPr>
          <a:xfrm rot="10800000" flipH="1">
            <a:off x="-396" y="-272"/>
            <a:ext cx="11520884" cy="6480448"/>
          </a:xfrm>
          <a:prstGeom prst="rect">
            <a:avLst/>
          </a:prstGeom>
        </p:spPr>
      </p:pic>
      <p:sp>
        <p:nvSpPr>
          <p:cNvPr id="6" name="Titel 5">
            <a:extLst>
              <a:ext uri="{FF2B5EF4-FFF2-40B4-BE49-F238E27FC236}">
                <a16:creationId xmlns:a16="http://schemas.microsoft.com/office/drawing/2014/main" id="{8D69834B-7B7B-127E-E410-BE695B82B838}"/>
              </a:ext>
            </a:extLst>
          </p:cNvPr>
          <p:cNvSpPr>
            <a:spLocks noGrp="1"/>
          </p:cNvSpPr>
          <p:nvPr>
            <p:ph type="title"/>
          </p:nvPr>
        </p:nvSpPr>
        <p:spPr/>
        <p:txBody>
          <a:bodyPr/>
          <a:lstStyle/>
          <a:p>
            <a:r>
              <a:rPr lang="en-US" dirty="0">
                <a:solidFill>
                  <a:srgbClr val="52C9FF"/>
                </a:solidFill>
              </a:rPr>
              <a:t>Introduction of IAV</a:t>
            </a:r>
            <a:endParaRPr lang="de-DE" dirty="0">
              <a:solidFill>
                <a:srgbClr val="96E7FF"/>
              </a:solidFill>
            </a:endParaRPr>
          </a:p>
        </p:txBody>
      </p:sp>
      <p:sp>
        <p:nvSpPr>
          <p:cNvPr id="5" name="Foliennummernplatzhalter 4">
            <a:extLst>
              <a:ext uri="{FF2B5EF4-FFF2-40B4-BE49-F238E27FC236}">
                <a16:creationId xmlns:a16="http://schemas.microsoft.com/office/drawing/2014/main" id="{722B24BD-90C6-F90F-52D1-E371404B4484}"/>
              </a:ext>
            </a:extLst>
          </p:cNvPr>
          <p:cNvSpPr>
            <a:spLocks noGrp="1"/>
          </p:cNvSpPr>
          <p:nvPr>
            <p:ph type="sldNum" sz="quarter" idx="11"/>
          </p:nvPr>
        </p:nvSpPr>
        <p:spPr/>
        <p:txBody>
          <a:bodyPr/>
          <a:lstStyle/>
          <a:p>
            <a:fld id="{C651C7C4-31E4-E340-822E-DEA0EA75A835}" type="slidenum">
              <a:rPr lang="en-US" smtClean="0">
                <a:solidFill>
                  <a:srgbClr val="FFFFFF"/>
                </a:solidFill>
              </a:rPr>
              <a:pPr/>
              <a:t>2</a:t>
            </a:fld>
            <a:endParaRPr lang="en-US">
              <a:solidFill>
                <a:srgbClr val="FFFFFF"/>
              </a:solidFill>
            </a:endParaRPr>
          </a:p>
        </p:txBody>
      </p:sp>
      <p:pic>
        <p:nvPicPr>
          <p:cNvPr id="13" name="IAV_Logo">
            <a:extLst>
              <a:ext uri="{FF2B5EF4-FFF2-40B4-BE49-F238E27FC236}">
                <a16:creationId xmlns:a16="http://schemas.microsoft.com/office/drawing/2014/main" id="{07832FA4-E598-5B81-7A14-560DE4BF9512}"/>
              </a:ext>
            </a:extLst>
          </p:cNvPr>
          <p:cNvPicPr>
            <a:picLocks noRot="1" noChangeAspect="1" noMove="1" noResize="1"/>
          </p:cNvPicPr>
          <p:nvPr>
            <p:custDataLst>
              <p:tags r:id="rId1"/>
            </p:custDataLst>
          </p:nvPr>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0148245" y="5868379"/>
            <a:ext cx="976595" cy="539999"/>
          </a:xfrm>
          <a:prstGeom prst="rect">
            <a:avLst/>
          </a:prstGeom>
        </p:spPr>
      </p:pic>
      <p:sp>
        <p:nvSpPr>
          <p:cNvPr id="2" name="Textfeld 36">
            <a:extLst>
              <a:ext uri="{FF2B5EF4-FFF2-40B4-BE49-F238E27FC236}">
                <a16:creationId xmlns:a16="http://schemas.microsoft.com/office/drawing/2014/main" id="{2E19D08E-2534-9319-826E-FE628DFCB339}"/>
              </a:ext>
            </a:extLst>
          </p:cNvPr>
          <p:cNvSpPr txBox="1"/>
          <p:nvPr/>
        </p:nvSpPr>
        <p:spPr>
          <a:xfrm>
            <a:off x="8352532" y="4455340"/>
            <a:ext cx="1013557" cy="1200329"/>
          </a:xfrm>
          <a:prstGeom prst="rect">
            <a:avLst/>
          </a:prstGeom>
          <a:ln w="12700">
            <a:miter lim="400000"/>
          </a:ln>
          <a:extLst>
            <a:ext uri="{C572A759-6A51-4108-AA02-DFA0A04FC94B}">
              <ma14:wrappingTextBoxFlag xmlns:ma14="http://schemas.microsoft.com/office/mac/drawingml/2011/main" xmlns="" val="1"/>
            </a:ext>
          </a:extLst>
        </p:spPr>
        <p:txBody>
          <a:bodyPr wrap="square" lIns="72000" tIns="0" rIns="0" bIns="0">
            <a:spAutoFit/>
          </a:bodyPr>
          <a:lstStyle>
            <a:lvl1pPr defTabSz="1829683">
              <a:spcBef>
                <a:spcPts val="1600"/>
              </a:spcBef>
              <a:defRPr sz="20200" b="1">
                <a:solidFill>
                  <a:srgbClr val="5DAEDB"/>
                </a:solidFill>
                <a:latin typeface="Arial"/>
                <a:ea typeface="Arial"/>
                <a:cs typeface="Arial"/>
                <a:sym typeface="Arial"/>
              </a:defRPr>
            </a:lvl1pPr>
          </a:lstStyle>
          <a:p>
            <a:r>
              <a:rPr lang="en-GB" sz="5000">
                <a:solidFill>
                  <a:schemeClr val="accent1"/>
                </a:solidFill>
              </a:rPr>
              <a:t>26</a:t>
            </a:r>
            <a:br>
              <a:rPr lang="en-GB" sz="9000">
                <a:solidFill>
                  <a:schemeClr val="accent1"/>
                </a:solidFill>
              </a:rPr>
            </a:br>
            <a:r>
              <a:rPr lang="en-GB" sz="1400">
                <a:solidFill>
                  <a:srgbClr val="FFFFFF"/>
                </a:solidFill>
              </a:rPr>
              <a:t>Locations worldwide</a:t>
            </a:r>
          </a:p>
        </p:txBody>
      </p:sp>
      <p:sp>
        <p:nvSpPr>
          <p:cNvPr id="12" name="Textfeld 40">
            <a:extLst>
              <a:ext uri="{FF2B5EF4-FFF2-40B4-BE49-F238E27FC236}">
                <a16:creationId xmlns:a16="http://schemas.microsoft.com/office/drawing/2014/main" id="{BD9D4D78-D888-0304-6018-D4CB84C23B7D}"/>
              </a:ext>
            </a:extLst>
          </p:cNvPr>
          <p:cNvSpPr txBox="1"/>
          <p:nvPr/>
        </p:nvSpPr>
        <p:spPr>
          <a:xfrm>
            <a:off x="7019646" y="1302251"/>
            <a:ext cx="2092991" cy="984885"/>
          </a:xfrm>
          <a:prstGeom prst="rect">
            <a:avLst/>
          </a:prstGeom>
          <a:ln w="12700">
            <a:miter lim="400000"/>
          </a:ln>
          <a:extLst>
            <a:ext uri="{C572A759-6A51-4108-AA02-DFA0A04FC94B}">
              <ma14:wrappingTextBoxFlag xmlns:ma14="http://schemas.microsoft.com/office/mac/drawingml/2011/main" xmlns="" val="1"/>
            </a:ext>
          </a:extLst>
        </p:spPr>
        <p:txBody>
          <a:bodyPr wrap="square" lIns="72000" tIns="0" rIns="0" bIns="0" anchor="ctr">
            <a:spAutoFit/>
          </a:bodyPr>
          <a:lstStyle>
            <a:lvl1pPr defTabSz="1829683">
              <a:spcBef>
                <a:spcPts val="1600"/>
              </a:spcBef>
              <a:defRPr sz="20200" b="1">
                <a:solidFill>
                  <a:srgbClr val="5DAEDB"/>
                </a:solidFill>
                <a:latin typeface="Arial"/>
                <a:ea typeface="Arial"/>
                <a:cs typeface="Arial"/>
                <a:sym typeface="Arial"/>
              </a:defRPr>
            </a:lvl1pPr>
          </a:lstStyle>
          <a:p>
            <a:r>
              <a:rPr lang="en-GB" sz="5000" dirty="0">
                <a:solidFill>
                  <a:schemeClr val="accent1"/>
                </a:solidFill>
              </a:rPr>
              <a:t>6,600</a:t>
            </a:r>
            <a:br>
              <a:rPr lang="en-GB" sz="6000" dirty="0">
                <a:solidFill>
                  <a:schemeClr val="accent1"/>
                </a:solidFill>
              </a:rPr>
            </a:br>
            <a:r>
              <a:rPr lang="en-GB" sz="1400" dirty="0">
                <a:solidFill>
                  <a:srgbClr val="FFFFFF"/>
                </a:solidFill>
              </a:rPr>
              <a:t>Employees</a:t>
            </a:r>
          </a:p>
        </p:txBody>
      </p:sp>
      <p:sp>
        <p:nvSpPr>
          <p:cNvPr id="14" name="Textfeld 29">
            <a:extLst>
              <a:ext uri="{FF2B5EF4-FFF2-40B4-BE49-F238E27FC236}">
                <a16:creationId xmlns:a16="http://schemas.microsoft.com/office/drawing/2014/main" id="{48C7F8C8-1C52-FE74-49EF-1368566241C7}"/>
              </a:ext>
            </a:extLst>
          </p:cNvPr>
          <p:cNvSpPr txBox="1"/>
          <p:nvPr/>
        </p:nvSpPr>
        <p:spPr>
          <a:xfrm>
            <a:off x="1700280" y="1295871"/>
            <a:ext cx="1939502" cy="1200329"/>
          </a:xfrm>
          <a:prstGeom prst="rect">
            <a:avLst/>
          </a:prstGeom>
          <a:ln w="12700">
            <a:miter lim="400000"/>
          </a:ln>
          <a:extLst>
            <a:ext uri="{C572A759-6A51-4108-AA02-DFA0A04FC94B}">
              <ma14:wrappingTextBoxFlag xmlns:ma14="http://schemas.microsoft.com/office/mac/drawingml/2011/main" xmlns="" val="1"/>
            </a:ext>
          </a:extLst>
        </p:spPr>
        <p:txBody>
          <a:bodyPr wrap="square" lIns="72000" tIns="0" rIns="0" bIns="0">
            <a:spAutoFit/>
          </a:bodyPr>
          <a:lstStyle>
            <a:lvl1pPr defTabSz="1829683">
              <a:spcBef>
                <a:spcPts val="1600"/>
              </a:spcBef>
              <a:defRPr sz="12600" b="1" spc="-420">
                <a:solidFill>
                  <a:srgbClr val="5DAEDB"/>
                </a:solidFill>
                <a:latin typeface="Arial"/>
                <a:ea typeface="Arial"/>
                <a:cs typeface="Arial"/>
                <a:sym typeface="Arial"/>
              </a:defRPr>
            </a:lvl1pPr>
          </a:lstStyle>
          <a:p>
            <a:r>
              <a:rPr lang="en-GB" sz="1400" spc="0" dirty="0">
                <a:solidFill>
                  <a:schemeClr val="bg1"/>
                </a:solidFill>
              </a:rPr>
              <a:t>Founded</a:t>
            </a:r>
            <a:br>
              <a:rPr lang="en-GB" sz="6000" spc="0" dirty="0">
                <a:solidFill>
                  <a:schemeClr val="accent1"/>
                </a:solidFill>
              </a:rPr>
            </a:br>
            <a:r>
              <a:rPr lang="en-GB" sz="5000" spc="0" dirty="0">
                <a:solidFill>
                  <a:schemeClr val="accent1"/>
                </a:solidFill>
              </a:rPr>
              <a:t>1983</a:t>
            </a:r>
            <a:br>
              <a:rPr lang="en-GB" sz="6000" spc="0" dirty="0">
                <a:solidFill>
                  <a:schemeClr val="accent1"/>
                </a:solidFill>
              </a:rPr>
            </a:br>
            <a:r>
              <a:rPr lang="en-GB" sz="1400" b="0" spc="0" dirty="0">
                <a:solidFill>
                  <a:srgbClr val="52C9FF"/>
                </a:solidFill>
              </a:rPr>
              <a:t>Berlin</a:t>
            </a:r>
          </a:p>
        </p:txBody>
      </p:sp>
      <p:grpSp>
        <p:nvGrpSpPr>
          <p:cNvPr id="15" name="easyIcon">
            <a:extLst>
              <a:ext uri="{FF2B5EF4-FFF2-40B4-BE49-F238E27FC236}">
                <a16:creationId xmlns:a16="http://schemas.microsoft.com/office/drawing/2014/main" id="{DA3A7A5D-4B72-D0BE-EADC-879CE36C2F8D}"/>
              </a:ext>
            </a:extLst>
          </p:cNvPr>
          <p:cNvGrpSpPr>
            <a:grpSpLocks noChangeAspect="1"/>
          </p:cNvGrpSpPr>
          <p:nvPr>
            <p:custDataLst>
              <p:tags r:id="rId2"/>
            </p:custDataLst>
          </p:nvPr>
        </p:nvGrpSpPr>
        <p:grpSpPr>
          <a:xfrm>
            <a:off x="7997255" y="3360743"/>
            <a:ext cx="720000" cy="720000"/>
            <a:chOff x="575668" y="1151855"/>
            <a:chExt cx="720000" cy="720000"/>
          </a:xfrm>
        </p:grpSpPr>
        <p:sp>
          <p:nvSpPr>
            <p:cNvPr id="16" name="backgroundFixed">
              <a:extLst>
                <a:ext uri="{FF2B5EF4-FFF2-40B4-BE49-F238E27FC236}">
                  <a16:creationId xmlns:a16="http://schemas.microsoft.com/office/drawing/2014/main" id="{871F127D-D2A5-DDDC-951D-ADEB7D2989CF}"/>
                </a:ext>
              </a:extLst>
            </p:cNvPr>
            <p:cNvSpPr/>
            <p:nvPr>
              <p:custDataLst>
                <p:tags r:id="rId16"/>
              </p:custDataLst>
            </p:nvPr>
          </p:nvSpPr>
          <p:spPr>
            <a:xfrm>
              <a:off x="575668" y="1151855"/>
              <a:ext cx="720000" cy="720000"/>
            </a:xfrm>
            <a:prstGeom prst="rect">
              <a:avLst/>
            </a:prstGeom>
            <a:solidFill>
              <a:srgbClr val="5500B4"/>
            </a:solidFill>
            <a:ln w="6350" cap="flat" cmpd="sng" algn="ctr">
              <a:solidFill>
                <a:srgbClr val="5500B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pic>
          <p:nvPicPr>
            <p:cNvPr id="17" name="Vector">
              <a:extLst>
                <a:ext uri="{FF2B5EF4-FFF2-40B4-BE49-F238E27FC236}">
                  <a16:creationId xmlns:a16="http://schemas.microsoft.com/office/drawing/2014/main" id="{F2D7D2A4-A68F-48F7-8156-60F9F65EE80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bwMode="gray">
            <a:xfrm>
              <a:off x="575668" y="1151855"/>
              <a:ext cx="720000" cy="720000"/>
            </a:xfrm>
            <a:prstGeom prst="rect">
              <a:avLst/>
            </a:prstGeom>
          </p:spPr>
        </p:pic>
      </p:grpSp>
      <p:grpSp>
        <p:nvGrpSpPr>
          <p:cNvPr id="18" name="easyIcon">
            <a:extLst>
              <a:ext uri="{FF2B5EF4-FFF2-40B4-BE49-F238E27FC236}">
                <a16:creationId xmlns:a16="http://schemas.microsoft.com/office/drawing/2014/main" id="{FC519586-432A-8E11-9624-E3F2144EF349}"/>
              </a:ext>
            </a:extLst>
          </p:cNvPr>
          <p:cNvGrpSpPr>
            <a:grpSpLocks noChangeAspect="1"/>
          </p:cNvGrpSpPr>
          <p:nvPr>
            <p:custDataLst>
              <p:tags r:id="rId3"/>
            </p:custDataLst>
          </p:nvPr>
        </p:nvGrpSpPr>
        <p:grpSpPr>
          <a:xfrm>
            <a:off x="1306253" y="3361897"/>
            <a:ext cx="720000" cy="720000"/>
            <a:chOff x="10224820" y="2158867"/>
            <a:chExt cx="721100" cy="721100"/>
          </a:xfrm>
        </p:grpSpPr>
        <p:sp>
          <p:nvSpPr>
            <p:cNvPr id="19" name="backgroundFixed">
              <a:extLst>
                <a:ext uri="{FF2B5EF4-FFF2-40B4-BE49-F238E27FC236}">
                  <a16:creationId xmlns:a16="http://schemas.microsoft.com/office/drawing/2014/main" id="{511D3E72-7B00-D83B-5495-FF7928D2F8DE}"/>
                </a:ext>
              </a:extLst>
            </p:cNvPr>
            <p:cNvSpPr/>
            <p:nvPr>
              <p:custDataLst>
                <p:tags r:id="rId15"/>
              </p:custDataLst>
            </p:nvPr>
          </p:nvSpPr>
          <p:spPr>
            <a:xfrm>
              <a:off x="10224820" y="2158867"/>
              <a:ext cx="721100" cy="721100"/>
            </a:xfrm>
            <a:prstGeom prst="rect">
              <a:avLst/>
            </a:prstGeom>
            <a:solidFill>
              <a:srgbClr val="5500B4"/>
            </a:solidFill>
            <a:ln w="6350" cap="flat" cmpd="sng" algn="ctr">
              <a:solidFill>
                <a:srgbClr val="5500B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pic>
          <p:nvPicPr>
            <p:cNvPr id="20" name="Vector">
              <a:extLst>
                <a:ext uri="{FF2B5EF4-FFF2-40B4-BE49-F238E27FC236}">
                  <a16:creationId xmlns:a16="http://schemas.microsoft.com/office/drawing/2014/main" id="{4F70B156-B6EF-7307-FC59-1DD2B415819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bwMode="gray">
            <a:xfrm>
              <a:off x="10224820" y="2158867"/>
              <a:ext cx="721100" cy="721100"/>
            </a:xfrm>
            <a:prstGeom prst="rect">
              <a:avLst/>
            </a:prstGeom>
          </p:spPr>
        </p:pic>
      </p:grpSp>
      <p:grpSp>
        <p:nvGrpSpPr>
          <p:cNvPr id="24" name="easyIcon">
            <a:extLst>
              <a:ext uri="{FF2B5EF4-FFF2-40B4-BE49-F238E27FC236}">
                <a16:creationId xmlns:a16="http://schemas.microsoft.com/office/drawing/2014/main" id="{7C92BCAF-4C1D-54B7-2551-089F03C4FA40}"/>
              </a:ext>
            </a:extLst>
          </p:cNvPr>
          <p:cNvGrpSpPr>
            <a:grpSpLocks noChangeAspect="1"/>
          </p:cNvGrpSpPr>
          <p:nvPr>
            <p:custDataLst>
              <p:tags r:id="rId4"/>
            </p:custDataLst>
          </p:nvPr>
        </p:nvGrpSpPr>
        <p:grpSpPr>
          <a:xfrm>
            <a:off x="6665107" y="3366740"/>
            <a:ext cx="720000" cy="720000"/>
            <a:chOff x="9079430" y="3240449"/>
            <a:chExt cx="720001" cy="720000"/>
          </a:xfrm>
        </p:grpSpPr>
        <p:sp>
          <p:nvSpPr>
            <p:cNvPr id="25" name="backgroundFixed">
              <a:extLst>
                <a:ext uri="{FF2B5EF4-FFF2-40B4-BE49-F238E27FC236}">
                  <a16:creationId xmlns:a16="http://schemas.microsoft.com/office/drawing/2014/main" id="{E333BCD4-074F-5EA7-7293-687C09BC96E8}"/>
                </a:ext>
              </a:extLst>
            </p:cNvPr>
            <p:cNvSpPr/>
            <p:nvPr>
              <p:custDataLst>
                <p:tags r:id="rId14"/>
              </p:custDataLst>
            </p:nvPr>
          </p:nvSpPr>
          <p:spPr>
            <a:xfrm>
              <a:off x="9079430" y="3240449"/>
              <a:ext cx="720001" cy="720000"/>
            </a:xfrm>
            <a:prstGeom prst="rect">
              <a:avLst/>
            </a:prstGeom>
            <a:solidFill>
              <a:srgbClr val="5500B4"/>
            </a:solidFill>
            <a:ln w="6350" cap="flat" cmpd="sng" algn="ctr">
              <a:solidFill>
                <a:srgbClr val="5500B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pic>
          <p:nvPicPr>
            <p:cNvPr id="26" name="Vector">
              <a:extLst>
                <a:ext uri="{FF2B5EF4-FFF2-40B4-BE49-F238E27FC236}">
                  <a16:creationId xmlns:a16="http://schemas.microsoft.com/office/drawing/2014/main" id="{7DCF527D-306A-A04F-6578-85501883595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bwMode="gray">
            <a:xfrm>
              <a:off x="9079430" y="3240449"/>
              <a:ext cx="720000" cy="720000"/>
            </a:xfrm>
            <a:prstGeom prst="rect">
              <a:avLst/>
            </a:prstGeom>
          </p:spPr>
        </p:pic>
      </p:grpSp>
      <p:sp>
        <p:nvSpPr>
          <p:cNvPr id="28" name="backgroundFixed">
            <a:extLst>
              <a:ext uri="{FF2B5EF4-FFF2-40B4-BE49-F238E27FC236}">
                <a16:creationId xmlns:a16="http://schemas.microsoft.com/office/drawing/2014/main" id="{9FB36B85-D0B4-AFDB-0CEB-D23863C4BDF4}"/>
              </a:ext>
            </a:extLst>
          </p:cNvPr>
          <p:cNvSpPr/>
          <p:nvPr>
            <p:custDataLst>
              <p:tags r:id="rId5"/>
            </p:custDataLst>
          </p:nvPr>
        </p:nvSpPr>
        <p:spPr>
          <a:xfrm>
            <a:off x="2632659" y="3348099"/>
            <a:ext cx="720000" cy="720000"/>
          </a:xfrm>
          <a:prstGeom prst="rect">
            <a:avLst/>
          </a:prstGeom>
          <a:solidFill>
            <a:srgbClr val="5500B4"/>
          </a:solidFill>
          <a:ln w="6350" cap="flat" cmpd="sng" algn="ctr">
            <a:solidFill>
              <a:srgbClr val="5500B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sp>
        <p:nvSpPr>
          <p:cNvPr id="31" name="backgroundFixed">
            <a:extLst>
              <a:ext uri="{FF2B5EF4-FFF2-40B4-BE49-F238E27FC236}">
                <a16:creationId xmlns:a16="http://schemas.microsoft.com/office/drawing/2014/main" id="{0D705486-3AA6-3B2A-466F-1AC62F64FE70}"/>
              </a:ext>
            </a:extLst>
          </p:cNvPr>
          <p:cNvSpPr/>
          <p:nvPr>
            <p:custDataLst>
              <p:tags r:id="rId6"/>
            </p:custDataLst>
          </p:nvPr>
        </p:nvSpPr>
        <p:spPr>
          <a:xfrm>
            <a:off x="3964807" y="3362747"/>
            <a:ext cx="720000" cy="720000"/>
          </a:xfrm>
          <a:prstGeom prst="rect">
            <a:avLst/>
          </a:prstGeom>
          <a:solidFill>
            <a:srgbClr val="5500B4"/>
          </a:solidFill>
          <a:ln w="6350" cap="flat" cmpd="sng" algn="ctr">
            <a:solidFill>
              <a:srgbClr val="5500B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cxnSp>
        <p:nvCxnSpPr>
          <p:cNvPr id="33" name="Gerader Verbinder 11">
            <a:extLst>
              <a:ext uri="{FF2B5EF4-FFF2-40B4-BE49-F238E27FC236}">
                <a16:creationId xmlns:a16="http://schemas.microsoft.com/office/drawing/2014/main" id="{6411BBA3-7C37-9BE2-E654-E8EA4BFC36C9}"/>
              </a:ext>
            </a:extLst>
          </p:cNvPr>
          <p:cNvCxnSpPr>
            <a:cxnSpLocks/>
          </p:cNvCxnSpPr>
          <p:nvPr/>
        </p:nvCxnSpPr>
        <p:spPr>
          <a:xfrm>
            <a:off x="1679616" y="1295400"/>
            <a:ext cx="0" cy="1944687"/>
          </a:xfrm>
          <a:prstGeom prst="line">
            <a:avLst/>
          </a:prstGeom>
          <a:ln>
            <a:solidFill>
              <a:srgbClr val="52C9FF"/>
            </a:solidFill>
          </a:ln>
        </p:spPr>
        <p:style>
          <a:lnRef idx="1">
            <a:schemeClr val="accent1"/>
          </a:lnRef>
          <a:fillRef idx="0">
            <a:schemeClr val="accent1"/>
          </a:fillRef>
          <a:effectRef idx="0">
            <a:schemeClr val="accent1"/>
          </a:effectRef>
          <a:fontRef idx="minor">
            <a:schemeClr val="tx1"/>
          </a:fontRef>
        </p:style>
      </p:cxnSp>
      <p:sp>
        <p:nvSpPr>
          <p:cNvPr id="34" name="Textfeld 29">
            <a:extLst>
              <a:ext uri="{FF2B5EF4-FFF2-40B4-BE49-F238E27FC236}">
                <a16:creationId xmlns:a16="http://schemas.microsoft.com/office/drawing/2014/main" id="{9E92D19F-B8EE-26A2-5661-B629BAEE8A56}"/>
              </a:ext>
            </a:extLst>
          </p:cNvPr>
          <p:cNvSpPr txBox="1"/>
          <p:nvPr/>
        </p:nvSpPr>
        <p:spPr>
          <a:xfrm>
            <a:off x="4369393" y="1395703"/>
            <a:ext cx="2470970" cy="1074077"/>
          </a:xfrm>
          <a:prstGeom prst="rect">
            <a:avLst/>
          </a:prstGeom>
          <a:ln w="12700">
            <a:miter lim="400000"/>
          </a:ln>
          <a:extLst>
            <a:ext uri="{C572A759-6A51-4108-AA02-DFA0A04FC94B}">
              <ma14:wrappingTextBoxFlag xmlns:ma14="http://schemas.microsoft.com/office/mac/drawingml/2011/main" xmlns="" val="1"/>
            </a:ext>
          </a:extLst>
        </p:spPr>
        <p:txBody>
          <a:bodyPr wrap="square" lIns="72000" tIns="0" rIns="0" bIns="0">
            <a:spAutoFit/>
          </a:bodyPr>
          <a:lstStyle>
            <a:lvl1pPr defTabSz="1829683">
              <a:spcBef>
                <a:spcPts val="1600"/>
              </a:spcBef>
              <a:defRPr sz="12600" b="1" spc="-420">
                <a:solidFill>
                  <a:srgbClr val="5DAEDB"/>
                </a:solidFill>
                <a:latin typeface="Arial"/>
                <a:ea typeface="Arial"/>
                <a:cs typeface="Arial"/>
                <a:sym typeface="Arial"/>
              </a:defRPr>
            </a:lvl1pPr>
          </a:lstStyle>
          <a:p>
            <a:pPr>
              <a:lnSpc>
                <a:spcPct val="120000"/>
              </a:lnSpc>
            </a:pPr>
            <a:r>
              <a:rPr lang="en-GB" sz="2000" spc="0" dirty="0">
                <a:solidFill>
                  <a:srgbClr val="FFFFFF"/>
                </a:solidFill>
              </a:rPr>
              <a:t>Vehicle Solutions &amp; Autonomous Driving </a:t>
            </a:r>
          </a:p>
        </p:txBody>
      </p:sp>
      <p:sp>
        <p:nvSpPr>
          <p:cNvPr id="35" name="Textfeld 29">
            <a:extLst>
              <a:ext uri="{FF2B5EF4-FFF2-40B4-BE49-F238E27FC236}">
                <a16:creationId xmlns:a16="http://schemas.microsoft.com/office/drawing/2014/main" id="{0275BC4F-484E-B945-A8CF-5225AC1D6787}"/>
              </a:ext>
            </a:extLst>
          </p:cNvPr>
          <p:cNvSpPr txBox="1"/>
          <p:nvPr/>
        </p:nvSpPr>
        <p:spPr>
          <a:xfrm>
            <a:off x="3028343" y="4398441"/>
            <a:ext cx="1679974" cy="1074077"/>
          </a:xfrm>
          <a:prstGeom prst="rect">
            <a:avLst/>
          </a:prstGeom>
          <a:ln w="12700">
            <a:miter lim="400000"/>
          </a:ln>
          <a:extLst>
            <a:ext uri="{C572A759-6A51-4108-AA02-DFA0A04FC94B}">
              <ma14:wrappingTextBoxFlag xmlns:ma14="http://schemas.microsoft.com/office/mac/drawingml/2011/main" xmlns="" val="1"/>
            </a:ext>
          </a:extLst>
        </p:spPr>
        <p:txBody>
          <a:bodyPr wrap="square" lIns="72000" tIns="0" rIns="0" bIns="0">
            <a:spAutoFit/>
          </a:bodyPr>
          <a:lstStyle>
            <a:lvl1pPr defTabSz="1829683">
              <a:spcBef>
                <a:spcPts val="1600"/>
              </a:spcBef>
              <a:defRPr sz="12600" b="1" spc="-420">
                <a:solidFill>
                  <a:srgbClr val="5DAEDB"/>
                </a:solidFill>
                <a:latin typeface="Arial"/>
                <a:ea typeface="Arial"/>
                <a:cs typeface="Arial"/>
                <a:sym typeface="Arial"/>
              </a:defRPr>
            </a:lvl1pPr>
          </a:lstStyle>
          <a:p>
            <a:pPr>
              <a:lnSpc>
                <a:spcPct val="120000"/>
              </a:lnSpc>
            </a:pPr>
            <a:r>
              <a:rPr lang="en-GB" sz="2000" spc="0" dirty="0">
                <a:solidFill>
                  <a:srgbClr val="FFFFFF"/>
                </a:solidFill>
              </a:rPr>
              <a:t>Software Systems &amp; Connectivity</a:t>
            </a:r>
          </a:p>
        </p:txBody>
      </p:sp>
      <p:cxnSp>
        <p:nvCxnSpPr>
          <p:cNvPr id="36" name="Gerader Verbinder 16">
            <a:extLst>
              <a:ext uri="{FF2B5EF4-FFF2-40B4-BE49-F238E27FC236}">
                <a16:creationId xmlns:a16="http://schemas.microsoft.com/office/drawing/2014/main" id="{0323B0AE-8F25-0ACE-D192-4A3E9E3D8C60}"/>
              </a:ext>
            </a:extLst>
          </p:cNvPr>
          <p:cNvCxnSpPr/>
          <p:nvPr/>
        </p:nvCxnSpPr>
        <p:spPr>
          <a:xfrm>
            <a:off x="3028344" y="4171485"/>
            <a:ext cx="0" cy="1458664"/>
          </a:xfrm>
          <a:prstGeom prst="line">
            <a:avLst/>
          </a:prstGeom>
          <a:ln>
            <a:solidFill>
              <a:srgbClr val="52C9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E0FE72-74A0-9E9A-3665-E85222C24BBC}"/>
              </a:ext>
            </a:extLst>
          </p:cNvPr>
          <p:cNvCxnSpPr>
            <a:cxnSpLocks/>
          </p:cNvCxnSpPr>
          <p:nvPr/>
        </p:nvCxnSpPr>
        <p:spPr>
          <a:xfrm>
            <a:off x="8339284" y="4153985"/>
            <a:ext cx="0" cy="1458664"/>
          </a:xfrm>
          <a:prstGeom prst="line">
            <a:avLst/>
          </a:prstGeom>
          <a:ln>
            <a:solidFill>
              <a:srgbClr val="52C9FF"/>
            </a:solidFill>
          </a:ln>
        </p:spPr>
        <p:style>
          <a:lnRef idx="1">
            <a:schemeClr val="accent1"/>
          </a:lnRef>
          <a:fillRef idx="0">
            <a:schemeClr val="accent1"/>
          </a:fillRef>
          <a:effectRef idx="0">
            <a:schemeClr val="accent1"/>
          </a:effectRef>
          <a:fontRef idx="minor">
            <a:schemeClr val="tx1"/>
          </a:fontRef>
        </p:style>
      </p:cxnSp>
      <p:cxnSp>
        <p:nvCxnSpPr>
          <p:cNvPr id="38" name="Gerader Verbinder 5">
            <a:extLst>
              <a:ext uri="{FF2B5EF4-FFF2-40B4-BE49-F238E27FC236}">
                <a16:creationId xmlns:a16="http://schemas.microsoft.com/office/drawing/2014/main" id="{478A709C-153E-112D-4C25-D9184B1B5DD8}"/>
              </a:ext>
            </a:extLst>
          </p:cNvPr>
          <p:cNvCxnSpPr/>
          <p:nvPr/>
        </p:nvCxnSpPr>
        <p:spPr>
          <a:xfrm>
            <a:off x="5653799" y="4171485"/>
            <a:ext cx="0" cy="1458664"/>
          </a:xfrm>
          <a:prstGeom prst="line">
            <a:avLst/>
          </a:prstGeom>
          <a:ln>
            <a:solidFill>
              <a:srgbClr val="52C9FF"/>
            </a:solidFill>
          </a:ln>
        </p:spPr>
        <p:style>
          <a:lnRef idx="1">
            <a:schemeClr val="accent1"/>
          </a:lnRef>
          <a:fillRef idx="0">
            <a:schemeClr val="accent1"/>
          </a:fillRef>
          <a:effectRef idx="0">
            <a:schemeClr val="accent1"/>
          </a:effectRef>
          <a:fontRef idx="minor">
            <a:schemeClr val="tx1"/>
          </a:fontRef>
        </p:style>
      </p:cxnSp>
      <p:cxnSp>
        <p:nvCxnSpPr>
          <p:cNvPr id="39" name="Gerader Verbinder 6">
            <a:extLst>
              <a:ext uri="{FF2B5EF4-FFF2-40B4-BE49-F238E27FC236}">
                <a16:creationId xmlns:a16="http://schemas.microsoft.com/office/drawing/2014/main" id="{FBE1D67E-4DCD-9C90-C59A-0FD48E81CD21}"/>
              </a:ext>
            </a:extLst>
          </p:cNvPr>
          <p:cNvCxnSpPr>
            <a:cxnSpLocks/>
          </p:cNvCxnSpPr>
          <p:nvPr/>
        </p:nvCxnSpPr>
        <p:spPr>
          <a:xfrm>
            <a:off x="7019646" y="1295400"/>
            <a:ext cx="0" cy="1944687"/>
          </a:xfrm>
          <a:prstGeom prst="line">
            <a:avLst/>
          </a:prstGeom>
          <a:ln>
            <a:solidFill>
              <a:srgbClr val="52C9FF"/>
            </a:solidFill>
          </a:ln>
        </p:spPr>
        <p:style>
          <a:lnRef idx="1">
            <a:schemeClr val="accent1"/>
          </a:lnRef>
          <a:fillRef idx="0">
            <a:schemeClr val="accent1"/>
          </a:fillRef>
          <a:effectRef idx="0">
            <a:schemeClr val="accent1"/>
          </a:effectRef>
          <a:fontRef idx="minor">
            <a:schemeClr val="tx1"/>
          </a:fontRef>
        </p:style>
      </p:cxnSp>
      <p:cxnSp>
        <p:nvCxnSpPr>
          <p:cNvPr id="42" name="Gerader Verbinder 6">
            <a:extLst>
              <a:ext uri="{FF2B5EF4-FFF2-40B4-BE49-F238E27FC236}">
                <a16:creationId xmlns:a16="http://schemas.microsoft.com/office/drawing/2014/main" id="{F7472BEC-4E60-2890-6F38-35738E151C62}"/>
              </a:ext>
            </a:extLst>
          </p:cNvPr>
          <p:cNvCxnSpPr>
            <a:cxnSpLocks/>
          </p:cNvCxnSpPr>
          <p:nvPr/>
        </p:nvCxnSpPr>
        <p:spPr>
          <a:xfrm>
            <a:off x="4343346" y="1295400"/>
            <a:ext cx="0" cy="1944687"/>
          </a:xfrm>
          <a:prstGeom prst="line">
            <a:avLst/>
          </a:prstGeom>
          <a:ln>
            <a:solidFill>
              <a:srgbClr val="52C9FF"/>
            </a:solidFill>
          </a:ln>
        </p:spPr>
        <p:style>
          <a:lnRef idx="1">
            <a:schemeClr val="accent1"/>
          </a:lnRef>
          <a:fillRef idx="0">
            <a:schemeClr val="accent1"/>
          </a:fillRef>
          <a:effectRef idx="0">
            <a:schemeClr val="accent1"/>
          </a:effectRef>
          <a:fontRef idx="minor">
            <a:schemeClr val="tx1"/>
          </a:fontRef>
        </p:style>
      </p:cxnSp>
      <p:grpSp>
        <p:nvGrpSpPr>
          <p:cNvPr id="60" name="easyIcon">
            <a:extLst>
              <a:ext uri="{FF2B5EF4-FFF2-40B4-BE49-F238E27FC236}">
                <a16:creationId xmlns:a16="http://schemas.microsoft.com/office/drawing/2014/main" id="{86EC63FD-0729-0A91-0569-658186DDA9E6}"/>
              </a:ext>
            </a:extLst>
          </p:cNvPr>
          <p:cNvGrpSpPr>
            <a:grpSpLocks noChangeAspect="1"/>
          </p:cNvGrpSpPr>
          <p:nvPr>
            <p:custDataLst>
              <p:tags r:id="rId7"/>
            </p:custDataLst>
          </p:nvPr>
        </p:nvGrpSpPr>
        <p:grpSpPr>
          <a:xfrm>
            <a:off x="2546481" y="3293385"/>
            <a:ext cx="919747" cy="919747"/>
            <a:chOff x="5925840" y="3240449"/>
            <a:chExt cx="720000" cy="720000"/>
          </a:xfrm>
        </p:grpSpPr>
        <p:sp>
          <p:nvSpPr>
            <p:cNvPr id="61" name="backgroundFixed">
              <a:extLst>
                <a:ext uri="{FF2B5EF4-FFF2-40B4-BE49-F238E27FC236}">
                  <a16:creationId xmlns:a16="http://schemas.microsoft.com/office/drawing/2014/main" id="{D220D119-DEBC-F39A-90B3-422B6A6980A9}"/>
                </a:ext>
              </a:extLst>
            </p:cNvPr>
            <p:cNvSpPr/>
            <p:nvPr>
              <p:custDataLst>
                <p:tags r:id="rId13"/>
              </p:custDataLst>
            </p:nvPr>
          </p:nvSpPr>
          <p:spPr>
            <a:xfrm>
              <a:off x="5925840" y="3240449"/>
              <a:ext cx="720000" cy="72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pic>
          <p:nvPicPr>
            <p:cNvPr id="62" name="Vector">
              <a:extLst>
                <a:ext uri="{FF2B5EF4-FFF2-40B4-BE49-F238E27FC236}">
                  <a16:creationId xmlns:a16="http://schemas.microsoft.com/office/drawing/2014/main" id="{48458DAE-7531-3015-83E3-CD6849635D5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bwMode="gray">
            <a:xfrm>
              <a:off x="5925840" y="3240449"/>
              <a:ext cx="720000" cy="720000"/>
            </a:xfrm>
            <a:prstGeom prst="rect">
              <a:avLst/>
            </a:prstGeom>
          </p:spPr>
        </p:pic>
      </p:grpSp>
      <p:grpSp>
        <p:nvGrpSpPr>
          <p:cNvPr id="63" name="easyIcon">
            <a:extLst>
              <a:ext uri="{FF2B5EF4-FFF2-40B4-BE49-F238E27FC236}">
                <a16:creationId xmlns:a16="http://schemas.microsoft.com/office/drawing/2014/main" id="{260F8D15-776A-541B-D31C-748368D288C3}"/>
              </a:ext>
            </a:extLst>
          </p:cNvPr>
          <p:cNvGrpSpPr>
            <a:grpSpLocks noChangeAspect="1"/>
          </p:cNvGrpSpPr>
          <p:nvPr>
            <p:custDataLst>
              <p:tags r:id="rId8"/>
            </p:custDataLst>
          </p:nvPr>
        </p:nvGrpSpPr>
        <p:grpSpPr>
          <a:xfrm>
            <a:off x="4002274" y="3380917"/>
            <a:ext cx="677850" cy="677850"/>
            <a:chOff x="3791869" y="2158867"/>
            <a:chExt cx="721100" cy="721100"/>
          </a:xfrm>
        </p:grpSpPr>
        <p:sp>
          <p:nvSpPr>
            <p:cNvPr id="64" name="backgroundFixed">
              <a:extLst>
                <a:ext uri="{FF2B5EF4-FFF2-40B4-BE49-F238E27FC236}">
                  <a16:creationId xmlns:a16="http://schemas.microsoft.com/office/drawing/2014/main" id="{DC758263-399B-0F43-F265-DC55846C2B93}"/>
                </a:ext>
              </a:extLst>
            </p:cNvPr>
            <p:cNvSpPr/>
            <p:nvPr>
              <p:custDataLst>
                <p:tags r:id="rId12"/>
              </p:custDataLst>
            </p:nvPr>
          </p:nvSpPr>
          <p:spPr>
            <a:xfrm>
              <a:off x="3791869" y="2158867"/>
              <a:ext cx="721100" cy="7211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pic>
          <p:nvPicPr>
            <p:cNvPr id="65" name="Vector">
              <a:extLst>
                <a:ext uri="{FF2B5EF4-FFF2-40B4-BE49-F238E27FC236}">
                  <a16:creationId xmlns:a16="http://schemas.microsoft.com/office/drawing/2014/main" id="{B821C6A4-0704-B82C-1B43-53358D7475EE}"/>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bwMode="gray">
            <a:xfrm>
              <a:off x="3791869" y="2158867"/>
              <a:ext cx="721100" cy="721100"/>
            </a:xfrm>
            <a:prstGeom prst="rect">
              <a:avLst/>
            </a:prstGeom>
          </p:spPr>
        </p:pic>
      </p:grpSp>
      <p:sp>
        <p:nvSpPr>
          <p:cNvPr id="66" name="Textfeld 29">
            <a:extLst>
              <a:ext uri="{FF2B5EF4-FFF2-40B4-BE49-F238E27FC236}">
                <a16:creationId xmlns:a16="http://schemas.microsoft.com/office/drawing/2014/main" id="{3B7C272C-1A54-1548-9017-9098AFFF6080}"/>
              </a:ext>
            </a:extLst>
          </p:cNvPr>
          <p:cNvSpPr txBox="1"/>
          <p:nvPr/>
        </p:nvSpPr>
        <p:spPr>
          <a:xfrm>
            <a:off x="5761038" y="4398441"/>
            <a:ext cx="1679974" cy="704745"/>
          </a:xfrm>
          <a:prstGeom prst="rect">
            <a:avLst/>
          </a:prstGeom>
          <a:ln w="12700">
            <a:miter lim="400000"/>
          </a:ln>
          <a:extLst>
            <a:ext uri="{C572A759-6A51-4108-AA02-DFA0A04FC94B}">
              <ma14:wrappingTextBoxFlag xmlns:ma14="http://schemas.microsoft.com/office/mac/drawingml/2011/main" xmlns="" val="1"/>
            </a:ext>
          </a:extLst>
        </p:spPr>
        <p:txBody>
          <a:bodyPr wrap="square" lIns="72000" tIns="0" rIns="0" bIns="0">
            <a:spAutoFit/>
          </a:bodyPr>
          <a:lstStyle>
            <a:lvl1pPr defTabSz="1829683">
              <a:spcBef>
                <a:spcPts val="1600"/>
              </a:spcBef>
              <a:defRPr sz="12600" b="1" spc="-420">
                <a:solidFill>
                  <a:srgbClr val="5DAEDB"/>
                </a:solidFill>
                <a:latin typeface="Arial"/>
                <a:ea typeface="Arial"/>
                <a:cs typeface="Arial"/>
                <a:sym typeface="Arial"/>
              </a:defRPr>
            </a:lvl1pPr>
          </a:lstStyle>
          <a:p>
            <a:pPr>
              <a:lnSpc>
                <a:spcPct val="120000"/>
              </a:lnSpc>
            </a:pPr>
            <a:r>
              <a:rPr lang="en-GB" sz="2000" spc="0" dirty="0">
                <a:solidFill>
                  <a:srgbClr val="FFFFFF"/>
                </a:solidFill>
              </a:rPr>
              <a:t>Powertrain Systems</a:t>
            </a:r>
          </a:p>
        </p:txBody>
      </p:sp>
      <p:sp>
        <p:nvSpPr>
          <p:cNvPr id="68" name="backgroundFixed">
            <a:extLst>
              <a:ext uri="{FF2B5EF4-FFF2-40B4-BE49-F238E27FC236}">
                <a16:creationId xmlns:a16="http://schemas.microsoft.com/office/drawing/2014/main" id="{BBA500B4-C4DC-3636-900B-B27361F601BF}"/>
              </a:ext>
            </a:extLst>
          </p:cNvPr>
          <p:cNvSpPr/>
          <p:nvPr>
            <p:custDataLst>
              <p:tags r:id="rId9"/>
            </p:custDataLst>
          </p:nvPr>
        </p:nvSpPr>
        <p:spPr>
          <a:xfrm>
            <a:off x="5333383" y="3362747"/>
            <a:ext cx="720000" cy="720000"/>
          </a:xfrm>
          <a:prstGeom prst="rect">
            <a:avLst/>
          </a:prstGeom>
          <a:solidFill>
            <a:srgbClr val="5500B4"/>
          </a:solidFill>
          <a:ln w="6350" cap="flat" cmpd="sng" algn="ctr">
            <a:solidFill>
              <a:srgbClr val="5500B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grpSp>
        <p:nvGrpSpPr>
          <p:cNvPr id="69" name="easyIcon">
            <a:extLst>
              <a:ext uri="{FF2B5EF4-FFF2-40B4-BE49-F238E27FC236}">
                <a16:creationId xmlns:a16="http://schemas.microsoft.com/office/drawing/2014/main" id="{B440D0AF-4FB9-C126-E729-E0AF57DC7B59}"/>
              </a:ext>
            </a:extLst>
          </p:cNvPr>
          <p:cNvGrpSpPr>
            <a:grpSpLocks noChangeAspect="1"/>
          </p:cNvGrpSpPr>
          <p:nvPr>
            <p:custDataLst>
              <p:tags r:id="rId10"/>
            </p:custDataLst>
          </p:nvPr>
        </p:nvGrpSpPr>
        <p:grpSpPr>
          <a:xfrm>
            <a:off x="5328196" y="3380513"/>
            <a:ext cx="720000" cy="720000"/>
            <a:chOff x="8080200" y="1150756"/>
            <a:chExt cx="721100" cy="721100"/>
          </a:xfrm>
        </p:grpSpPr>
        <p:sp>
          <p:nvSpPr>
            <p:cNvPr id="70" name="backgroundFixed">
              <a:extLst>
                <a:ext uri="{FF2B5EF4-FFF2-40B4-BE49-F238E27FC236}">
                  <a16:creationId xmlns:a16="http://schemas.microsoft.com/office/drawing/2014/main" id="{A5646FDB-4DCD-6FFD-6B09-FEF7448B42B8}"/>
                </a:ext>
              </a:extLst>
            </p:cNvPr>
            <p:cNvSpPr/>
            <p:nvPr>
              <p:custDataLst>
                <p:tags r:id="rId11"/>
              </p:custDataLst>
            </p:nvPr>
          </p:nvSpPr>
          <p:spPr>
            <a:xfrm>
              <a:off x="8080200" y="1150756"/>
              <a:ext cx="721100" cy="7211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a:solidFill>
                  <a:schemeClr val="bg1"/>
                </a:solidFill>
              </a:endParaRPr>
            </a:p>
          </p:txBody>
        </p:sp>
        <p:pic>
          <p:nvPicPr>
            <p:cNvPr id="71" name="Vector">
              <a:extLst>
                <a:ext uri="{FF2B5EF4-FFF2-40B4-BE49-F238E27FC236}">
                  <a16:creationId xmlns:a16="http://schemas.microsoft.com/office/drawing/2014/main" id="{0ECA31E5-9183-C3B0-FD9B-8686376CE16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bwMode="gray">
            <a:xfrm>
              <a:off x="8080200" y="1150756"/>
              <a:ext cx="721100" cy="721100"/>
            </a:xfrm>
            <a:prstGeom prst="rect">
              <a:avLst/>
            </a:prstGeom>
          </p:spPr>
        </p:pic>
      </p:grpSp>
      <p:sp>
        <p:nvSpPr>
          <p:cNvPr id="73" name="Footer Placeholder 2">
            <a:extLst>
              <a:ext uri="{FF2B5EF4-FFF2-40B4-BE49-F238E27FC236}">
                <a16:creationId xmlns:a16="http://schemas.microsoft.com/office/drawing/2014/main" id="{9DD2BAC5-1AED-3FA2-7900-E1A1C7FC7D41}"/>
              </a:ext>
            </a:extLst>
          </p:cNvPr>
          <p:cNvSpPr>
            <a:spLocks noGrp="1"/>
          </p:cNvSpPr>
          <p:nvPr>
            <p:ph type="ftr" sz="quarter" idx="10"/>
          </p:nvPr>
        </p:nvSpPr>
        <p:spPr>
          <a:xfrm>
            <a:off x="972123" y="6048375"/>
            <a:ext cx="4608513" cy="179364"/>
          </a:xfrm>
        </p:spPr>
        <p:txBody>
          <a:bodyPr/>
          <a:lstStyle/>
          <a:p>
            <a:r>
              <a:rPr lang="en-US" dirty="0">
                <a:solidFill>
                  <a:schemeClr val="bg1"/>
                </a:solidFill>
              </a:rPr>
              <a:t>IAV  05/2025  IAVJ  DKO  Status: draft, confidential</a:t>
            </a:r>
          </a:p>
        </p:txBody>
      </p:sp>
    </p:spTree>
    <p:extLst>
      <p:ext uri="{BB962C8B-B14F-4D97-AF65-F5344CB8AC3E}">
        <p14:creationId xmlns:p14="http://schemas.microsoft.com/office/powerpoint/2010/main" val="3406843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D5F7-0A15-BB8B-087C-2EE7EDC7DA70}"/>
              </a:ext>
            </a:extLst>
          </p:cNvPr>
          <p:cNvSpPr>
            <a:spLocks noGrp="1"/>
          </p:cNvSpPr>
          <p:nvPr>
            <p:ph type="title"/>
          </p:nvPr>
        </p:nvSpPr>
        <p:spPr/>
        <p:txBody>
          <a:bodyPr/>
          <a:lstStyle/>
          <a:p>
            <a:r>
              <a:rPr lang="en-US" dirty="0"/>
              <a:t>Summary of the Attack</a:t>
            </a:r>
          </a:p>
        </p:txBody>
      </p:sp>
      <p:sp>
        <p:nvSpPr>
          <p:cNvPr id="4" name="Slide Number Placeholder 3">
            <a:extLst>
              <a:ext uri="{FF2B5EF4-FFF2-40B4-BE49-F238E27FC236}">
                <a16:creationId xmlns:a16="http://schemas.microsoft.com/office/drawing/2014/main" id="{79A2A3CC-C185-F1ED-DE0B-B4740251EE73}"/>
              </a:ext>
            </a:extLst>
          </p:cNvPr>
          <p:cNvSpPr>
            <a:spLocks noGrp="1"/>
          </p:cNvSpPr>
          <p:nvPr>
            <p:ph type="sldNum" sz="quarter" idx="11"/>
          </p:nvPr>
        </p:nvSpPr>
        <p:spPr/>
        <p:txBody>
          <a:bodyPr/>
          <a:lstStyle/>
          <a:p>
            <a:fld id="{DD6C52D8-AF7F-4297-9A35-2617B7FF1801}" type="slidenum">
              <a:rPr lang="en-US" smtClean="0"/>
              <a:pPr/>
              <a:t>20</a:t>
            </a:fld>
            <a:endParaRPr lang="en-US" dirty="0"/>
          </a:p>
        </p:txBody>
      </p:sp>
      <p:sp>
        <p:nvSpPr>
          <p:cNvPr id="5" name="Text Placeholder 4">
            <a:extLst>
              <a:ext uri="{FF2B5EF4-FFF2-40B4-BE49-F238E27FC236}">
                <a16:creationId xmlns:a16="http://schemas.microsoft.com/office/drawing/2014/main" id="{02BC4102-5A8E-D3CD-326A-B5874BBB8D47}"/>
              </a:ext>
            </a:extLst>
          </p:cNvPr>
          <p:cNvSpPr>
            <a:spLocks noGrp="1"/>
          </p:cNvSpPr>
          <p:nvPr>
            <p:ph type="body" sz="quarter" idx="12"/>
          </p:nvPr>
        </p:nvSpPr>
        <p:spPr>
          <a:xfrm>
            <a:off x="539750" y="1295400"/>
            <a:ext cx="5040313" cy="2155975"/>
          </a:xfrm>
        </p:spPr>
        <p:txBody>
          <a:bodyPr/>
          <a:lstStyle/>
          <a:p>
            <a:r>
              <a:rPr lang="en-US" dirty="0"/>
              <a:t>An attacker could </a:t>
            </a:r>
            <a:r>
              <a:rPr lang="en-US" dirty="0">
                <a:solidFill>
                  <a:schemeClr val="accent4"/>
                </a:solidFill>
              </a:rPr>
              <a:t>remotely access</a:t>
            </a:r>
            <a:r>
              <a:rPr lang="en-US" dirty="0"/>
              <a:t> and control </a:t>
            </a:r>
            <a:r>
              <a:rPr lang="en-US" dirty="0">
                <a:solidFill>
                  <a:schemeClr val="accent4"/>
                </a:solidFill>
              </a:rPr>
              <a:t>any vehicle</a:t>
            </a:r>
            <a:r>
              <a:rPr lang="en-US" dirty="0"/>
              <a:t> associated with the VIN/license plate:</a:t>
            </a:r>
          </a:p>
          <a:p>
            <a:pPr lvl="1"/>
            <a:r>
              <a:rPr lang="en-US" dirty="0">
                <a:solidFill>
                  <a:schemeClr val="accent4"/>
                </a:solidFill>
              </a:rPr>
              <a:t>unlock </a:t>
            </a:r>
            <a:r>
              <a:rPr lang="en-US" dirty="0"/>
              <a:t>the car</a:t>
            </a:r>
          </a:p>
          <a:p>
            <a:pPr lvl="1"/>
            <a:r>
              <a:rPr lang="en-US" dirty="0">
                <a:solidFill>
                  <a:schemeClr val="accent4"/>
                </a:solidFill>
              </a:rPr>
              <a:t>start</a:t>
            </a:r>
            <a:r>
              <a:rPr lang="en-US" dirty="0"/>
              <a:t> the car</a:t>
            </a:r>
          </a:p>
          <a:p>
            <a:pPr lvl="1"/>
            <a:r>
              <a:rPr lang="en-US" dirty="0">
                <a:solidFill>
                  <a:schemeClr val="accent4"/>
                </a:solidFill>
              </a:rPr>
              <a:t>track</a:t>
            </a:r>
            <a:r>
              <a:rPr lang="en-US" dirty="0"/>
              <a:t> its location and access location history</a:t>
            </a:r>
          </a:p>
          <a:p>
            <a:endParaRPr lang="en-US" dirty="0"/>
          </a:p>
        </p:txBody>
      </p:sp>
      <p:sp>
        <p:nvSpPr>
          <p:cNvPr id="6" name="Text Placeholder 5">
            <a:extLst>
              <a:ext uri="{FF2B5EF4-FFF2-40B4-BE49-F238E27FC236}">
                <a16:creationId xmlns:a16="http://schemas.microsoft.com/office/drawing/2014/main" id="{5B344A9F-9C72-6560-8FB6-22C180158087}"/>
              </a:ext>
            </a:extLst>
          </p:cNvPr>
          <p:cNvSpPr>
            <a:spLocks noGrp="1"/>
          </p:cNvSpPr>
          <p:nvPr>
            <p:ph type="body" sz="quarter" idx="13"/>
          </p:nvPr>
        </p:nvSpPr>
        <p:spPr>
          <a:xfrm>
            <a:off x="5952952" y="1295400"/>
            <a:ext cx="5040313" cy="3247556"/>
          </a:xfrm>
        </p:spPr>
        <p:txBody>
          <a:bodyPr/>
          <a:lstStyle/>
          <a:p>
            <a:r>
              <a:rPr lang="en-US" dirty="0"/>
              <a:t>An attacker could </a:t>
            </a:r>
            <a:r>
              <a:rPr lang="en-US" dirty="0">
                <a:solidFill>
                  <a:schemeClr val="accent4"/>
                </a:solidFill>
              </a:rPr>
              <a:t>remotely extract</a:t>
            </a:r>
            <a:r>
              <a:rPr lang="en-US" dirty="0"/>
              <a:t> information associated with the VIN/license plate:</a:t>
            </a:r>
          </a:p>
          <a:p>
            <a:pPr lvl="1"/>
            <a:r>
              <a:rPr lang="en-US" dirty="0"/>
              <a:t>Full </a:t>
            </a:r>
            <a:r>
              <a:rPr lang="en-US" dirty="0">
                <a:solidFill>
                  <a:schemeClr val="accent4"/>
                </a:solidFill>
              </a:rPr>
              <a:t>name</a:t>
            </a:r>
            <a:r>
              <a:rPr lang="en-US" dirty="0"/>
              <a:t> of vehicle owner</a:t>
            </a:r>
          </a:p>
          <a:p>
            <a:pPr lvl="1"/>
            <a:r>
              <a:rPr lang="en-US" dirty="0"/>
              <a:t>Mobile </a:t>
            </a:r>
            <a:r>
              <a:rPr lang="en-US" dirty="0">
                <a:solidFill>
                  <a:schemeClr val="accent4"/>
                </a:solidFill>
              </a:rPr>
              <a:t>phone number</a:t>
            </a:r>
          </a:p>
          <a:p>
            <a:pPr lvl="1"/>
            <a:r>
              <a:rPr lang="en-US" dirty="0">
                <a:solidFill>
                  <a:schemeClr val="accent4"/>
                </a:solidFill>
              </a:rPr>
              <a:t>Email</a:t>
            </a:r>
            <a:r>
              <a:rPr lang="en-US" dirty="0"/>
              <a:t> address</a:t>
            </a:r>
          </a:p>
          <a:p>
            <a:pPr lvl="1"/>
            <a:r>
              <a:rPr lang="en-US" dirty="0">
                <a:solidFill>
                  <a:schemeClr val="accent4"/>
                </a:solidFill>
              </a:rPr>
              <a:t>Vehicle</a:t>
            </a:r>
            <a:r>
              <a:rPr lang="en-US" dirty="0"/>
              <a:t> information (VIN, license plate number, make, model, year)</a:t>
            </a:r>
          </a:p>
          <a:p>
            <a:endParaRPr lang="en-US" dirty="0"/>
          </a:p>
          <a:p>
            <a:endParaRPr lang="en-US" dirty="0"/>
          </a:p>
        </p:txBody>
      </p:sp>
      <p:sp>
        <p:nvSpPr>
          <p:cNvPr id="7" name="Rectangle: Rounded Corners 6">
            <a:extLst>
              <a:ext uri="{FF2B5EF4-FFF2-40B4-BE49-F238E27FC236}">
                <a16:creationId xmlns:a16="http://schemas.microsoft.com/office/drawing/2014/main" id="{1220FF87-6DBA-8B32-3C10-FA26811469F9}"/>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Attacker could gain control of vehicles and extract personal information</a:t>
            </a:r>
          </a:p>
        </p:txBody>
      </p:sp>
      <p:grpSp>
        <p:nvGrpSpPr>
          <p:cNvPr id="8" name="easyIcon">
            <a:extLst>
              <a:ext uri="{FF2B5EF4-FFF2-40B4-BE49-F238E27FC236}">
                <a16:creationId xmlns:a16="http://schemas.microsoft.com/office/drawing/2014/main" id="{BE134D7C-C52D-B82A-D2F9-A11716266AC2}"/>
              </a:ext>
            </a:extLst>
          </p:cNvPr>
          <p:cNvGrpSpPr>
            <a:grpSpLocks noChangeAspect="1"/>
          </p:cNvGrpSpPr>
          <p:nvPr>
            <p:custDataLst>
              <p:tags r:id="rId1"/>
            </p:custDataLst>
          </p:nvPr>
        </p:nvGrpSpPr>
        <p:grpSpPr>
          <a:xfrm>
            <a:off x="4416299" y="4134607"/>
            <a:ext cx="720000" cy="720000"/>
            <a:chOff x="2719741" y="1150756"/>
            <a:chExt cx="721100" cy="721100"/>
          </a:xfrm>
        </p:grpSpPr>
        <p:sp>
          <p:nvSpPr>
            <p:cNvPr id="9" name="backgroundFixed">
              <a:extLst>
                <a:ext uri="{FF2B5EF4-FFF2-40B4-BE49-F238E27FC236}">
                  <a16:creationId xmlns:a16="http://schemas.microsoft.com/office/drawing/2014/main" id="{07670515-AAA5-5DBE-243B-7E29A8AB22B2}"/>
                </a:ext>
              </a:extLst>
            </p:cNvPr>
            <p:cNvSpPr/>
            <p:nvPr>
              <p:custDataLst>
                <p:tags r:id="rId16"/>
              </p:custDataLst>
            </p:nvPr>
          </p:nvSpPr>
          <p:spPr>
            <a:xfrm>
              <a:off x="2719741" y="1150756"/>
              <a:ext cx="721100" cy="7211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0" name="Vector">
              <a:extLst>
                <a:ext uri="{FF2B5EF4-FFF2-40B4-BE49-F238E27FC236}">
                  <a16:creationId xmlns:a16="http://schemas.microsoft.com/office/drawing/2014/main" id="{F0CCA666-E7EF-3F2E-F044-D5870E04BD3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bwMode="gray">
            <a:xfrm>
              <a:off x="2719741" y="1150756"/>
              <a:ext cx="721100" cy="721100"/>
            </a:xfrm>
            <a:prstGeom prst="rect">
              <a:avLst/>
            </a:prstGeom>
          </p:spPr>
        </p:pic>
      </p:grpSp>
      <p:grpSp>
        <p:nvGrpSpPr>
          <p:cNvPr id="14" name="easyIcon">
            <a:extLst>
              <a:ext uri="{FF2B5EF4-FFF2-40B4-BE49-F238E27FC236}">
                <a16:creationId xmlns:a16="http://schemas.microsoft.com/office/drawing/2014/main" id="{FDACFF9B-CA59-5545-8B8D-2BD4D0F7976A}"/>
              </a:ext>
            </a:extLst>
          </p:cNvPr>
          <p:cNvGrpSpPr>
            <a:grpSpLocks noChangeAspect="1"/>
          </p:cNvGrpSpPr>
          <p:nvPr>
            <p:custDataLst>
              <p:tags r:id="rId2"/>
            </p:custDataLst>
          </p:nvPr>
        </p:nvGrpSpPr>
        <p:grpSpPr>
          <a:xfrm>
            <a:off x="3240935" y="4126745"/>
            <a:ext cx="720000" cy="720000"/>
            <a:chOff x="5935452" y="2158867"/>
            <a:chExt cx="721100" cy="721100"/>
          </a:xfrm>
        </p:grpSpPr>
        <p:sp>
          <p:nvSpPr>
            <p:cNvPr id="15" name="backgroundFixed">
              <a:extLst>
                <a:ext uri="{FF2B5EF4-FFF2-40B4-BE49-F238E27FC236}">
                  <a16:creationId xmlns:a16="http://schemas.microsoft.com/office/drawing/2014/main" id="{76AAC13A-2F0A-05F8-A92C-12D2318B010F}"/>
                </a:ext>
              </a:extLst>
            </p:cNvPr>
            <p:cNvSpPr/>
            <p:nvPr>
              <p:custDataLst>
                <p:tags r:id="rId15"/>
              </p:custDataLst>
            </p:nvPr>
          </p:nvSpPr>
          <p:spPr>
            <a:xfrm>
              <a:off x="5935452" y="2158867"/>
              <a:ext cx="721100" cy="7211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6" name="Vector">
              <a:extLst>
                <a:ext uri="{FF2B5EF4-FFF2-40B4-BE49-F238E27FC236}">
                  <a16:creationId xmlns:a16="http://schemas.microsoft.com/office/drawing/2014/main" id="{BFB716ED-4D6E-DA24-0ECB-D640AB24168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bwMode="gray">
            <a:xfrm>
              <a:off x="5935452" y="2158867"/>
              <a:ext cx="721100" cy="721100"/>
            </a:xfrm>
            <a:prstGeom prst="rect">
              <a:avLst/>
            </a:prstGeom>
          </p:spPr>
        </p:pic>
      </p:grpSp>
      <p:grpSp>
        <p:nvGrpSpPr>
          <p:cNvPr id="23" name="easyIcon">
            <a:extLst>
              <a:ext uri="{FF2B5EF4-FFF2-40B4-BE49-F238E27FC236}">
                <a16:creationId xmlns:a16="http://schemas.microsoft.com/office/drawing/2014/main" id="{E6D7D558-0253-79DE-226E-94D53FF34232}"/>
              </a:ext>
            </a:extLst>
          </p:cNvPr>
          <p:cNvGrpSpPr>
            <a:grpSpLocks noChangeAspect="1"/>
          </p:cNvGrpSpPr>
          <p:nvPr>
            <p:custDataLst>
              <p:tags r:id="rId3"/>
            </p:custDataLst>
          </p:nvPr>
        </p:nvGrpSpPr>
        <p:grpSpPr>
          <a:xfrm>
            <a:off x="2118305" y="4109466"/>
            <a:ext cx="720000" cy="720000"/>
            <a:chOff x="4469047" y="2100487"/>
            <a:chExt cx="1524000" cy="1524000"/>
          </a:xfrm>
        </p:grpSpPr>
        <p:sp>
          <p:nvSpPr>
            <p:cNvPr id="24" name="backgroundFixed">
              <a:extLst>
                <a:ext uri="{FF2B5EF4-FFF2-40B4-BE49-F238E27FC236}">
                  <a16:creationId xmlns:a16="http://schemas.microsoft.com/office/drawing/2014/main" id="{46CCB7F8-25C7-E945-0881-A0E00FDC03FD}"/>
                </a:ext>
              </a:extLst>
            </p:cNvPr>
            <p:cNvSpPr/>
            <p:nvPr>
              <p:custDataLst>
                <p:tags r:id="rId14"/>
              </p:custDataLst>
            </p:nvPr>
          </p:nvSpPr>
          <p:spPr>
            <a:xfrm>
              <a:off x="4469047" y="2100487"/>
              <a:ext cx="1524000" cy="15240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5" name="Vector">
              <a:extLst>
                <a:ext uri="{FF2B5EF4-FFF2-40B4-BE49-F238E27FC236}">
                  <a16:creationId xmlns:a16="http://schemas.microsoft.com/office/drawing/2014/main" id="{E241CC2A-B248-57B4-D41E-1E1F7E299B5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bwMode="gray">
            <a:xfrm>
              <a:off x="4469047" y="2100487"/>
              <a:ext cx="1524000" cy="1524000"/>
            </a:xfrm>
            <a:prstGeom prst="rect">
              <a:avLst/>
            </a:prstGeom>
          </p:spPr>
        </p:pic>
      </p:grpSp>
      <p:grpSp>
        <p:nvGrpSpPr>
          <p:cNvPr id="26" name="easyIcon">
            <a:extLst>
              <a:ext uri="{FF2B5EF4-FFF2-40B4-BE49-F238E27FC236}">
                <a16:creationId xmlns:a16="http://schemas.microsoft.com/office/drawing/2014/main" id="{2A1CB9AA-9701-A935-52E9-90DF483FEC09}"/>
              </a:ext>
            </a:extLst>
          </p:cNvPr>
          <p:cNvGrpSpPr>
            <a:grpSpLocks noChangeAspect="1"/>
          </p:cNvGrpSpPr>
          <p:nvPr>
            <p:custDataLst>
              <p:tags r:id="rId4"/>
            </p:custDataLst>
          </p:nvPr>
        </p:nvGrpSpPr>
        <p:grpSpPr>
          <a:xfrm>
            <a:off x="1013947" y="4110050"/>
            <a:ext cx="720000" cy="720000"/>
            <a:chOff x="669861" y="3240449"/>
            <a:chExt cx="720000" cy="720000"/>
          </a:xfrm>
        </p:grpSpPr>
        <p:sp>
          <p:nvSpPr>
            <p:cNvPr id="27" name="backgroundFixed">
              <a:extLst>
                <a:ext uri="{FF2B5EF4-FFF2-40B4-BE49-F238E27FC236}">
                  <a16:creationId xmlns:a16="http://schemas.microsoft.com/office/drawing/2014/main" id="{16850D12-D6F8-5B3E-456D-18579D477244}"/>
                </a:ext>
              </a:extLst>
            </p:cNvPr>
            <p:cNvSpPr/>
            <p:nvPr>
              <p:custDataLst>
                <p:tags r:id="rId13"/>
              </p:custDataLst>
            </p:nvPr>
          </p:nvSpPr>
          <p:spPr>
            <a:xfrm>
              <a:off x="669861" y="3240449"/>
              <a:ext cx="720000" cy="7200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8" name="Vector">
              <a:extLst>
                <a:ext uri="{FF2B5EF4-FFF2-40B4-BE49-F238E27FC236}">
                  <a16:creationId xmlns:a16="http://schemas.microsoft.com/office/drawing/2014/main" id="{B977F44A-7CA6-93EE-4385-7F9E0C33593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bwMode="gray">
            <a:xfrm>
              <a:off x="669861" y="3240449"/>
              <a:ext cx="720000" cy="720000"/>
            </a:xfrm>
            <a:prstGeom prst="rect">
              <a:avLst/>
            </a:prstGeom>
          </p:spPr>
        </p:pic>
      </p:grpSp>
      <p:grpSp>
        <p:nvGrpSpPr>
          <p:cNvPr id="29" name="easyIcon">
            <a:extLst>
              <a:ext uri="{FF2B5EF4-FFF2-40B4-BE49-F238E27FC236}">
                <a16:creationId xmlns:a16="http://schemas.microsoft.com/office/drawing/2014/main" id="{9B4E373E-3C5C-D215-198E-983EE0D7BAB7}"/>
              </a:ext>
            </a:extLst>
          </p:cNvPr>
          <p:cNvGrpSpPr>
            <a:grpSpLocks noChangeAspect="1"/>
          </p:cNvGrpSpPr>
          <p:nvPr>
            <p:custDataLst>
              <p:tags r:id="rId5"/>
            </p:custDataLst>
          </p:nvPr>
        </p:nvGrpSpPr>
        <p:grpSpPr>
          <a:xfrm>
            <a:off x="6408316" y="4125660"/>
            <a:ext cx="720000" cy="720000"/>
            <a:chOff x="5520242" y="2100487"/>
            <a:chExt cx="1524000" cy="1524000"/>
          </a:xfrm>
        </p:grpSpPr>
        <p:sp>
          <p:nvSpPr>
            <p:cNvPr id="30" name="backgroundFixed">
              <a:extLst>
                <a:ext uri="{FF2B5EF4-FFF2-40B4-BE49-F238E27FC236}">
                  <a16:creationId xmlns:a16="http://schemas.microsoft.com/office/drawing/2014/main" id="{1D66FBD0-E90C-72F6-19CD-2060E23ED96A}"/>
                </a:ext>
              </a:extLst>
            </p:cNvPr>
            <p:cNvSpPr/>
            <p:nvPr>
              <p:custDataLst>
                <p:tags r:id="rId12"/>
              </p:custDataLst>
            </p:nvPr>
          </p:nvSpPr>
          <p:spPr>
            <a:xfrm>
              <a:off x="5520242" y="2100487"/>
              <a:ext cx="1524000" cy="15240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31" name="Vector">
              <a:extLst>
                <a:ext uri="{FF2B5EF4-FFF2-40B4-BE49-F238E27FC236}">
                  <a16:creationId xmlns:a16="http://schemas.microsoft.com/office/drawing/2014/main" id="{F93C629B-6D7B-1AE1-188E-B9682F94054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bwMode="gray">
            <a:xfrm>
              <a:off x="5520242" y="2100487"/>
              <a:ext cx="1524000" cy="1524000"/>
            </a:xfrm>
            <a:prstGeom prst="rect">
              <a:avLst/>
            </a:prstGeom>
          </p:spPr>
        </p:pic>
      </p:grpSp>
      <p:grpSp>
        <p:nvGrpSpPr>
          <p:cNvPr id="32" name="easyIcon">
            <a:extLst>
              <a:ext uri="{FF2B5EF4-FFF2-40B4-BE49-F238E27FC236}">
                <a16:creationId xmlns:a16="http://schemas.microsoft.com/office/drawing/2014/main" id="{60E70511-377D-361E-0E51-F19063E997CA}"/>
              </a:ext>
            </a:extLst>
          </p:cNvPr>
          <p:cNvGrpSpPr>
            <a:grpSpLocks noChangeAspect="1"/>
          </p:cNvGrpSpPr>
          <p:nvPr>
            <p:custDataLst>
              <p:tags r:id="rId6"/>
            </p:custDataLst>
          </p:nvPr>
        </p:nvGrpSpPr>
        <p:grpSpPr>
          <a:xfrm>
            <a:off x="7529165" y="4125660"/>
            <a:ext cx="720000" cy="720000"/>
            <a:chOff x="9152510" y="1150757"/>
            <a:chExt cx="720001" cy="720000"/>
          </a:xfrm>
        </p:grpSpPr>
        <p:sp>
          <p:nvSpPr>
            <p:cNvPr id="33" name="backgroundFixed">
              <a:extLst>
                <a:ext uri="{FF2B5EF4-FFF2-40B4-BE49-F238E27FC236}">
                  <a16:creationId xmlns:a16="http://schemas.microsoft.com/office/drawing/2014/main" id="{BD27395B-45F1-1301-4711-650C032D8B40}"/>
                </a:ext>
              </a:extLst>
            </p:cNvPr>
            <p:cNvSpPr/>
            <p:nvPr>
              <p:custDataLst>
                <p:tags r:id="rId11"/>
              </p:custDataLst>
            </p:nvPr>
          </p:nvSpPr>
          <p:spPr>
            <a:xfrm>
              <a:off x="9152510" y="1150757"/>
              <a:ext cx="720001" cy="7200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34" name="Vector">
              <a:extLst>
                <a:ext uri="{FF2B5EF4-FFF2-40B4-BE49-F238E27FC236}">
                  <a16:creationId xmlns:a16="http://schemas.microsoft.com/office/drawing/2014/main" id="{5D18BBB3-E784-D117-4FEC-04B63588002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bwMode="gray">
            <a:xfrm>
              <a:off x="9152510" y="1150757"/>
              <a:ext cx="720000" cy="720000"/>
            </a:xfrm>
            <a:prstGeom prst="rect">
              <a:avLst/>
            </a:prstGeom>
          </p:spPr>
        </p:pic>
      </p:grpSp>
      <p:grpSp>
        <p:nvGrpSpPr>
          <p:cNvPr id="35" name="easyIcon">
            <a:extLst>
              <a:ext uri="{FF2B5EF4-FFF2-40B4-BE49-F238E27FC236}">
                <a16:creationId xmlns:a16="http://schemas.microsoft.com/office/drawing/2014/main" id="{96492F2C-B558-97BF-A85D-AA41FC2DF427}"/>
              </a:ext>
            </a:extLst>
          </p:cNvPr>
          <p:cNvGrpSpPr>
            <a:grpSpLocks noChangeAspect="1"/>
          </p:cNvGrpSpPr>
          <p:nvPr>
            <p:custDataLst>
              <p:tags r:id="rId7"/>
            </p:custDataLst>
          </p:nvPr>
        </p:nvGrpSpPr>
        <p:grpSpPr>
          <a:xfrm>
            <a:off x="8650013" y="4125660"/>
            <a:ext cx="720000" cy="720000"/>
            <a:chOff x="9152511" y="1150755"/>
            <a:chExt cx="721100" cy="721100"/>
          </a:xfrm>
        </p:grpSpPr>
        <p:sp>
          <p:nvSpPr>
            <p:cNvPr id="36" name="backgroundFixed">
              <a:extLst>
                <a:ext uri="{FF2B5EF4-FFF2-40B4-BE49-F238E27FC236}">
                  <a16:creationId xmlns:a16="http://schemas.microsoft.com/office/drawing/2014/main" id="{2AE099B6-F6DE-124D-5A0B-AB6FD16A1141}"/>
                </a:ext>
              </a:extLst>
            </p:cNvPr>
            <p:cNvSpPr/>
            <p:nvPr>
              <p:custDataLst>
                <p:tags r:id="rId10"/>
              </p:custDataLst>
            </p:nvPr>
          </p:nvSpPr>
          <p:spPr>
            <a:xfrm>
              <a:off x="9152511" y="1150755"/>
              <a:ext cx="721100" cy="7211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37" name="Vector">
              <a:extLst>
                <a:ext uri="{FF2B5EF4-FFF2-40B4-BE49-F238E27FC236}">
                  <a16:creationId xmlns:a16="http://schemas.microsoft.com/office/drawing/2014/main" id="{D9C581A7-D44A-DACC-A0ED-827F55049532}"/>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bwMode="gray">
            <a:xfrm>
              <a:off x="9152511" y="1150755"/>
              <a:ext cx="721100" cy="721100"/>
            </a:xfrm>
            <a:prstGeom prst="rect">
              <a:avLst/>
            </a:prstGeom>
          </p:spPr>
        </p:pic>
      </p:grpSp>
      <p:grpSp>
        <p:nvGrpSpPr>
          <p:cNvPr id="38" name="easyIcon">
            <a:extLst>
              <a:ext uri="{FF2B5EF4-FFF2-40B4-BE49-F238E27FC236}">
                <a16:creationId xmlns:a16="http://schemas.microsoft.com/office/drawing/2014/main" id="{9A290050-7FC3-173B-98EE-46081E518C42}"/>
              </a:ext>
            </a:extLst>
          </p:cNvPr>
          <p:cNvGrpSpPr>
            <a:grpSpLocks noChangeAspect="1"/>
          </p:cNvGrpSpPr>
          <p:nvPr>
            <p:custDataLst>
              <p:tags r:id="rId8"/>
            </p:custDataLst>
          </p:nvPr>
        </p:nvGrpSpPr>
        <p:grpSpPr>
          <a:xfrm>
            <a:off x="9734000" y="4125660"/>
            <a:ext cx="720000" cy="720000"/>
            <a:chOff x="1315459" y="3360449"/>
            <a:chExt cx="1524000" cy="1524000"/>
          </a:xfrm>
        </p:grpSpPr>
        <p:sp>
          <p:nvSpPr>
            <p:cNvPr id="39" name="backgroundFixed">
              <a:extLst>
                <a:ext uri="{FF2B5EF4-FFF2-40B4-BE49-F238E27FC236}">
                  <a16:creationId xmlns:a16="http://schemas.microsoft.com/office/drawing/2014/main" id="{64F17371-1481-1101-1F34-78A0554249DF}"/>
                </a:ext>
              </a:extLst>
            </p:cNvPr>
            <p:cNvSpPr/>
            <p:nvPr>
              <p:custDataLst>
                <p:tags r:id="rId9"/>
              </p:custDataLst>
            </p:nvPr>
          </p:nvSpPr>
          <p:spPr>
            <a:xfrm>
              <a:off x="1315459" y="3360449"/>
              <a:ext cx="1524000" cy="15240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40" name="Vector">
              <a:extLst>
                <a:ext uri="{FF2B5EF4-FFF2-40B4-BE49-F238E27FC236}">
                  <a16:creationId xmlns:a16="http://schemas.microsoft.com/office/drawing/2014/main" id="{DB09320F-AC6F-4DBD-7760-70F91D3859E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bwMode="gray">
            <a:xfrm>
              <a:off x="1315459" y="3360449"/>
              <a:ext cx="1524000" cy="1524000"/>
            </a:xfrm>
            <a:prstGeom prst="rect">
              <a:avLst/>
            </a:prstGeom>
          </p:spPr>
        </p:pic>
      </p:grpSp>
      <p:sp>
        <p:nvSpPr>
          <p:cNvPr id="11" name="Footer Placeholder 2">
            <a:extLst>
              <a:ext uri="{FF2B5EF4-FFF2-40B4-BE49-F238E27FC236}">
                <a16:creationId xmlns:a16="http://schemas.microsoft.com/office/drawing/2014/main" id="{EB2A0735-63EC-4871-E1D1-022602A79535}"/>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2984208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25B7-09B7-1879-7362-EFA4813BF8AB}"/>
              </a:ext>
            </a:extLst>
          </p:cNvPr>
          <p:cNvSpPr>
            <a:spLocks noGrp="1"/>
          </p:cNvSpPr>
          <p:nvPr>
            <p:ph type="title"/>
          </p:nvPr>
        </p:nvSpPr>
        <p:spPr/>
        <p:txBody>
          <a:bodyPr/>
          <a:lstStyle/>
          <a:p>
            <a:r>
              <a:rPr lang="en-US" dirty="0"/>
              <a:t>Disclosure &amp; Remediation</a:t>
            </a:r>
          </a:p>
        </p:txBody>
      </p:sp>
      <p:sp>
        <p:nvSpPr>
          <p:cNvPr id="4" name="Slide Number Placeholder 3">
            <a:extLst>
              <a:ext uri="{FF2B5EF4-FFF2-40B4-BE49-F238E27FC236}">
                <a16:creationId xmlns:a16="http://schemas.microsoft.com/office/drawing/2014/main" id="{5F59772C-3102-1279-3468-8E93AC7AEFDA}"/>
              </a:ext>
            </a:extLst>
          </p:cNvPr>
          <p:cNvSpPr>
            <a:spLocks noGrp="1"/>
          </p:cNvSpPr>
          <p:nvPr>
            <p:ph type="sldNum" sz="quarter" idx="11"/>
          </p:nvPr>
        </p:nvSpPr>
        <p:spPr/>
        <p:txBody>
          <a:bodyPr/>
          <a:lstStyle/>
          <a:p>
            <a:fld id="{DD6C52D8-AF7F-4297-9A35-2617B7FF1801}" type="slidenum">
              <a:rPr lang="en-US" smtClean="0"/>
              <a:pPr/>
              <a:t>21</a:t>
            </a:fld>
            <a:endParaRPr lang="en-US" dirty="0"/>
          </a:p>
        </p:txBody>
      </p:sp>
      <p:sp>
        <p:nvSpPr>
          <p:cNvPr id="5" name="Text Placeholder 4">
            <a:extLst>
              <a:ext uri="{FF2B5EF4-FFF2-40B4-BE49-F238E27FC236}">
                <a16:creationId xmlns:a16="http://schemas.microsoft.com/office/drawing/2014/main" id="{CA2D956C-CB32-AC2A-A5CC-4F7A34E3965C}"/>
              </a:ext>
            </a:extLst>
          </p:cNvPr>
          <p:cNvSpPr>
            <a:spLocks noGrp="1"/>
          </p:cNvSpPr>
          <p:nvPr>
            <p:ph type="body" sz="quarter" idx="12"/>
          </p:nvPr>
        </p:nvSpPr>
        <p:spPr>
          <a:xfrm>
            <a:off x="1535920" y="1295400"/>
            <a:ext cx="8280400" cy="3452740"/>
          </a:xfrm>
        </p:spPr>
        <p:txBody>
          <a:bodyPr/>
          <a:lstStyle/>
          <a:p>
            <a:endParaRPr lang="en-US" dirty="0"/>
          </a:p>
          <a:p>
            <a:r>
              <a:rPr lang="en-US" dirty="0"/>
              <a:t>Discovery: </a:t>
            </a:r>
            <a:r>
              <a:rPr lang="en-US" dirty="0">
                <a:solidFill>
                  <a:schemeClr val="accent4"/>
                </a:solidFill>
              </a:rPr>
              <a:t>June 11, 2024</a:t>
            </a:r>
            <a:r>
              <a:rPr lang="en-US" dirty="0"/>
              <a:t>, by security researchers</a:t>
            </a:r>
          </a:p>
          <a:p>
            <a:endParaRPr lang="en-US" dirty="0"/>
          </a:p>
          <a:p>
            <a:endParaRPr lang="en-US" dirty="0"/>
          </a:p>
          <a:p>
            <a:r>
              <a:rPr lang="en-US" dirty="0"/>
              <a:t>Reported to OEM: </a:t>
            </a:r>
            <a:r>
              <a:rPr lang="en-US" dirty="0">
                <a:solidFill>
                  <a:schemeClr val="accent4"/>
                </a:solidFill>
              </a:rPr>
              <a:t>Immediately</a:t>
            </a:r>
            <a:r>
              <a:rPr lang="en-US" dirty="0"/>
              <a:t> upon discovery</a:t>
            </a:r>
          </a:p>
          <a:p>
            <a:endParaRPr lang="en-US" dirty="0"/>
          </a:p>
          <a:p>
            <a:endParaRPr lang="en-US" dirty="0"/>
          </a:p>
          <a:p>
            <a:r>
              <a:rPr lang="en-US" dirty="0"/>
              <a:t>Patch Released: </a:t>
            </a:r>
            <a:r>
              <a:rPr lang="en-US" dirty="0">
                <a:solidFill>
                  <a:schemeClr val="accent4"/>
                </a:solidFill>
              </a:rPr>
              <a:t>August 14, 2024</a:t>
            </a:r>
          </a:p>
          <a:p>
            <a:endParaRPr lang="en-US" dirty="0"/>
          </a:p>
        </p:txBody>
      </p:sp>
      <p:grpSp>
        <p:nvGrpSpPr>
          <p:cNvPr id="9" name="easyIcon">
            <a:extLst>
              <a:ext uri="{FF2B5EF4-FFF2-40B4-BE49-F238E27FC236}">
                <a16:creationId xmlns:a16="http://schemas.microsoft.com/office/drawing/2014/main" id="{36DC5849-F96F-B16C-C1B7-F3226AC1FA4C}"/>
              </a:ext>
            </a:extLst>
          </p:cNvPr>
          <p:cNvGrpSpPr>
            <a:grpSpLocks noChangeAspect="1"/>
          </p:cNvGrpSpPr>
          <p:nvPr>
            <p:custDataLst>
              <p:tags r:id="rId1"/>
            </p:custDataLst>
          </p:nvPr>
        </p:nvGrpSpPr>
        <p:grpSpPr>
          <a:xfrm>
            <a:off x="527136" y="1475891"/>
            <a:ext cx="720000" cy="720000"/>
            <a:chOff x="7622635" y="2100487"/>
            <a:chExt cx="1524000" cy="1524000"/>
          </a:xfrm>
        </p:grpSpPr>
        <p:sp>
          <p:nvSpPr>
            <p:cNvPr id="10" name="backgroundFixed">
              <a:extLst>
                <a:ext uri="{FF2B5EF4-FFF2-40B4-BE49-F238E27FC236}">
                  <a16:creationId xmlns:a16="http://schemas.microsoft.com/office/drawing/2014/main" id="{F12D5FEA-748A-7172-D0BC-434C4EF1E920}"/>
                </a:ext>
              </a:extLst>
            </p:cNvPr>
            <p:cNvSpPr/>
            <p:nvPr>
              <p:custDataLst>
                <p:tags r:id="rId6"/>
              </p:custDataLst>
            </p:nvPr>
          </p:nvSpPr>
          <p:spPr>
            <a:xfrm>
              <a:off x="7622635" y="2100487"/>
              <a:ext cx="1524000" cy="1524000"/>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1" name="Vector">
              <a:extLst>
                <a:ext uri="{FF2B5EF4-FFF2-40B4-BE49-F238E27FC236}">
                  <a16:creationId xmlns:a16="http://schemas.microsoft.com/office/drawing/2014/main" id="{CB7E57ED-9153-5FC3-221E-B28C2CEC5A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bwMode="gray">
            <a:xfrm>
              <a:off x="7622635" y="2100487"/>
              <a:ext cx="1524000" cy="1524000"/>
            </a:xfrm>
            <a:prstGeom prst="rect">
              <a:avLst/>
            </a:prstGeom>
          </p:spPr>
        </p:pic>
      </p:grpSp>
      <p:grpSp>
        <p:nvGrpSpPr>
          <p:cNvPr id="12" name="easyIcon">
            <a:extLst>
              <a:ext uri="{FF2B5EF4-FFF2-40B4-BE49-F238E27FC236}">
                <a16:creationId xmlns:a16="http://schemas.microsoft.com/office/drawing/2014/main" id="{AE3597D0-E448-8AA0-CDED-CC8C0B3395A6}"/>
              </a:ext>
            </a:extLst>
          </p:cNvPr>
          <p:cNvGrpSpPr>
            <a:grpSpLocks noChangeAspect="1"/>
          </p:cNvGrpSpPr>
          <p:nvPr>
            <p:custDataLst>
              <p:tags r:id="rId2"/>
            </p:custDataLst>
          </p:nvPr>
        </p:nvGrpSpPr>
        <p:grpSpPr>
          <a:xfrm>
            <a:off x="527136" y="2661770"/>
            <a:ext cx="720000" cy="720000"/>
            <a:chOff x="5598244" y="3078087"/>
            <a:chExt cx="1524000" cy="1524000"/>
          </a:xfrm>
        </p:grpSpPr>
        <p:sp>
          <p:nvSpPr>
            <p:cNvPr id="13" name="backgroundFixed">
              <a:extLst>
                <a:ext uri="{FF2B5EF4-FFF2-40B4-BE49-F238E27FC236}">
                  <a16:creationId xmlns:a16="http://schemas.microsoft.com/office/drawing/2014/main" id="{CCEC52FB-3CF2-707C-7DE3-74C3664DF435}"/>
                </a:ext>
              </a:extLst>
            </p:cNvPr>
            <p:cNvSpPr/>
            <p:nvPr>
              <p:custDataLst>
                <p:tags r:id="rId5"/>
              </p:custDataLst>
            </p:nvPr>
          </p:nvSpPr>
          <p:spPr>
            <a:xfrm>
              <a:off x="5598244" y="3078087"/>
              <a:ext cx="1524000" cy="1524000"/>
            </a:xfrm>
            <a:prstGeom prst="ellipse">
              <a:avLst/>
            </a:prstGeom>
            <a:solidFill>
              <a:srgbClr val="52C9FF"/>
            </a:solidFill>
            <a:ln w="6350" cap="flat" cmpd="sng" algn="ctr">
              <a:solidFill>
                <a:srgbClr val="52C9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4" name="Vector">
              <a:extLst>
                <a:ext uri="{FF2B5EF4-FFF2-40B4-BE49-F238E27FC236}">
                  <a16:creationId xmlns:a16="http://schemas.microsoft.com/office/drawing/2014/main" id="{BBB13642-E80E-B8A2-1515-503E8CDF3C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bwMode="gray">
            <a:xfrm>
              <a:off x="5598244" y="3078087"/>
              <a:ext cx="1524000" cy="1524000"/>
            </a:xfrm>
            <a:prstGeom prst="rect">
              <a:avLst/>
            </a:prstGeom>
          </p:spPr>
        </p:pic>
      </p:grpSp>
      <p:grpSp>
        <p:nvGrpSpPr>
          <p:cNvPr id="15" name="easyIcon">
            <a:extLst>
              <a:ext uri="{FF2B5EF4-FFF2-40B4-BE49-F238E27FC236}">
                <a16:creationId xmlns:a16="http://schemas.microsoft.com/office/drawing/2014/main" id="{C0A53E81-237F-7332-B813-E9B2B26F2968}"/>
              </a:ext>
            </a:extLst>
          </p:cNvPr>
          <p:cNvGrpSpPr>
            <a:grpSpLocks noChangeAspect="1"/>
          </p:cNvGrpSpPr>
          <p:nvPr>
            <p:custDataLst>
              <p:tags r:id="rId3"/>
            </p:custDataLst>
          </p:nvPr>
        </p:nvGrpSpPr>
        <p:grpSpPr>
          <a:xfrm>
            <a:off x="527135" y="3847649"/>
            <a:ext cx="720000" cy="720000"/>
            <a:chOff x="575667" y="4284045"/>
            <a:chExt cx="721099" cy="721099"/>
          </a:xfrm>
        </p:grpSpPr>
        <p:sp>
          <p:nvSpPr>
            <p:cNvPr id="16" name="backgroundFixed">
              <a:extLst>
                <a:ext uri="{FF2B5EF4-FFF2-40B4-BE49-F238E27FC236}">
                  <a16:creationId xmlns:a16="http://schemas.microsoft.com/office/drawing/2014/main" id="{ECE01A91-7C9B-F598-21A0-5AAC00FFBEE3}"/>
                </a:ext>
              </a:extLst>
            </p:cNvPr>
            <p:cNvSpPr/>
            <p:nvPr>
              <p:custDataLst>
                <p:tags r:id="rId4"/>
              </p:custDataLst>
            </p:nvPr>
          </p:nvSpPr>
          <p:spPr>
            <a:xfrm>
              <a:off x="575667" y="4284045"/>
              <a:ext cx="721099" cy="721099"/>
            </a:xfrm>
            <a:prstGeom prst="ellipse">
              <a:avLst/>
            </a:prstGeom>
            <a:solidFill>
              <a:srgbClr val="52C9FF"/>
            </a:solidFill>
            <a:ln w="6350" cap="flat" cmpd="sng" algn="ctr">
              <a:solidFill>
                <a:srgbClr val="52C9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7" name="Vector">
              <a:extLst>
                <a:ext uri="{FF2B5EF4-FFF2-40B4-BE49-F238E27FC236}">
                  <a16:creationId xmlns:a16="http://schemas.microsoft.com/office/drawing/2014/main" id="{D51D27C1-D116-75FA-5834-3FA7A539998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bwMode="gray">
            <a:xfrm>
              <a:off x="575667" y="4284045"/>
              <a:ext cx="721099" cy="721099"/>
            </a:xfrm>
            <a:prstGeom prst="rect">
              <a:avLst/>
            </a:prstGeom>
          </p:spPr>
        </p:pic>
      </p:grpSp>
      <p:sp>
        <p:nvSpPr>
          <p:cNvPr id="6" name="Footer Placeholder 2">
            <a:extLst>
              <a:ext uri="{FF2B5EF4-FFF2-40B4-BE49-F238E27FC236}">
                <a16:creationId xmlns:a16="http://schemas.microsoft.com/office/drawing/2014/main" id="{16FDFD61-8A30-A196-D4D5-789926C33E57}"/>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
        <p:nvSpPr>
          <p:cNvPr id="7" name="Rectangle: Rounded Corners 6">
            <a:extLst>
              <a:ext uri="{FF2B5EF4-FFF2-40B4-BE49-F238E27FC236}">
                <a16:creationId xmlns:a16="http://schemas.microsoft.com/office/drawing/2014/main" id="{4F295D28-76C2-5861-0EDD-89CB48EBE85D}"/>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Enable vulnerability disclosure program and remediate quickly</a:t>
            </a:r>
          </a:p>
        </p:txBody>
      </p:sp>
    </p:spTree>
    <p:extLst>
      <p:ext uri="{BB962C8B-B14F-4D97-AF65-F5344CB8AC3E}">
        <p14:creationId xmlns:p14="http://schemas.microsoft.com/office/powerpoint/2010/main" val="2650915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0852-4501-1F16-56F1-5B51746C2C02}"/>
              </a:ext>
            </a:extLst>
          </p:cNvPr>
          <p:cNvSpPr>
            <a:spLocks noGrp="1"/>
          </p:cNvSpPr>
          <p:nvPr>
            <p:ph type="title"/>
          </p:nvPr>
        </p:nvSpPr>
        <p:spPr/>
        <p:txBody>
          <a:bodyPr/>
          <a:lstStyle/>
          <a:p>
            <a:r>
              <a:rPr lang="en-US" dirty="0"/>
              <a:t>Call to Action</a:t>
            </a:r>
          </a:p>
        </p:txBody>
      </p:sp>
      <p:sp>
        <p:nvSpPr>
          <p:cNvPr id="4" name="Slide Number Placeholder 3">
            <a:extLst>
              <a:ext uri="{FF2B5EF4-FFF2-40B4-BE49-F238E27FC236}">
                <a16:creationId xmlns:a16="http://schemas.microsoft.com/office/drawing/2014/main" id="{7969B0D1-D555-84E5-9AB5-5EECA8351D57}"/>
              </a:ext>
            </a:extLst>
          </p:cNvPr>
          <p:cNvSpPr>
            <a:spLocks noGrp="1"/>
          </p:cNvSpPr>
          <p:nvPr>
            <p:ph type="sldNum" sz="quarter" idx="11"/>
          </p:nvPr>
        </p:nvSpPr>
        <p:spPr/>
        <p:txBody>
          <a:bodyPr/>
          <a:lstStyle/>
          <a:p>
            <a:fld id="{C651C7C4-31E4-E340-822E-DEA0EA75A835}" type="slidenum">
              <a:rPr lang="en-US" smtClean="0"/>
              <a:pPr/>
              <a:t>22</a:t>
            </a:fld>
            <a:endParaRPr lang="en-US" dirty="0"/>
          </a:p>
        </p:txBody>
      </p:sp>
      <p:sp>
        <p:nvSpPr>
          <p:cNvPr id="5" name="Text Placeholder 4">
            <a:extLst>
              <a:ext uri="{FF2B5EF4-FFF2-40B4-BE49-F238E27FC236}">
                <a16:creationId xmlns:a16="http://schemas.microsoft.com/office/drawing/2014/main" id="{724D9F25-3AA6-E202-C0A6-275DE7A1FA65}"/>
              </a:ext>
            </a:extLst>
          </p:cNvPr>
          <p:cNvSpPr>
            <a:spLocks noGrp="1"/>
          </p:cNvSpPr>
          <p:nvPr>
            <p:ph type="body" sz="quarter" idx="12"/>
          </p:nvPr>
        </p:nvSpPr>
        <p:spPr>
          <a:xfrm>
            <a:off x="1727796" y="1295400"/>
            <a:ext cx="8280400" cy="5378845"/>
          </a:xfrm>
        </p:spPr>
        <p:txBody>
          <a:bodyPr/>
          <a:lstStyle/>
          <a:p>
            <a:r>
              <a:rPr lang="en-US" sz="2000" dirty="0"/>
              <a:t>Stay up-to-date on automotive </a:t>
            </a:r>
            <a:r>
              <a:rPr lang="en-US" sz="2000" dirty="0">
                <a:solidFill>
                  <a:schemeClr val="accent4"/>
                </a:solidFill>
              </a:rPr>
              <a:t>risks</a:t>
            </a:r>
            <a:r>
              <a:rPr lang="en-US" sz="2000" dirty="0">
                <a:solidFill>
                  <a:schemeClr val="accent5"/>
                </a:solidFill>
              </a:rPr>
              <a:t> </a:t>
            </a:r>
            <a:r>
              <a:rPr lang="en-US" sz="2000" dirty="0"/>
              <a:t>for the SDV ecosystem</a:t>
            </a:r>
          </a:p>
          <a:p>
            <a:endParaRPr lang="en-US" sz="2000" dirty="0"/>
          </a:p>
          <a:p>
            <a:endParaRPr lang="en-US" sz="2000" dirty="0"/>
          </a:p>
          <a:p>
            <a:r>
              <a:rPr lang="en-US" sz="2000" dirty="0"/>
              <a:t>Get ready for </a:t>
            </a:r>
            <a:r>
              <a:rPr lang="en-US" sz="2000" dirty="0">
                <a:solidFill>
                  <a:schemeClr val="accent4"/>
                </a:solidFill>
              </a:rPr>
              <a:t>PQC</a:t>
            </a:r>
          </a:p>
          <a:p>
            <a:endParaRPr lang="en-US" sz="2000" dirty="0"/>
          </a:p>
          <a:p>
            <a:endParaRPr lang="en-US" sz="2000" dirty="0"/>
          </a:p>
          <a:p>
            <a:r>
              <a:rPr lang="en-US" sz="2000" dirty="0"/>
              <a:t>Apply best practices for </a:t>
            </a:r>
            <a:r>
              <a:rPr lang="en-US" sz="2000" dirty="0">
                <a:solidFill>
                  <a:schemeClr val="accent4"/>
                </a:solidFill>
              </a:rPr>
              <a:t>secure end-to-end development</a:t>
            </a:r>
            <a:r>
              <a:rPr lang="en-US" sz="2000" dirty="0"/>
              <a:t> lifecycle</a:t>
            </a:r>
          </a:p>
          <a:p>
            <a:pPr lvl="1"/>
            <a:r>
              <a:rPr lang="en-US" sz="1800" dirty="0"/>
              <a:t>Secure design and development</a:t>
            </a:r>
          </a:p>
          <a:p>
            <a:pPr lvl="1"/>
            <a:r>
              <a:rPr lang="en-US" sz="1800" dirty="0"/>
              <a:t>Security testing</a:t>
            </a:r>
          </a:p>
          <a:p>
            <a:pPr lvl="1"/>
            <a:r>
              <a:rPr lang="en-US" sz="1800" dirty="0"/>
              <a:t>Software updates/patches</a:t>
            </a:r>
          </a:p>
          <a:p>
            <a:endParaRPr lang="en-US" sz="2000" dirty="0">
              <a:solidFill>
                <a:schemeClr val="accent5"/>
              </a:solidFill>
            </a:endParaRPr>
          </a:p>
          <a:p>
            <a:endParaRPr lang="en-US" sz="2000" dirty="0"/>
          </a:p>
        </p:txBody>
      </p:sp>
      <p:grpSp>
        <p:nvGrpSpPr>
          <p:cNvPr id="15" name="easyIcon">
            <a:extLst>
              <a:ext uri="{FF2B5EF4-FFF2-40B4-BE49-F238E27FC236}">
                <a16:creationId xmlns:a16="http://schemas.microsoft.com/office/drawing/2014/main" id="{B21C922E-241E-871F-4DCC-6056384040B4}"/>
              </a:ext>
            </a:extLst>
          </p:cNvPr>
          <p:cNvGrpSpPr>
            <a:grpSpLocks noChangeAspect="1"/>
          </p:cNvGrpSpPr>
          <p:nvPr>
            <p:custDataLst>
              <p:tags r:id="rId1"/>
            </p:custDataLst>
          </p:nvPr>
        </p:nvGrpSpPr>
        <p:grpSpPr>
          <a:xfrm>
            <a:off x="579868" y="2501557"/>
            <a:ext cx="751884" cy="751884"/>
            <a:chOff x="4863815" y="1150755"/>
            <a:chExt cx="721099" cy="721099"/>
          </a:xfrm>
        </p:grpSpPr>
        <p:sp>
          <p:nvSpPr>
            <p:cNvPr id="16" name="backgroundFixed">
              <a:extLst>
                <a:ext uri="{FF2B5EF4-FFF2-40B4-BE49-F238E27FC236}">
                  <a16:creationId xmlns:a16="http://schemas.microsoft.com/office/drawing/2014/main" id="{B9A94C88-CBC6-688A-31F3-C03E01F45DD2}"/>
                </a:ext>
              </a:extLst>
            </p:cNvPr>
            <p:cNvSpPr/>
            <p:nvPr>
              <p:custDataLst>
                <p:tags r:id="rId6"/>
              </p:custDataLst>
            </p:nvPr>
          </p:nvSpPr>
          <p:spPr>
            <a:xfrm>
              <a:off x="4863815" y="1150755"/>
              <a:ext cx="721099" cy="721099"/>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7" name="Vector">
              <a:extLst>
                <a:ext uri="{FF2B5EF4-FFF2-40B4-BE49-F238E27FC236}">
                  <a16:creationId xmlns:a16="http://schemas.microsoft.com/office/drawing/2014/main" id="{90366635-27FA-7C5E-3FCC-16A2EE5C6D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bwMode="gray">
            <a:xfrm>
              <a:off x="4863815" y="1150755"/>
              <a:ext cx="721099" cy="721099"/>
            </a:xfrm>
            <a:prstGeom prst="rect">
              <a:avLst/>
            </a:prstGeom>
          </p:spPr>
        </p:pic>
      </p:grpSp>
      <p:grpSp>
        <p:nvGrpSpPr>
          <p:cNvPr id="27" name="easyIcon">
            <a:extLst>
              <a:ext uri="{FF2B5EF4-FFF2-40B4-BE49-F238E27FC236}">
                <a16:creationId xmlns:a16="http://schemas.microsoft.com/office/drawing/2014/main" id="{FE162FBE-A53C-B270-4D85-58ED45D3B115}"/>
              </a:ext>
            </a:extLst>
          </p:cNvPr>
          <p:cNvGrpSpPr>
            <a:grpSpLocks noChangeAspect="1"/>
          </p:cNvGrpSpPr>
          <p:nvPr>
            <p:custDataLst>
              <p:tags r:id="rId2"/>
            </p:custDataLst>
          </p:nvPr>
        </p:nvGrpSpPr>
        <p:grpSpPr>
          <a:xfrm>
            <a:off x="579868" y="3874709"/>
            <a:ext cx="751884" cy="751884"/>
            <a:chOff x="8028234" y="1224510"/>
            <a:chExt cx="720000" cy="720000"/>
          </a:xfrm>
        </p:grpSpPr>
        <p:sp>
          <p:nvSpPr>
            <p:cNvPr id="28" name="backgroundFixed">
              <a:extLst>
                <a:ext uri="{FF2B5EF4-FFF2-40B4-BE49-F238E27FC236}">
                  <a16:creationId xmlns:a16="http://schemas.microsoft.com/office/drawing/2014/main" id="{7D9CFD2B-82A9-96F7-04FE-40680634FAE8}"/>
                </a:ext>
              </a:extLst>
            </p:cNvPr>
            <p:cNvSpPr/>
            <p:nvPr>
              <p:custDataLst>
                <p:tags r:id="rId5"/>
              </p:custDataLst>
            </p:nvPr>
          </p:nvSpPr>
          <p:spPr>
            <a:xfrm>
              <a:off x="8028234" y="1224510"/>
              <a:ext cx="720000" cy="720000"/>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9" name="Vector">
              <a:extLst>
                <a:ext uri="{FF2B5EF4-FFF2-40B4-BE49-F238E27FC236}">
                  <a16:creationId xmlns:a16="http://schemas.microsoft.com/office/drawing/2014/main" id="{25C41ADD-051C-A854-3E5B-E75B27CA10B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bwMode="gray">
            <a:xfrm>
              <a:off x="8028234" y="1224510"/>
              <a:ext cx="720000" cy="720000"/>
            </a:xfrm>
            <a:prstGeom prst="rect">
              <a:avLst/>
            </a:prstGeom>
          </p:spPr>
        </p:pic>
      </p:grpSp>
      <p:grpSp>
        <p:nvGrpSpPr>
          <p:cNvPr id="33" name="easyIcon">
            <a:extLst>
              <a:ext uri="{FF2B5EF4-FFF2-40B4-BE49-F238E27FC236}">
                <a16:creationId xmlns:a16="http://schemas.microsoft.com/office/drawing/2014/main" id="{B92CCE94-8F74-2C68-D175-1197B7E2C306}"/>
              </a:ext>
            </a:extLst>
          </p:cNvPr>
          <p:cNvGrpSpPr>
            <a:grpSpLocks noChangeAspect="1"/>
          </p:cNvGrpSpPr>
          <p:nvPr>
            <p:custDataLst>
              <p:tags r:id="rId3"/>
            </p:custDataLst>
          </p:nvPr>
        </p:nvGrpSpPr>
        <p:grpSpPr>
          <a:xfrm>
            <a:off x="579868" y="1088769"/>
            <a:ext cx="751884" cy="751884"/>
            <a:chOff x="7920234" y="5137589"/>
            <a:chExt cx="900000" cy="900000"/>
          </a:xfrm>
        </p:grpSpPr>
        <p:sp>
          <p:nvSpPr>
            <p:cNvPr id="34" name="backgroundFixed">
              <a:extLst>
                <a:ext uri="{FF2B5EF4-FFF2-40B4-BE49-F238E27FC236}">
                  <a16:creationId xmlns:a16="http://schemas.microsoft.com/office/drawing/2014/main" id="{224A65BD-11F7-3DAC-0345-DC59C3D6BBE1}"/>
                </a:ext>
              </a:extLst>
            </p:cNvPr>
            <p:cNvSpPr/>
            <p:nvPr>
              <p:custDataLst>
                <p:tags r:id="rId4"/>
              </p:custDataLst>
            </p:nvPr>
          </p:nvSpPr>
          <p:spPr>
            <a:xfrm>
              <a:off x="7920234" y="5137589"/>
              <a:ext cx="900000" cy="900000"/>
            </a:xfrm>
            <a:prstGeom prst="ellipse">
              <a:avLst/>
            </a:prstGeom>
            <a:solidFill>
              <a:srgbClr val="A200E6"/>
            </a:solidFill>
            <a:ln w="6350" cap="flat" cmpd="sng" algn="ctr">
              <a:noFill/>
              <a:prstDash val="solid"/>
              <a:round/>
              <a:headEnd type="none" w="med" len="med"/>
              <a:tailEnd type="none" w="med" len="med"/>
            </a:ln>
            <a:effectLst/>
            <a:extLs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35" name="Vector">
              <a:extLst>
                <a:ext uri="{FF2B5EF4-FFF2-40B4-BE49-F238E27FC236}">
                  <a16:creationId xmlns:a16="http://schemas.microsoft.com/office/drawing/2014/main" id="{58D0AB68-D356-E914-F5C9-023AA4132D6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bwMode="gray">
            <a:xfrm>
              <a:off x="7920234" y="5137589"/>
              <a:ext cx="900000" cy="900000"/>
            </a:xfrm>
            <a:prstGeom prst="rect">
              <a:avLst/>
            </a:prstGeom>
          </p:spPr>
        </p:pic>
      </p:grpSp>
      <p:sp>
        <p:nvSpPr>
          <p:cNvPr id="47" name="TextBox 46">
            <a:extLst>
              <a:ext uri="{FF2B5EF4-FFF2-40B4-BE49-F238E27FC236}">
                <a16:creationId xmlns:a16="http://schemas.microsoft.com/office/drawing/2014/main" id="{F834F997-D023-87FA-A7EB-921D03079EBE}"/>
              </a:ext>
            </a:extLst>
          </p:cNvPr>
          <p:cNvSpPr txBox="1"/>
          <p:nvPr/>
        </p:nvSpPr>
        <p:spPr>
          <a:xfrm>
            <a:off x="9449743" y="-21448"/>
            <a:ext cx="3061990" cy="352341"/>
          </a:xfrm>
          <a:prstGeom prst="rect">
            <a:avLst/>
          </a:prstGeom>
          <a:noFill/>
        </p:spPr>
        <p:txBody>
          <a:bodyPr wrap="square" lIns="0" tIns="0" rIns="0" bIns="0" numCol="1" rtlCol="0">
            <a:spAutoFit/>
          </a:bodyPr>
          <a:lstStyle/>
          <a:p>
            <a:pPr>
              <a:lnSpc>
                <a:spcPct val="120000"/>
              </a:lnSpc>
            </a:pPr>
            <a:r>
              <a:rPr lang="en-US" sz="1000" dirty="0"/>
              <a:t>SDV: Software-Defined Vehicle</a:t>
            </a:r>
          </a:p>
          <a:p>
            <a:pPr>
              <a:lnSpc>
                <a:spcPct val="120000"/>
              </a:lnSpc>
            </a:pPr>
            <a:r>
              <a:rPr lang="en-US" sz="1000" dirty="0"/>
              <a:t>PQC: Post-Quantum Cryptography </a:t>
            </a:r>
          </a:p>
        </p:txBody>
      </p:sp>
      <p:sp>
        <p:nvSpPr>
          <p:cNvPr id="48" name="Footer Placeholder 2">
            <a:extLst>
              <a:ext uri="{FF2B5EF4-FFF2-40B4-BE49-F238E27FC236}">
                <a16:creationId xmlns:a16="http://schemas.microsoft.com/office/drawing/2014/main" id="{E316891C-8009-BFFB-274B-1CAB35A1E8AF}"/>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102766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BA34493-D988-4172-8503-5C21DA187631}"/>
              </a:ext>
            </a:extLst>
          </p:cNvPr>
          <p:cNvSpPr>
            <a:spLocks noGrp="1"/>
          </p:cNvSpPr>
          <p:nvPr>
            <p:ph type="title"/>
            <p:custDataLst>
              <p:tags r:id="rId2"/>
            </p:custDataLst>
          </p:nvPr>
        </p:nvSpPr>
        <p:spPr/>
        <p:txBody>
          <a:bodyPr/>
          <a:lstStyle/>
          <a:p>
            <a:r>
              <a:rPr lang="en-US"/>
              <a:t>Contact</a:t>
            </a:r>
            <a:endParaRPr lang="en-US" dirty="0"/>
          </a:p>
        </p:txBody>
      </p:sp>
      <p:sp>
        <p:nvSpPr>
          <p:cNvPr id="2" name="Fußzeilenplatzhalter 1">
            <a:extLst>
              <a:ext uri="{FF2B5EF4-FFF2-40B4-BE49-F238E27FC236}">
                <a16:creationId xmlns:a16="http://schemas.microsoft.com/office/drawing/2014/main" id="{1A92AC00-1458-4355-9315-DE22D06396AF}"/>
              </a:ext>
            </a:extLst>
          </p:cNvPr>
          <p:cNvSpPr>
            <a:spLocks noGrp="1"/>
          </p:cNvSpPr>
          <p:nvPr>
            <p:ph type="ftr" sz="quarter" idx="3"/>
          </p:nvPr>
        </p:nvSpPr>
        <p:spPr/>
        <p:txBody>
          <a:bodyPr/>
          <a:lstStyle/>
          <a:p>
            <a:r>
              <a:rPr lang="en-US"/>
              <a:t>IAV  MM/YYYY  Department Code  Initials  Status: draft, confidential</a:t>
            </a:r>
            <a:endParaRPr lang="en-US" dirty="0"/>
          </a:p>
        </p:txBody>
      </p:sp>
      <p:sp>
        <p:nvSpPr>
          <p:cNvPr id="10" name="Foliennummernplatzhalter 9">
            <a:extLst>
              <a:ext uri="{FF2B5EF4-FFF2-40B4-BE49-F238E27FC236}">
                <a16:creationId xmlns:a16="http://schemas.microsoft.com/office/drawing/2014/main" id="{51864CDE-6951-401C-B278-D9B4CBABABC9}"/>
              </a:ext>
            </a:extLst>
          </p:cNvPr>
          <p:cNvSpPr>
            <a:spLocks noGrp="1"/>
          </p:cNvSpPr>
          <p:nvPr>
            <p:ph type="sldNum" sz="quarter" idx="4"/>
          </p:nvPr>
        </p:nvSpPr>
        <p:spPr/>
        <p:txBody>
          <a:bodyPr/>
          <a:lstStyle/>
          <a:p>
            <a:fld id="{C651C7C4-31E4-E340-822E-DEA0EA75A835}" type="slidenum">
              <a:rPr lang="en-US" smtClean="0"/>
              <a:pPr/>
              <a:t>23</a:t>
            </a:fld>
            <a:endParaRPr lang="en-US" dirty="0"/>
          </a:p>
        </p:txBody>
      </p:sp>
      <p:sp>
        <p:nvSpPr>
          <p:cNvPr id="7" name="Textplatzhalter 6">
            <a:extLst>
              <a:ext uri="{FF2B5EF4-FFF2-40B4-BE49-F238E27FC236}">
                <a16:creationId xmlns:a16="http://schemas.microsoft.com/office/drawing/2014/main" id="{D10E7627-693E-4577-A6E2-5891B69B95CD}"/>
              </a:ext>
            </a:extLst>
          </p:cNvPr>
          <p:cNvSpPr>
            <a:spLocks noGrp="1"/>
          </p:cNvSpPr>
          <p:nvPr>
            <p:ph type="body" sz="quarter" idx="13"/>
            <p:custDataLst>
              <p:tags r:id="rId3"/>
            </p:custDataLst>
          </p:nvPr>
        </p:nvSpPr>
        <p:spPr>
          <a:xfrm>
            <a:off x="539750" y="3960813"/>
            <a:ext cx="8280400" cy="1527406"/>
          </a:xfrm>
        </p:spPr>
        <p:txBody>
          <a:bodyPr/>
          <a:lstStyle/>
          <a:p>
            <a:r>
              <a:rPr lang="de-DE" dirty="0"/>
              <a:t>Dr. Dennis Kengo Oka </a:t>
            </a:r>
            <a:endParaRPr lang="de-DE" dirty="0">
              <a:latin typeface="游ゴシック Medium" panose="020B0500000000000000" pitchFamily="50" charset="-128"/>
              <a:ea typeface="游ゴシック Medium" panose="020B0500000000000000" pitchFamily="50" charset="-128"/>
            </a:endParaRPr>
          </a:p>
          <a:p>
            <a:r>
              <a:rPr lang="de-DE" dirty="0"/>
              <a:t>IAV Co., Ltd. </a:t>
            </a:r>
          </a:p>
          <a:p>
            <a:r>
              <a:rPr lang="de-DE" dirty="0">
                <a:hlinkClick r:id="rId6"/>
              </a:rPr>
              <a:t>dennis.kengo.oka@iav.jp</a:t>
            </a:r>
            <a:r>
              <a:rPr lang="de-DE" dirty="0"/>
              <a:t> </a:t>
            </a:r>
          </a:p>
          <a:p>
            <a:r>
              <a:rPr lang="de-DE" dirty="0"/>
              <a:t>www.iav.com</a:t>
            </a:r>
          </a:p>
          <a:p>
            <a:endParaRPr lang="en-US" dirty="0"/>
          </a:p>
          <a:p>
            <a:endParaRPr lang="en-US" dirty="0"/>
          </a:p>
        </p:txBody>
      </p:sp>
    </p:spTree>
    <p:custDataLst>
      <p:tags r:id="rId1"/>
    </p:custDataLst>
    <p:extLst>
      <p:ext uri="{BB962C8B-B14F-4D97-AF65-F5344CB8AC3E}">
        <p14:creationId xmlns:p14="http://schemas.microsoft.com/office/powerpoint/2010/main" val="1399101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0750A73-FDEC-4A78-A501-53D5BE0CA08C}"/>
              </a:ext>
            </a:extLst>
          </p:cNvPr>
          <p:cNvSpPr>
            <a:spLocks noGrp="1"/>
          </p:cNvSpPr>
          <p:nvPr>
            <p:ph type="title"/>
          </p:nvPr>
        </p:nvSpPr>
        <p:spPr>
          <a:xfrm>
            <a:off x="6840538" y="1295400"/>
            <a:ext cx="4140200" cy="403745"/>
          </a:xfrm>
        </p:spPr>
        <p:txBody>
          <a:bodyPr/>
          <a:lstStyle/>
          <a:p>
            <a:r>
              <a:rPr lang="en-US" dirty="0"/>
              <a:t>Dr. Dennis Kengo Oka</a:t>
            </a:r>
          </a:p>
        </p:txBody>
      </p:sp>
      <p:sp>
        <p:nvSpPr>
          <p:cNvPr id="2" name="Fußzeilenplatzhalter 1">
            <a:extLst>
              <a:ext uri="{FF2B5EF4-FFF2-40B4-BE49-F238E27FC236}">
                <a16:creationId xmlns:a16="http://schemas.microsoft.com/office/drawing/2014/main" id="{7054490E-C206-42A8-A4EE-672A868A9F51}"/>
              </a:ext>
            </a:extLst>
          </p:cNvPr>
          <p:cNvSpPr>
            <a:spLocks noGrp="1"/>
          </p:cNvSpPr>
          <p:nvPr>
            <p:ph type="ftr" sz="quarter" idx="3"/>
          </p:nvPr>
        </p:nvSpPr>
        <p:spPr/>
        <p:txBody>
          <a:bodyPr/>
          <a:lstStyle/>
          <a:p>
            <a:r>
              <a:rPr lang="en-US"/>
              <a:t>IAV  MM/YYYY  Department Code  Initials  Status: draft, confidential</a:t>
            </a:r>
            <a:endParaRPr lang="en-US" dirty="0"/>
          </a:p>
        </p:txBody>
      </p:sp>
      <p:sp>
        <p:nvSpPr>
          <p:cNvPr id="6" name="Foliennummernplatzhalter 5">
            <a:extLst>
              <a:ext uri="{FF2B5EF4-FFF2-40B4-BE49-F238E27FC236}">
                <a16:creationId xmlns:a16="http://schemas.microsoft.com/office/drawing/2014/main" id="{34777B78-1BE6-449D-96D3-3FB38AACD2CA}"/>
              </a:ext>
            </a:extLst>
          </p:cNvPr>
          <p:cNvSpPr>
            <a:spLocks noGrp="1"/>
          </p:cNvSpPr>
          <p:nvPr>
            <p:ph type="sldNum" sz="quarter" idx="4"/>
          </p:nvPr>
        </p:nvSpPr>
        <p:spPr/>
        <p:txBody>
          <a:bodyPr/>
          <a:lstStyle/>
          <a:p>
            <a:fld id="{C651C7C4-31E4-E340-822E-DEA0EA75A835}" type="slidenum">
              <a:rPr lang="en-US" smtClean="0"/>
              <a:pPr/>
              <a:t>3</a:t>
            </a:fld>
            <a:endParaRPr lang="en-US" dirty="0"/>
          </a:p>
        </p:txBody>
      </p:sp>
      <p:sp>
        <p:nvSpPr>
          <p:cNvPr id="3" name="Text Placeholder 2">
            <a:extLst>
              <a:ext uri="{FF2B5EF4-FFF2-40B4-BE49-F238E27FC236}">
                <a16:creationId xmlns:a16="http://schemas.microsoft.com/office/drawing/2014/main" id="{6E997B36-CAE2-8E25-D9B8-845D7ED1ED45}"/>
              </a:ext>
            </a:extLst>
          </p:cNvPr>
          <p:cNvSpPr>
            <a:spLocks noGrp="1"/>
          </p:cNvSpPr>
          <p:nvPr>
            <p:ph type="body" sz="quarter" idx="12"/>
          </p:nvPr>
        </p:nvSpPr>
        <p:spPr>
          <a:xfrm>
            <a:off x="6840538" y="1879165"/>
            <a:ext cx="3960812" cy="2093715"/>
          </a:xfrm>
        </p:spPr>
        <p:txBody>
          <a:bodyPr/>
          <a:lstStyle/>
          <a:p>
            <a:pPr marL="180000" lvl="2">
              <a:buClrTx/>
            </a:pPr>
            <a:r>
              <a:rPr kumimoji="1" lang="en-US" sz="1400" b="0" dirty="0">
                <a:solidFill>
                  <a:srgbClr val="001A54"/>
                </a:solidFill>
                <a:latin typeface="+mn-lt"/>
                <a:ea typeface="MS PGothic" panose="020B0600070205080204" pitchFamily="34" charset="-128"/>
              </a:rPr>
              <a:t>Started working on automotive security in 2006</a:t>
            </a:r>
            <a:endParaRPr kumimoji="1" lang="en-US" sz="1400" dirty="0">
              <a:solidFill>
                <a:srgbClr val="001A54"/>
              </a:solidFill>
              <a:ea typeface="MS PGothic" panose="020B0600070205080204" pitchFamily="34" charset="-128"/>
            </a:endParaRPr>
          </a:p>
          <a:p>
            <a:pPr marL="180000" lvl="2">
              <a:buClrTx/>
            </a:pPr>
            <a:r>
              <a:rPr lang="en-US" altLang="ja-JP" sz="1400" b="0" dirty="0">
                <a:solidFill>
                  <a:srgbClr val="001A54"/>
                </a:solidFill>
                <a:latin typeface="+mn-lt"/>
                <a:ea typeface="MS PGothic" panose="020B0600070205080204" pitchFamily="34" charset="-128"/>
              </a:rPr>
              <a:t>Involved in standardization and best practices activities</a:t>
            </a:r>
          </a:p>
          <a:p>
            <a:pPr marL="180000" lvl="2">
              <a:buClrTx/>
            </a:pPr>
            <a:r>
              <a:rPr kumimoji="1" lang="en-US" sz="1400" b="0" dirty="0">
                <a:solidFill>
                  <a:srgbClr val="001A54"/>
                </a:solidFill>
                <a:latin typeface="+mn-lt"/>
                <a:ea typeface="MS PGothic" panose="020B0600070205080204" pitchFamily="34" charset="-128"/>
              </a:rPr>
              <a:t>70+ publications and presentations at events</a:t>
            </a:r>
            <a:endParaRPr lang="en-US" sz="1400" dirty="0">
              <a:solidFill>
                <a:srgbClr val="001A54"/>
              </a:solidFill>
            </a:endParaRPr>
          </a:p>
          <a:p>
            <a:pPr marL="180000" lvl="2">
              <a:buClrTx/>
            </a:pPr>
            <a:r>
              <a:rPr lang="en-US" sz="1400" dirty="0">
                <a:solidFill>
                  <a:srgbClr val="001A54"/>
                </a:solidFill>
              </a:rPr>
              <a:t>Global Technical &amp; Cybersecurity Advisor</a:t>
            </a:r>
          </a:p>
          <a:p>
            <a:endParaRPr lang="en-US" dirty="0"/>
          </a:p>
          <a:p>
            <a:endParaRPr lang="en-US" dirty="0"/>
          </a:p>
        </p:txBody>
      </p:sp>
      <p:sp>
        <p:nvSpPr>
          <p:cNvPr id="17" name="Speech Bubble: Rectangle with Corners Rounded 16">
            <a:extLst>
              <a:ext uri="{FF2B5EF4-FFF2-40B4-BE49-F238E27FC236}">
                <a16:creationId xmlns:a16="http://schemas.microsoft.com/office/drawing/2014/main" id="{2023AF66-6816-0233-775A-597065496506}"/>
              </a:ext>
            </a:extLst>
          </p:cNvPr>
          <p:cNvSpPr/>
          <p:nvPr/>
        </p:nvSpPr>
        <p:spPr>
          <a:xfrm>
            <a:off x="143620" y="5554128"/>
            <a:ext cx="9181020" cy="763487"/>
          </a:xfrm>
          <a:prstGeom prst="wedgeRoundRectCallout">
            <a:avLst>
              <a:gd name="adj1" fmla="val 31262"/>
              <a:gd name="adj2" fmla="val -68391"/>
              <a:gd name="adj3" fmla="val 16667"/>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7" dirty="0"/>
              <a:t>Author of books: “</a:t>
            </a:r>
            <a:r>
              <a:rPr lang="en-US" sz="1607" i="1" dirty="0"/>
              <a:t>Building Secure Cars: Assuring the Automotive Software Development Lifecycle” and “</a:t>
            </a:r>
            <a:r>
              <a:rPr lang="en-US" sz="1600" i="1" dirty="0"/>
              <a:t>Building Secure Automotive IoT Applications: Developing Robust IoT Solutions for Next-Gen Automotive Software”</a:t>
            </a:r>
            <a:endParaRPr lang="en-US" sz="1607" i="1" dirty="0"/>
          </a:p>
        </p:txBody>
      </p:sp>
      <p:pic>
        <p:nvPicPr>
          <p:cNvPr id="18" name="Picture 17">
            <a:extLst>
              <a:ext uri="{FF2B5EF4-FFF2-40B4-BE49-F238E27FC236}">
                <a16:creationId xmlns:a16="http://schemas.microsoft.com/office/drawing/2014/main" id="{CFE0AC92-D0BD-F15E-B8A8-D4E894509C4C}"/>
              </a:ext>
            </a:extLst>
          </p:cNvPr>
          <p:cNvPicPr>
            <a:picLocks noChangeAspect="1"/>
          </p:cNvPicPr>
          <p:nvPr/>
        </p:nvPicPr>
        <p:blipFill>
          <a:blip r:embed="rId3"/>
          <a:stretch>
            <a:fillRect/>
          </a:stretch>
        </p:blipFill>
        <p:spPr>
          <a:xfrm>
            <a:off x="6825928" y="3673215"/>
            <a:ext cx="1027574" cy="1489158"/>
          </a:xfrm>
          <a:prstGeom prst="rect">
            <a:avLst/>
          </a:prstGeom>
        </p:spPr>
      </p:pic>
      <p:pic>
        <p:nvPicPr>
          <p:cNvPr id="19" name="Picture 18">
            <a:extLst>
              <a:ext uri="{FF2B5EF4-FFF2-40B4-BE49-F238E27FC236}">
                <a16:creationId xmlns:a16="http://schemas.microsoft.com/office/drawing/2014/main" id="{05234990-CA6A-70E9-6DC0-FFB01923FA20}"/>
              </a:ext>
            </a:extLst>
          </p:cNvPr>
          <p:cNvPicPr>
            <a:picLocks noChangeAspect="1"/>
          </p:cNvPicPr>
          <p:nvPr/>
        </p:nvPicPr>
        <p:blipFill>
          <a:blip r:embed="rId4"/>
          <a:stretch>
            <a:fillRect/>
          </a:stretch>
        </p:blipFill>
        <p:spPr>
          <a:xfrm>
            <a:off x="7999535" y="3673215"/>
            <a:ext cx="1208033" cy="1489738"/>
          </a:xfrm>
          <a:prstGeom prst="rect">
            <a:avLst/>
          </a:prstGeom>
        </p:spPr>
      </p:pic>
      <p:pic>
        <p:nvPicPr>
          <p:cNvPr id="23" name="Picture Placeholder 22">
            <a:extLst>
              <a:ext uri="{FF2B5EF4-FFF2-40B4-BE49-F238E27FC236}">
                <a16:creationId xmlns:a16="http://schemas.microsoft.com/office/drawing/2014/main" id="{5EAB2584-D1A5-F0B5-5E90-926C925FEED1}"/>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1947" t="3038" r="10391" b="42048"/>
          <a:stretch/>
        </p:blipFill>
        <p:spPr>
          <a:xfrm>
            <a:off x="849691" y="611351"/>
            <a:ext cx="4536750" cy="4536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5199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7BDB-19A0-285A-0F66-944185ACFA9F}"/>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8692D6E5-1F4F-3463-E7DC-DEBCFBEA8887}"/>
              </a:ext>
            </a:extLst>
          </p:cNvPr>
          <p:cNvSpPr>
            <a:spLocks noGrp="1"/>
          </p:cNvSpPr>
          <p:nvPr>
            <p:ph type="sldNum" sz="quarter" idx="11"/>
          </p:nvPr>
        </p:nvSpPr>
        <p:spPr/>
        <p:txBody>
          <a:bodyPr/>
          <a:lstStyle/>
          <a:p>
            <a:fld id="{DD6C52D8-AF7F-4297-9A35-2617B7FF1801}" type="slidenum">
              <a:rPr lang="en-US" smtClean="0"/>
              <a:pPr/>
              <a:t>4</a:t>
            </a:fld>
            <a:endParaRPr lang="en-US" dirty="0"/>
          </a:p>
        </p:txBody>
      </p:sp>
      <p:graphicFrame>
        <p:nvGraphicFramePr>
          <p:cNvPr id="5" name="Diagram 4">
            <a:extLst>
              <a:ext uri="{FF2B5EF4-FFF2-40B4-BE49-F238E27FC236}">
                <a16:creationId xmlns:a16="http://schemas.microsoft.com/office/drawing/2014/main" id="{0223F6E1-9A19-1AD4-E23A-F4AD49E1E58E}"/>
              </a:ext>
            </a:extLst>
          </p:cNvPr>
          <p:cNvGraphicFramePr/>
          <p:nvPr>
            <p:extLst>
              <p:ext uri="{D42A27DB-BD31-4B8C-83A1-F6EECF244321}">
                <p14:modId xmlns:p14="http://schemas.microsoft.com/office/powerpoint/2010/main" val="2394701706"/>
              </p:ext>
            </p:extLst>
          </p:nvPr>
        </p:nvGraphicFramePr>
        <p:xfrm>
          <a:off x="1920081" y="679979"/>
          <a:ext cx="7680325" cy="5120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a:extLst>
              <a:ext uri="{FF2B5EF4-FFF2-40B4-BE49-F238E27FC236}">
                <a16:creationId xmlns:a16="http://schemas.microsoft.com/office/drawing/2014/main" id="{453869D5-556E-60D5-2C18-DC50A699CA1E}"/>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150925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4A023-A5C6-CE61-5F15-B3F3D4584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4BB8A-5B94-E92F-9439-569E4A387DC2}"/>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6ACA2CAF-346F-83ED-49EE-F3E6DEA93571}"/>
              </a:ext>
            </a:extLst>
          </p:cNvPr>
          <p:cNvSpPr>
            <a:spLocks noGrp="1"/>
          </p:cNvSpPr>
          <p:nvPr>
            <p:ph type="sldNum" sz="quarter" idx="11"/>
          </p:nvPr>
        </p:nvSpPr>
        <p:spPr/>
        <p:txBody>
          <a:bodyPr/>
          <a:lstStyle/>
          <a:p>
            <a:fld id="{DD6C52D8-AF7F-4297-9A35-2617B7FF1801}" type="slidenum">
              <a:rPr lang="en-US" smtClean="0"/>
              <a:pPr/>
              <a:t>5</a:t>
            </a:fld>
            <a:endParaRPr lang="en-US" dirty="0"/>
          </a:p>
        </p:txBody>
      </p:sp>
      <p:graphicFrame>
        <p:nvGraphicFramePr>
          <p:cNvPr id="5" name="Diagram 4">
            <a:extLst>
              <a:ext uri="{FF2B5EF4-FFF2-40B4-BE49-F238E27FC236}">
                <a16:creationId xmlns:a16="http://schemas.microsoft.com/office/drawing/2014/main" id="{308ADF5E-F111-E2CC-A3B7-D78DED63B97F}"/>
              </a:ext>
            </a:extLst>
          </p:cNvPr>
          <p:cNvGraphicFramePr/>
          <p:nvPr>
            <p:extLst>
              <p:ext uri="{D42A27DB-BD31-4B8C-83A1-F6EECF244321}">
                <p14:modId xmlns:p14="http://schemas.microsoft.com/office/powerpoint/2010/main" val="1097223540"/>
              </p:ext>
            </p:extLst>
          </p:nvPr>
        </p:nvGraphicFramePr>
        <p:xfrm>
          <a:off x="1920081" y="679979"/>
          <a:ext cx="7680325" cy="5120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a:extLst>
              <a:ext uri="{FF2B5EF4-FFF2-40B4-BE49-F238E27FC236}">
                <a16:creationId xmlns:a16="http://schemas.microsoft.com/office/drawing/2014/main" id="{41165769-9A1E-9C46-DE33-856854FABF17}"/>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Tree>
    <p:extLst>
      <p:ext uri="{BB962C8B-B14F-4D97-AF65-F5344CB8AC3E}">
        <p14:creationId xmlns:p14="http://schemas.microsoft.com/office/powerpoint/2010/main" val="143468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C0B88-E1AC-92E0-61E1-7AB132E68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AFB28-FCEB-C951-A95B-BB7DAAC57887}"/>
              </a:ext>
            </a:extLst>
          </p:cNvPr>
          <p:cNvSpPr>
            <a:spLocks noGrp="1"/>
          </p:cNvSpPr>
          <p:nvPr>
            <p:ph type="title"/>
          </p:nvPr>
        </p:nvSpPr>
        <p:spPr/>
        <p:txBody>
          <a:bodyPr/>
          <a:lstStyle/>
          <a:p>
            <a:r>
              <a:rPr lang="en-US" dirty="0"/>
              <a:t>Overview of Automotive Threats in 2024</a:t>
            </a:r>
          </a:p>
        </p:txBody>
      </p:sp>
      <p:sp>
        <p:nvSpPr>
          <p:cNvPr id="4" name="Slide Number Placeholder 3">
            <a:extLst>
              <a:ext uri="{FF2B5EF4-FFF2-40B4-BE49-F238E27FC236}">
                <a16:creationId xmlns:a16="http://schemas.microsoft.com/office/drawing/2014/main" id="{63F58F3C-DE45-2E89-D2E6-78B2028DBBE3}"/>
              </a:ext>
            </a:extLst>
          </p:cNvPr>
          <p:cNvSpPr>
            <a:spLocks noGrp="1"/>
          </p:cNvSpPr>
          <p:nvPr>
            <p:ph type="sldNum" sz="quarter" idx="11"/>
          </p:nvPr>
        </p:nvSpPr>
        <p:spPr/>
        <p:txBody>
          <a:bodyPr/>
          <a:lstStyle/>
          <a:p>
            <a:fld id="{DD6C52D8-AF7F-4297-9A35-2617B7FF1801}" type="slidenum">
              <a:rPr lang="en-US" smtClean="0"/>
              <a:pPr/>
              <a:t>6</a:t>
            </a:fld>
            <a:endParaRPr lang="en-US" dirty="0"/>
          </a:p>
        </p:txBody>
      </p:sp>
      <p:sp>
        <p:nvSpPr>
          <p:cNvPr id="5" name="Rectangle: Rounded Corners 4">
            <a:extLst>
              <a:ext uri="{FF2B5EF4-FFF2-40B4-BE49-F238E27FC236}">
                <a16:creationId xmlns:a16="http://schemas.microsoft.com/office/drawing/2014/main" id="{29E40025-DE49-9A78-AC10-91F5BC17F137}"/>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Incidents targeting IT systems, IVI systems and ADAS were most prevalent</a:t>
            </a:r>
          </a:p>
        </p:txBody>
      </p:sp>
      <p:sp>
        <p:nvSpPr>
          <p:cNvPr id="6" name="TextBox 5">
            <a:extLst>
              <a:ext uri="{FF2B5EF4-FFF2-40B4-BE49-F238E27FC236}">
                <a16:creationId xmlns:a16="http://schemas.microsoft.com/office/drawing/2014/main" id="{C1896686-F0E3-6FC9-B3D7-CF63DC17C6D8}"/>
              </a:ext>
            </a:extLst>
          </p:cNvPr>
          <p:cNvSpPr txBox="1"/>
          <p:nvPr/>
        </p:nvSpPr>
        <p:spPr>
          <a:xfrm>
            <a:off x="3203960" y="6016434"/>
            <a:ext cx="9541060" cy="246671"/>
          </a:xfrm>
          <a:prstGeom prst="rect">
            <a:avLst/>
          </a:prstGeom>
          <a:noFill/>
        </p:spPr>
        <p:txBody>
          <a:bodyPr wrap="square" lIns="0" tIns="0" rIns="0" bIns="0" rtlCol="0">
            <a:spAutoFit/>
          </a:bodyPr>
          <a:lstStyle/>
          <a:p>
            <a:pPr>
              <a:lnSpc>
                <a:spcPct val="120000"/>
              </a:lnSpc>
              <a:spcBef>
                <a:spcPts val="800"/>
              </a:spcBef>
            </a:pPr>
            <a:r>
              <a:rPr lang="en-US" sz="700" dirty="0">
                <a:solidFill>
                  <a:schemeClr val="bg1">
                    <a:lumMod val="65000"/>
                  </a:schemeClr>
                </a:solidFill>
              </a:rPr>
              <a:t>Ref: </a:t>
            </a:r>
            <a:r>
              <a:rPr lang="en-US" sz="700" dirty="0" err="1">
                <a:solidFill>
                  <a:schemeClr val="bg1">
                    <a:lumMod val="65000"/>
                  </a:schemeClr>
                </a:solidFill>
              </a:rPr>
              <a:t>VicOne</a:t>
            </a:r>
            <a:r>
              <a:rPr lang="en-US" sz="700" dirty="0">
                <a:solidFill>
                  <a:schemeClr val="bg1">
                    <a:lumMod val="65000"/>
                  </a:schemeClr>
                </a:solidFill>
              </a:rPr>
              <a:t> 2025 Automotive Cybersecurity Report</a:t>
            </a:r>
            <a:br>
              <a:rPr lang="en-US" sz="700" dirty="0">
                <a:solidFill>
                  <a:schemeClr val="bg1">
                    <a:lumMod val="65000"/>
                  </a:schemeClr>
                </a:solidFill>
              </a:rPr>
            </a:br>
            <a:r>
              <a:rPr lang="en-US" sz="700" dirty="0" err="1">
                <a:solidFill>
                  <a:schemeClr val="bg1">
                    <a:lumMod val="65000"/>
                  </a:schemeClr>
                </a:solidFill>
              </a:rPr>
              <a:t>VIcOne</a:t>
            </a:r>
            <a:r>
              <a:rPr lang="en-US" sz="700" dirty="0">
                <a:solidFill>
                  <a:schemeClr val="bg1">
                    <a:lumMod val="65000"/>
                  </a:schemeClr>
                </a:solidFill>
              </a:rPr>
              <a:t> Automotive Cybersecurity Snapshot</a:t>
            </a:r>
          </a:p>
        </p:txBody>
      </p:sp>
      <p:sp>
        <p:nvSpPr>
          <p:cNvPr id="7" name="Footer Placeholder 2">
            <a:extLst>
              <a:ext uri="{FF2B5EF4-FFF2-40B4-BE49-F238E27FC236}">
                <a16:creationId xmlns:a16="http://schemas.microsoft.com/office/drawing/2014/main" id="{238D30A1-77D3-E634-09CD-DC571A5C0368}"/>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graphicFrame>
        <p:nvGraphicFramePr>
          <p:cNvPr id="10" name="Chart 9">
            <a:extLst>
              <a:ext uri="{FF2B5EF4-FFF2-40B4-BE49-F238E27FC236}">
                <a16:creationId xmlns:a16="http://schemas.microsoft.com/office/drawing/2014/main" id="{ED8907BE-AA6A-D5B9-9081-2F42D4E36D1C}"/>
              </a:ext>
            </a:extLst>
          </p:cNvPr>
          <p:cNvGraphicFramePr/>
          <p:nvPr>
            <p:extLst>
              <p:ext uri="{D42A27DB-BD31-4B8C-83A1-F6EECF244321}">
                <p14:modId xmlns:p14="http://schemas.microsoft.com/office/powerpoint/2010/main" val="3730095728"/>
              </p:ext>
            </p:extLst>
          </p:nvPr>
        </p:nvGraphicFramePr>
        <p:xfrm>
          <a:off x="1303820" y="753583"/>
          <a:ext cx="8848912" cy="447954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6E276AC9-90A5-0851-1A2D-EE27B6A2B856}"/>
              </a:ext>
            </a:extLst>
          </p:cNvPr>
          <p:cNvSpPr txBox="1"/>
          <p:nvPr/>
        </p:nvSpPr>
        <p:spPr>
          <a:xfrm>
            <a:off x="6816375" y="-18858"/>
            <a:ext cx="3138292" cy="553998"/>
          </a:xfrm>
          <a:prstGeom prst="rect">
            <a:avLst/>
          </a:prstGeom>
          <a:noFill/>
        </p:spPr>
        <p:txBody>
          <a:bodyPr wrap="square" rtlCol="0">
            <a:spAutoFit/>
          </a:bodyPr>
          <a:lstStyle/>
          <a:p>
            <a:pPr algn="l"/>
            <a:r>
              <a:rPr lang="en-US" sz="1000" dirty="0"/>
              <a:t>ECU: Electronic Control Unit</a:t>
            </a:r>
          </a:p>
          <a:p>
            <a:pPr algn="l"/>
            <a:r>
              <a:rPr lang="en-US" sz="1000" dirty="0"/>
              <a:t>BMS: Battery Management System</a:t>
            </a:r>
          </a:p>
          <a:p>
            <a:pPr algn="l"/>
            <a:r>
              <a:rPr lang="en-US" sz="1000" dirty="0"/>
              <a:t>EV: Electric Vehicle</a:t>
            </a:r>
          </a:p>
        </p:txBody>
      </p:sp>
      <p:sp>
        <p:nvSpPr>
          <p:cNvPr id="14" name="TextBox 13">
            <a:extLst>
              <a:ext uri="{FF2B5EF4-FFF2-40B4-BE49-F238E27FC236}">
                <a16:creationId xmlns:a16="http://schemas.microsoft.com/office/drawing/2014/main" id="{39C462C7-E897-48FB-7339-2D5B94696ABA}"/>
              </a:ext>
            </a:extLst>
          </p:cNvPr>
          <p:cNvSpPr txBox="1"/>
          <p:nvPr/>
        </p:nvSpPr>
        <p:spPr>
          <a:xfrm>
            <a:off x="8928596" y="-18858"/>
            <a:ext cx="3138292" cy="400110"/>
          </a:xfrm>
          <a:prstGeom prst="rect">
            <a:avLst/>
          </a:prstGeom>
          <a:noFill/>
        </p:spPr>
        <p:txBody>
          <a:bodyPr wrap="square" rtlCol="0">
            <a:spAutoFit/>
          </a:bodyPr>
          <a:lstStyle/>
          <a:p>
            <a:pPr algn="l"/>
            <a:r>
              <a:rPr lang="en-US" sz="1000" dirty="0"/>
              <a:t>ADAS: Advanced Driver Assistance System</a:t>
            </a:r>
          </a:p>
          <a:p>
            <a:pPr algn="l"/>
            <a:r>
              <a:rPr lang="en-US" sz="1000" dirty="0"/>
              <a:t>IVI: In-Vehicle Infotainment</a:t>
            </a:r>
          </a:p>
        </p:txBody>
      </p:sp>
    </p:spTree>
    <p:extLst>
      <p:ext uri="{BB962C8B-B14F-4D97-AF65-F5344CB8AC3E}">
        <p14:creationId xmlns:p14="http://schemas.microsoft.com/office/powerpoint/2010/main" val="229082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8399-9087-FBAA-45C4-963F9E5E4145}"/>
              </a:ext>
            </a:extLst>
          </p:cNvPr>
          <p:cNvSpPr>
            <a:spLocks noGrp="1"/>
          </p:cNvSpPr>
          <p:nvPr>
            <p:ph type="title"/>
          </p:nvPr>
        </p:nvSpPr>
        <p:spPr/>
        <p:txBody>
          <a:bodyPr/>
          <a:lstStyle/>
          <a:p>
            <a:r>
              <a:rPr lang="en-US" dirty="0"/>
              <a:t>Overview of Published Automotive Vulnerabilities</a:t>
            </a:r>
          </a:p>
        </p:txBody>
      </p:sp>
      <p:sp>
        <p:nvSpPr>
          <p:cNvPr id="4" name="Slide Number Placeholder 3">
            <a:extLst>
              <a:ext uri="{FF2B5EF4-FFF2-40B4-BE49-F238E27FC236}">
                <a16:creationId xmlns:a16="http://schemas.microsoft.com/office/drawing/2014/main" id="{12960880-EBA7-0BCB-66A6-8F699011C921}"/>
              </a:ext>
            </a:extLst>
          </p:cNvPr>
          <p:cNvSpPr>
            <a:spLocks noGrp="1"/>
          </p:cNvSpPr>
          <p:nvPr>
            <p:ph type="sldNum" sz="quarter" idx="11"/>
          </p:nvPr>
        </p:nvSpPr>
        <p:spPr/>
        <p:txBody>
          <a:bodyPr/>
          <a:lstStyle/>
          <a:p>
            <a:fld id="{DD6C52D8-AF7F-4297-9A35-2617B7FF1801}" type="slidenum">
              <a:rPr lang="en-US" smtClean="0"/>
              <a:pPr/>
              <a:t>7</a:t>
            </a:fld>
            <a:endParaRPr lang="en-US" dirty="0"/>
          </a:p>
        </p:txBody>
      </p:sp>
      <p:sp>
        <p:nvSpPr>
          <p:cNvPr id="5" name="Rectangle: Rounded Corners 4">
            <a:extLst>
              <a:ext uri="{FF2B5EF4-FFF2-40B4-BE49-F238E27FC236}">
                <a16:creationId xmlns:a16="http://schemas.microsoft.com/office/drawing/2014/main" id="{8245A91F-7561-D027-88C6-FB7574606602}"/>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Increasing number of automotive vulnerabilities published year over year</a:t>
            </a:r>
          </a:p>
        </p:txBody>
      </p:sp>
      <p:sp>
        <p:nvSpPr>
          <p:cNvPr id="6" name="TextBox 5">
            <a:extLst>
              <a:ext uri="{FF2B5EF4-FFF2-40B4-BE49-F238E27FC236}">
                <a16:creationId xmlns:a16="http://schemas.microsoft.com/office/drawing/2014/main" id="{6AB2FFA7-72E0-0526-9DFC-5E022ED02A09}"/>
              </a:ext>
            </a:extLst>
          </p:cNvPr>
          <p:cNvSpPr txBox="1"/>
          <p:nvPr/>
        </p:nvSpPr>
        <p:spPr>
          <a:xfrm>
            <a:off x="3203960" y="6016434"/>
            <a:ext cx="9541060" cy="246671"/>
          </a:xfrm>
          <a:prstGeom prst="rect">
            <a:avLst/>
          </a:prstGeom>
          <a:noFill/>
        </p:spPr>
        <p:txBody>
          <a:bodyPr wrap="square" lIns="0" tIns="0" rIns="0" bIns="0" rtlCol="0">
            <a:spAutoFit/>
          </a:bodyPr>
          <a:lstStyle/>
          <a:p>
            <a:pPr>
              <a:lnSpc>
                <a:spcPct val="120000"/>
              </a:lnSpc>
              <a:spcBef>
                <a:spcPts val="800"/>
              </a:spcBef>
            </a:pPr>
            <a:r>
              <a:rPr lang="en-US" sz="700" dirty="0">
                <a:solidFill>
                  <a:schemeClr val="bg1">
                    <a:lumMod val="65000"/>
                  </a:schemeClr>
                </a:solidFill>
              </a:rPr>
              <a:t>Ref: </a:t>
            </a:r>
            <a:r>
              <a:rPr lang="en-US" sz="700" dirty="0" err="1">
                <a:solidFill>
                  <a:schemeClr val="bg1">
                    <a:lumMod val="65000"/>
                  </a:schemeClr>
                </a:solidFill>
              </a:rPr>
              <a:t>VicOne</a:t>
            </a:r>
            <a:r>
              <a:rPr lang="en-US" sz="700" dirty="0">
                <a:solidFill>
                  <a:schemeClr val="bg1">
                    <a:lumMod val="65000"/>
                  </a:schemeClr>
                </a:solidFill>
              </a:rPr>
              <a:t> 2025 Automotive Cybersecurity Report</a:t>
            </a:r>
            <a:br>
              <a:rPr lang="en-US" sz="700" dirty="0">
                <a:solidFill>
                  <a:schemeClr val="bg1">
                    <a:lumMod val="65000"/>
                  </a:schemeClr>
                </a:solidFill>
              </a:rPr>
            </a:br>
            <a:r>
              <a:rPr lang="en-US" sz="700" dirty="0" err="1">
                <a:solidFill>
                  <a:schemeClr val="bg1">
                    <a:lumMod val="65000"/>
                  </a:schemeClr>
                </a:solidFill>
              </a:rPr>
              <a:t>VIcOne</a:t>
            </a:r>
            <a:r>
              <a:rPr lang="en-US" sz="700" dirty="0">
                <a:solidFill>
                  <a:schemeClr val="bg1">
                    <a:lumMod val="65000"/>
                  </a:schemeClr>
                </a:solidFill>
              </a:rPr>
              <a:t> Automotive Cybersecurity Snapshot</a:t>
            </a:r>
          </a:p>
        </p:txBody>
      </p:sp>
      <p:sp>
        <p:nvSpPr>
          <p:cNvPr id="7" name="Footer Placeholder 2">
            <a:extLst>
              <a:ext uri="{FF2B5EF4-FFF2-40B4-BE49-F238E27FC236}">
                <a16:creationId xmlns:a16="http://schemas.microsoft.com/office/drawing/2014/main" id="{6CB11EC3-58F9-E057-61FF-03930FF9C101}"/>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graphicFrame>
        <p:nvGraphicFramePr>
          <p:cNvPr id="10" name="Chart 9">
            <a:extLst>
              <a:ext uri="{FF2B5EF4-FFF2-40B4-BE49-F238E27FC236}">
                <a16:creationId xmlns:a16="http://schemas.microsoft.com/office/drawing/2014/main" id="{4E3C06C0-FAE9-A6DC-7CA0-AD56A1ED5F22}"/>
              </a:ext>
            </a:extLst>
          </p:cNvPr>
          <p:cNvGraphicFramePr/>
          <p:nvPr>
            <p:extLst>
              <p:ext uri="{D42A27DB-BD31-4B8C-83A1-F6EECF244321}">
                <p14:modId xmlns:p14="http://schemas.microsoft.com/office/powerpoint/2010/main" val="1919059591"/>
              </p:ext>
            </p:extLst>
          </p:nvPr>
        </p:nvGraphicFramePr>
        <p:xfrm>
          <a:off x="863700" y="986423"/>
          <a:ext cx="9793088" cy="4164966"/>
        </p:xfrm>
        <a:graphic>
          <a:graphicData uri="http://schemas.openxmlformats.org/drawingml/2006/chart">
            <c:chart xmlns:c="http://schemas.openxmlformats.org/drawingml/2006/chart" xmlns:r="http://schemas.openxmlformats.org/officeDocument/2006/relationships" r:id="rId4"/>
          </a:graphicData>
        </a:graphic>
      </p:graphicFrame>
      <p:sp>
        <p:nvSpPr>
          <p:cNvPr id="19" name="Arc 18">
            <a:extLst>
              <a:ext uri="{FF2B5EF4-FFF2-40B4-BE49-F238E27FC236}">
                <a16:creationId xmlns:a16="http://schemas.microsoft.com/office/drawing/2014/main" id="{F835416F-E224-0F27-89E5-E3FCADD48B31}"/>
              </a:ext>
            </a:extLst>
          </p:cNvPr>
          <p:cNvSpPr/>
          <p:nvPr/>
        </p:nvSpPr>
        <p:spPr>
          <a:xfrm rot="6712801">
            <a:off x="8285585" y="-37590"/>
            <a:ext cx="2088232" cy="1345024"/>
          </a:xfrm>
          <a:prstGeom prst="arc">
            <a:avLst>
              <a:gd name="adj1" fmla="val 14985796"/>
              <a:gd name="adj2" fmla="val 20013999"/>
            </a:avLst>
          </a:prstGeom>
          <a:ln w="38100">
            <a:solidFill>
              <a:srgbClr val="C000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ymbol_Question">
            <a:extLst>
              <a:ext uri="{FF2B5EF4-FFF2-40B4-BE49-F238E27FC236}">
                <a16:creationId xmlns:a16="http://schemas.microsoft.com/office/drawing/2014/main" id="{F00DA67E-5882-9FE7-1F50-EA79268FED96}"/>
              </a:ext>
            </a:extLst>
          </p:cNvPr>
          <p:cNvSpPr>
            <a:spLocks noChangeAspect="1"/>
          </p:cNvSpPr>
          <p:nvPr>
            <p:custDataLst>
              <p:tags r:id="rId1"/>
            </p:custDataLst>
          </p:nvPr>
        </p:nvSpPr>
        <p:spPr>
          <a:xfrm>
            <a:off x="10077037" y="815241"/>
            <a:ext cx="363727" cy="654742"/>
          </a:xfrm>
          <a:custGeom>
            <a:avLst/>
            <a:gdLst>
              <a:gd name="connsiteX0" fmla="*/ 63574 w 240730"/>
              <a:gd name="connsiteY0" fmla="*/ 361328 h 433336"/>
              <a:gd name="connsiteX1" fmla="*/ 135582 w 240730"/>
              <a:gd name="connsiteY1" fmla="*/ 361328 h 433336"/>
              <a:gd name="connsiteX2" fmla="*/ 135582 w 240730"/>
              <a:gd name="connsiteY2" fmla="*/ 433336 h 433336"/>
              <a:gd name="connsiteX3" fmla="*/ 63574 w 240730"/>
              <a:gd name="connsiteY3" fmla="*/ 433336 h 433336"/>
              <a:gd name="connsiteX4" fmla="*/ 121499 w 240730"/>
              <a:gd name="connsiteY4" fmla="*/ 23 h 433336"/>
              <a:gd name="connsiteX5" fmla="*/ 153310 w 240730"/>
              <a:gd name="connsiteY5" fmla="*/ 5323 h 433336"/>
              <a:gd name="connsiteX6" fmla="*/ 235049 w 240730"/>
              <a:gd name="connsiteY6" fmla="*/ 142903 h 433336"/>
              <a:gd name="connsiteX7" fmla="*/ 144018 w 240730"/>
              <a:gd name="connsiteY7" fmla="*/ 270550 h 433336"/>
              <a:gd name="connsiteX8" fmla="*/ 135155 w 240730"/>
              <a:gd name="connsiteY8" fmla="*/ 323290 h 433336"/>
              <a:gd name="connsiteX9" fmla="*/ 63796 w 240730"/>
              <a:gd name="connsiteY9" fmla="*/ 323999 h 433336"/>
              <a:gd name="connsiteX10" fmla="*/ 73762 w 240730"/>
              <a:gd name="connsiteY10" fmla="*/ 238180 h 433336"/>
              <a:gd name="connsiteX11" fmla="*/ 150012 w 240730"/>
              <a:gd name="connsiteY11" fmla="*/ 146517 h 433336"/>
              <a:gd name="connsiteX12" fmla="*/ 116913 w 240730"/>
              <a:gd name="connsiteY12" fmla="*/ 77442 h 433336"/>
              <a:gd name="connsiteX13" fmla="*/ 53356 w 240730"/>
              <a:gd name="connsiteY13" fmla="*/ 113284 h 433336"/>
              <a:gd name="connsiteX14" fmla="*/ 0 w 240730"/>
              <a:gd name="connsiteY14" fmla="*/ 71711 h 433336"/>
              <a:gd name="connsiteX15" fmla="*/ 16547 w 240730"/>
              <a:gd name="connsiteY15" fmla="*/ 48517 h 433336"/>
              <a:gd name="connsiteX16" fmla="*/ 121499 w 240730"/>
              <a:gd name="connsiteY16" fmla="*/ 23 h 43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730" h="433336">
                <a:moveTo>
                  <a:pt x="63574" y="361328"/>
                </a:moveTo>
                <a:lnTo>
                  <a:pt x="135582" y="361328"/>
                </a:lnTo>
                <a:lnTo>
                  <a:pt x="135582" y="433336"/>
                </a:lnTo>
                <a:lnTo>
                  <a:pt x="63574" y="433336"/>
                </a:lnTo>
                <a:close/>
                <a:moveTo>
                  <a:pt x="121499" y="23"/>
                </a:moveTo>
                <a:cubicBezTo>
                  <a:pt x="133294" y="249"/>
                  <a:pt x="144206" y="2099"/>
                  <a:pt x="153310" y="5323"/>
                </a:cubicBezTo>
                <a:cubicBezTo>
                  <a:pt x="214840" y="18219"/>
                  <a:pt x="256444" y="77600"/>
                  <a:pt x="235049" y="142903"/>
                </a:cubicBezTo>
                <a:cubicBezTo>
                  <a:pt x="219966" y="188940"/>
                  <a:pt x="160667" y="240485"/>
                  <a:pt x="144018" y="270550"/>
                </a:cubicBezTo>
                <a:cubicBezTo>
                  <a:pt x="137371" y="291437"/>
                  <a:pt x="135894" y="296735"/>
                  <a:pt x="135155" y="323290"/>
                </a:cubicBezTo>
                <a:lnTo>
                  <a:pt x="63796" y="323999"/>
                </a:lnTo>
                <a:cubicBezTo>
                  <a:pt x="63659" y="284777"/>
                  <a:pt x="59393" y="267760"/>
                  <a:pt x="73762" y="238180"/>
                </a:cubicBezTo>
                <a:cubicBezTo>
                  <a:pt x="88131" y="208599"/>
                  <a:pt x="130677" y="172038"/>
                  <a:pt x="150012" y="146517"/>
                </a:cubicBezTo>
                <a:cubicBezTo>
                  <a:pt x="166271" y="110583"/>
                  <a:pt x="156442" y="86246"/>
                  <a:pt x="116913" y="77442"/>
                </a:cubicBezTo>
                <a:cubicBezTo>
                  <a:pt x="85497" y="73936"/>
                  <a:pt x="75571" y="90347"/>
                  <a:pt x="53356" y="113284"/>
                </a:cubicBezTo>
                <a:lnTo>
                  <a:pt x="0" y="71711"/>
                </a:lnTo>
                <a:cubicBezTo>
                  <a:pt x="6254" y="64452"/>
                  <a:pt x="12" y="67167"/>
                  <a:pt x="16547" y="48517"/>
                </a:cubicBezTo>
                <a:cubicBezTo>
                  <a:pt x="42798" y="13272"/>
                  <a:pt x="86117" y="-657"/>
                  <a:pt x="121499" y="23"/>
                </a:cubicBezTo>
                <a:close/>
              </a:path>
            </a:pathLst>
          </a:custGeom>
          <a:solidFill>
            <a:srgbClr val="001A54"/>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err="1">
              <a:solidFill>
                <a:srgbClr val="001A54"/>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FA8B656-2B1B-CEF6-7269-87D0CD6E55F6}"/>
              </a:ext>
            </a:extLst>
          </p:cNvPr>
          <p:cNvSpPr txBox="1"/>
          <p:nvPr/>
        </p:nvSpPr>
        <p:spPr>
          <a:xfrm>
            <a:off x="8002614" y="1111210"/>
            <a:ext cx="1080120" cy="603691"/>
          </a:xfrm>
          <a:prstGeom prst="rect">
            <a:avLst/>
          </a:prstGeom>
          <a:noFill/>
        </p:spPr>
        <p:txBody>
          <a:bodyPr wrap="square" lIns="0" tIns="0" rIns="0" bIns="0" rtlCol="0">
            <a:spAutoFit/>
          </a:bodyPr>
          <a:lstStyle/>
          <a:p>
            <a:pPr algn="l">
              <a:lnSpc>
                <a:spcPct val="120000"/>
              </a:lnSpc>
              <a:spcBef>
                <a:spcPts val="800"/>
              </a:spcBef>
            </a:pPr>
            <a:r>
              <a:rPr lang="en-US" sz="3600" dirty="0"/>
              <a:t>500+</a:t>
            </a:r>
          </a:p>
        </p:txBody>
      </p:sp>
    </p:spTree>
    <p:extLst>
      <p:ext uri="{BB962C8B-B14F-4D97-AF65-F5344CB8AC3E}">
        <p14:creationId xmlns:p14="http://schemas.microsoft.com/office/powerpoint/2010/main" val="117664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00D4-C2EC-16AB-8A90-AB7ACF25CFED}"/>
              </a:ext>
            </a:extLst>
          </p:cNvPr>
          <p:cNvSpPr>
            <a:spLocks noGrp="1"/>
          </p:cNvSpPr>
          <p:nvPr>
            <p:ph type="title"/>
          </p:nvPr>
        </p:nvSpPr>
        <p:spPr/>
        <p:txBody>
          <a:bodyPr/>
          <a:lstStyle/>
          <a:p>
            <a:r>
              <a:rPr lang="en-US" dirty="0"/>
              <a:t>Estimated Cost of Cyberattacks in the Automotive Industry</a:t>
            </a:r>
          </a:p>
        </p:txBody>
      </p:sp>
      <p:sp>
        <p:nvSpPr>
          <p:cNvPr id="4" name="Slide Number Placeholder 3">
            <a:extLst>
              <a:ext uri="{FF2B5EF4-FFF2-40B4-BE49-F238E27FC236}">
                <a16:creationId xmlns:a16="http://schemas.microsoft.com/office/drawing/2014/main" id="{E0DA3034-A962-0288-B32A-CDB2BA99A09D}"/>
              </a:ext>
            </a:extLst>
          </p:cNvPr>
          <p:cNvSpPr>
            <a:spLocks noGrp="1"/>
          </p:cNvSpPr>
          <p:nvPr>
            <p:ph type="sldNum" sz="quarter" idx="11"/>
          </p:nvPr>
        </p:nvSpPr>
        <p:spPr/>
        <p:txBody>
          <a:bodyPr/>
          <a:lstStyle/>
          <a:p>
            <a:fld id="{DD6C52D8-AF7F-4297-9A35-2617B7FF1801}" type="slidenum">
              <a:rPr lang="en-US" smtClean="0"/>
              <a:pPr/>
              <a:t>8</a:t>
            </a:fld>
            <a:endParaRPr lang="en-US" dirty="0"/>
          </a:p>
        </p:txBody>
      </p:sp>
      <p:sp>
        <p:nvSpPr>
          <p:cNvPr id="5" name="Oval 4">
            <a:extLst>
              <a:ext uri="{FF2B5EF4-FFF2-40B4-BE49-F238E27FC236}">
                <a16:creationId xmlns:a16="http://schemas.microsoft.com/office/drawing/2014/main" id="{D0D5E14B-82D5-DB10-EA76-35CCCF83519C}"/>
              </a:ext>
            </a:extLst>
          </p:cNvPr>
          <p:cNvSpPr/>
          <p:nvPr/>
        </p:nvSpPr>
        <p:spPr>
          <a:xfrm>
            <a:off x="6056895" y="666051"/>
            <a:ext cx="5148072" cy="51480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6" name="Oval 5">
            <a:extLst>
              <a:ext uri="{FF2B5EF4-FFF2-40B4-BE49-F238E27FC236}">
                <a16:creationId xmlns:a16="http://schemas.microsoft.com/office/drawing/2014/main" id="{1B0E50D2-7851-541A-471D-00C6CB13BECA}"/>
              </a:ext>
            </a:extLst>
          </p:cNvPr>
          <p:cNvSpPr/>
          <p:nvPr/>
        </p:nvSpPr>
        <p:spPr>
          <a:xfrm>
            <a:off x="1079724" y="5603875"/>
            <a:ext cx="228600" cy="228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7" name="Oval 6">
            <a:extLst>
              <a:ext uri="{FF2B5EF4-FFF2-40B4-BE49-F238E27FC236}">
                <a16:creationId xmlns:a16="http://schemas.microsoft.com/office/drawing/2014/main" id="{5ACADD31-6E48-6F52-D602-7480D7C1C95C}"/>
              </a:ext>
            </a:extLst>
          </p:cNvPr>
          <p:cNvSpPr/>
          <p:nvPr/>
        </p:nvSpPr>
        <p:spPr>
          <a:xfrm>
            <a:off x="2511700" y="2911922"/>
            <a:ext cx="2926080" cy="29260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12" name="TextBox 11">
            <a:extLst>
              <a:ext uri="{FF2B5EF4-FFF2-40B4-BE49-F238E27FC236}">
                <a16:creationId xmlns:a16="http://schemas.microsoft.com/office/drawing/2014/main" id="{6FA24412-5F6C-4345-7300-C1F260A78A71}"/>
              </a:ext>
            </a:extLst>
          </p:cNvPr>
          <p:cNvSpPr txBox="1"/>
          <p:nvPr/>
        </p:nvSpPr>
        <p:spPr>
          <a:xfrm>
            <a:off x="524519" y="4580638"/>
            <a:ext cx="1368066" cy="807337"/>
          </a:xfrm>
          <a:prstGeom prst="rect">
            <a:avLst/>
          </a:prstGeom>
          <a:noFill/>
        </p:spPr>
        <p:txBody>
          <a:bodyPr wrap="square" lIns="0" tIns="0" rIns="0" bIns="0" rtlCol="0">
            <a:spAutoFit/>
          </a:bodyPr>
          <a:lstStyle/>
          <a:p>
            <a:pPr algn="ctr">
              <a:lnSpc>
                <a:spcPct val="120000"/>
              </a:lnSpc>
              <a:spcBef>
                <a:spcPts val="800"/>
              </a:spcBef>
            </a:pPr>
            <a:r>
              <a:rPr lang="en-US" sz="2000" dirty="0"/>
              <a:t>2022</a:t>
            </a:r>
          </a:p>
          <a:p>
            <a:pPr algn="ctr">
              <a:lnSpc>
                <a:spcPct val="120000"/>
              </a:lnSpc>
              <a:spcBef>
                <a:spcPts val="800"/>
              </a:spcBef>
            </a:pPr>
            <a:r>
              <a:rPr lang="en-US" sz="2000" dirty="0"/>
              <a:t>$1.0B</a:t>
            </a:r>
          </a:p>
        </p:txBody>
      </p:sp>
      <p:sp>
        <p:nvSpPr>
          <p:cNvPr id="13" name="TextBox 12">
            <a:extLst>
              <a:ext uri="{FF2B5EF4-FFF2-40B4-BE49-F238E27FC236}">
                <a16:creationId xmlns:a16="http://schemas.microsoft.com/office/drawing/2014/main" id="{17B03E7D-5500-DEA3-F153-0A594441FC64}"/>
              </a:ext>
            </a:extLst>
          </p:cNvPr>
          <p:cNvSpPr txBox="1"/>
          <p:nvPr/>
        </p:nvSpPr>
        <p:spPr>
          <a:xfrm>
            <a:off x="3290707" y="3795155"/>
            <a:ext cx="1368066" cy="1159613"/>
          </a:xfrm>
          <a:prstGeom prst="rect">
            <a:avLst/>
          </a:prstGeom>
          <a:noFill/>
        </p:spPr>
        <p:txBody>
          <a:bodyPr wrap="square" lIns="0" tIns="0" rIns="0" bIns="0" rtlCol="0">
            <a:spAutoFit/>
          </a:bodyPr>
          <a:lstStyle/>
          <a:p>
            <a:pPr algn="ctr">
              <a:lnSpc>
                <a:spcPct val="120000"/>
              </a:lnSpc>
              <a:spcBef>
                <a:spcPts val="800"/>
              </a:spcBef>
            </a:pPr>
            <a:r>
              <a:rPr lang="en-US" sz="3000" dirty="0">
                <a:solidFill>
                  <a:srgbClr val="FFFFFF"/>
                </a:solidFill>
              </a:rPr>
              <a:t>2023</a:t>
            </a:r>
          </a:p>
          <a:p>
            <a:pPr algn="ctr">
              <a:lnSpc>
                <a:spcPct val="120000"/>
              </a:lnSpc>
              <a:spcBef>
                <a:spcPts val="800"/>
              </a:spcBef>
            </a:pPr>
            <a:r>
              <a:rPr lang="en-US" sz="3000" dirty="0">
                <a:solidFill>
                  <a:srgbClr val="FFFFFF"/>
                </a:solidFill>
              </a:rPr>
              <a:t>$12.8B</a:t>
            </a:r>
          </a:p>
        </p:txBody>
      </p:sp>
      <p:sp>
        <p:nvSpPr>
          <p:cNvPr id="14" name="TextBox 13">
            <a:extLst>
              <a:ext uri="{FF2B5EF4-FFF2-40B4-BE49-F238E27FC236}">
                <a16:creationId xmlns:a16="http://schemas.microsoft.com/office/drawing/2014/main" id="{E494AA9C-6CC1-CB56-317A-ADFF33B3FF22}"/>
              </a:ext>
            </a:extLst>
          </p:cNvPr>
          <p:cNvSpPr txBox="1"/>
          <p:nvPr/>
        </p:nvSpPr>
        <p:spPr>
          <a:xfrm>
            <a:off x="7766835" y="2699468"/>
            <a:ext cx="1728192" cy="1371081"/>
          </a:xfrm>
          <a:prstGeom prst="rect">
            <a:avLst/>
          </a:prstGeom>
          <a:noFill/>
        </p:spPr>
        <p:txBody>
          <a:bodyPr wrap="square" lIns="0" tIns="0" rIns="0" bIns="0" rtlCol="0">
            <a:spAutoFit/>
          </a:bodyPr>
          <a:lstStyle/>
          <a:p>
            <a:pPr algn="ctr">
              <a:lnSpc>
                <a:spcPct val="120000"/>
              </a:lnSpc>
              <a:spcBef>
                <a:spcPts val="800"/>
              </a:spcBef>
            </a:pPr>
            <a:r>
              <a:rPr lang="en-US" sz="3600" dirty="0">
                <a:solidFill>
                  <a:srgbClr val="FFFFFF"/>
                </a:solidFill>
              </a:rPr>
              <a:t>2024</a:t>
            </a:r>
          </a:p>
          <a:p>
            <a:pPr algn="ctr">
              <a:lnSpc>
                <a:spcPct val="120000"/>
              </a:lnSpc>
              <a:spcBef>
                <a:spcPts val="800"/>
              </a:spcBef>
            </a:pPr>
            <a:r>
              <a:rPr lang="en-US" sz="3600" dirty="0">
                <a:solidFill>
                  <a:srgbClr val="FFFFFF"/>
                </a:solidFill>
              </a:rPr>
              <a:t>$22.5B</a:t>
            </a:r>
          </a:p>
        </p:txBody>
      </p:sp>
      <p:sp>
        <p:nvSpPr>
          <p:cNvPr id="24" name="backgroundFixed">
            <a:extLst>
              <a:ext uri="{FF2B5EF4-FFF2-40B4-BE49-F238E27FC236}">
                <a16:creationId xmlns:a16="http://schemas.microsoft.com/office/drawing/2014/main" id="{48BC9122-5EA9-A001-5DBD-75F30683DB02}"/>
              </a:ext>
            </a:extLst>
          </p:cNvPr>
          <p:cNvSpPr/>
          <p:nvPr>
            <p:custDataLst>
              <p:tags r:id="rId1"/>
            </p:custDataLst>
          </p:nvPr>
        </p:nvSpPr>
        <p:spPr>
          <a:xfrm>
            <a:off x="-1539538" y="1020837"/>
            <a:ext cx="7119601" cy="7119601"/>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sp>
        <p:nvSpPr>
          <p:cNvPr id="8" name="Footer Placeholder 2">
            <a:extLst>
              <a:ext uri="{FF2B5EF4-FFF2-40B4-BE49-F238E27FC236}">
                <a16:creationId xmlns:a16="http://schemas.microsoft.com/office/drawing/2014/main" id="{74CBE8CE-61CD-9697-0B20-04F1724DE040}"/>
              </a:ext>
            </a:extLst>
          </p:cNvPr>
          <p:cNvSpPr>
            <a:spLocks noGrp="1"/>
          </p:cNvSpPr>
          <p:nvPr>
            <p:ph type="ftr" sz="quarter" idx="10"/>
          </p:nvPr>
        </p:nvSpPr>
        <p:spPr>
          <a:xfrm>
            <a:off x="972123" y="6048375"/>
            <a:ext cx="4608513" cy="179364"/>
          </a:xfrm>
        </p:spPr>
        <p:txBody>
          <a:bodyPr/>
          <a:lstStyle/>
          <a:p>
            <a:r>
              <a:rPr lang="en-US" dirty="0"/>
              <a:t>IAV  05/2025  IAVJ  DKO  Status: draft, confidential</a:t>
            </a:r>
          </a:p>
        </p:txBody>
      </p:sp>
      <p:sp>
        <p:nvSpPr>
          <p:cNvPr id="9" name="TextBox 8">
            <a:extLst>
              <a:ext uri="{FF2B5EF4-FFF2-40B4-BE49-F238E27FC236}">
                <a16:creationId xmlns:a16="http://schemas.microsoft.com/office/drawing/2014/main" id="{0B80ED2B-5AF2-1674-855A-35603969D2B5}"/>
              </a:ext>
            </a:extLst>
          </p:cNvPr>
          <p:cNvSpPr txBox="1"/>
          <p:nvPr/>
        </p:nvSpPr>
        <p:spPr>
          <a:xfrm>
            <a:off x="3203960" y="6016434"/>
            <a:ext cx="9541060" cy="246671"/>
          </a:xfrm>
          <a:prstGeom prst="rect">
            <a:avLst/>
          </a:prstGeom>
          <a:noFill/>
        </p:spPr>
        <p:txBody>
          <a:bodyPr wrap="square" lIns="0" tIns="0" rIns="0" bIns="0" rtlCol="0">
            <a:spAutoFit/>
          </a:bodyPr>
          <a:lstStyle/>
          <a:p>
            <a:pPr>
              <a:lnSpc>
                <a:spcPct val="120000"/>
              </a:lnSpc>
              <a:spcBef>
                <a:spcPts val="800"/>
              </a:spcBef>
            </a:pPr>
            <a:r>
              <a:rPr lang="en-US" sz="700" dirty="0">
                <a:solidFill>
                  <a:schemeClr val="bg1">
                    <a:lumMod val="65000"/>
                  </a:schemeClr>
                </a:solidFill>
              </a:rPr>
              <a:t>Ref: </a:t>
            </a:r>
            <a:r>
              <a:rPr lang="en-US" sz="700" dirty="0" err="1">
                <a:solidFill>
                  <a:schemeClr val="bg1">
                    <a:lumMod val="65000"/>
                  </a:schemeClr>
                </a:solidFill>
              </a:rPr>
              <a:t>VicOne</a:t>
            </a:r>
            <a:r>
              <a:rPr lang="en-US" sz="700" dirty="0">
                <a:solidFill>
                  <a:schemeClr val="bg1">
                    <a:lumMod val="65000"/>
                  </a:schemeClr>
                </a:solidFill>
              </a:rPr>
              <a:t> 2025 Automotive Cybersecurity Report</a:t>
            </a:r>
            <a:br>
              <a:rPr lang="en-US" sz="700" dirty="0">
                <a:solidFill>
                  <a:schemeClr val="bg1">
                    <a:lumMod val="65000"/>
                  </a:schemeClr>
                </a:solidFill>
              </a:rPr>
            </a:br>
            <a:r>
              <a:rPr lang="en-US" sz="700" dirty="0" err="1">
                <a:solidFill>
                  <a:schemeClr val="bg1">
                    <a:lumMod val="65000"/>
                  </a:schemeClr>
                </a:solidFill>
              </a:rPr>
              <a:t>VIcOne</a:t>
            </a:r>
            <a:r>
              <a:rPr lang="en-US" sz="700" dirty="0">
                <a:solidFill>
                  <a:schemeClr val="bg1">
                    <a:lumMod val="65000"/>
                  </a:schemeClr>
                </a:solidFill>
              </a:rPr>
              <a:t> Automotive Cybersecurity Snapshot</a:t>
            </a:r>
          </a:p>
        </p:txBody>
      </p:sp>
    </p:spTree>
    <p:extLst>
      <p:ext uri="{BB962C8B-B14F-4D97-AF65-F5344CB8AC3E}">
        <p14:creationId xmlns:p14="http://schemas.microsoft.com/office/powerpoint/2010/main" val="1368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5B3C92-75D3-72EB-C2BE-FF206D37F3AE}"/>
              </a:ext>
            </a:extLst>
          </p:cNvPr>
          <p:cNvSpPr>
            <a:spLocks noGrp="1"/>
          </p:cNvSpPr>
          <p:nvPr>
            <p:ph type="title"/>
          </p:nvPr>
        </p:nvSpPr>
        <p:spPr/>
        <p:txBody>
          <a:bodyPr/>
          <a:lstStyle/>
          <a:p>
            <a:r>
              <a:rPr lang="en-US" dirty="0"/>
              <a:t>SDV Ecosystem – New Use Cases and Technologies</a:t>
            </a:r>
          </a:p>
        </p:txBody>
      </p:sp>
      <p:sp>
        <p:nvSpPr>
          <p:cNvPr id="3" name="Footer Placeholder 2">
            <a:extLst>
              <a:ext uri="{FF2B5EF4-FFF2-40B4-BE49-F238E27FC236}">
                <a16:creationId xmlns:a16="http://schemas.microsoft.com/office/drawing/2014/main" id="{FD222FED-D1FD-F428-5B53-FD71CA764B52}"/>
              </a:ext>
            </a:extLst>
          </p:cNvPr>
          <p:cNvSpPr>
            <a:spLocks noGrp="1"/>
          </p:cNvSpPr>
          <p:nvPr>
            <p:ph type="ftr" sz="quarter" idx="10"/>
          </p:nvPr>
        </p:nvSpPr>
        <p:spPr/>
        <p:txBody>
          <a:bodyPr/>
          <a:lstStyle/>
          <a:p>
            <a:r>
              <a:rPr lang="en-US" dirty="0"/>
              <a:t>IAV  05/2025  IAVJ  DKO  Status: draft, confidential</a:t>
            </a:r>
          </a:p>
        </p:txBody>
      </p:sp>
      <p:sp>
        <p:nvSpPr>
          <p:cNvPr id="4" name="Slide Number Placeholder 3">
            <a:extLst>
              <a:ext uri="{FF2B5EF4-FFF2-40B4-BE49-F238E27FC236}">
                <a16:creationId xmlns:a16="http://schemas.microsoft.com/office/drawing/2014/main" id="{946C3F21-2C9A-EFE7-6B69-8E6CD7D78B62}"/>
              </a:ext>
            </a:extLst>
          </p:cNvPr>
          <p:cNvSpPr>
            <a:spLocks noGrp="1"/>
          </p:cNvSpPr>
          <p:nvPr>
            <p:ph type="sldNum" sz="quarter" idx="11"/>
          </p:nvPr>
        </p:nvSpPr>
        <p:spPr/>
        <p:txBody>
          <a:bodyPr/>
          <a:lstStyle/>
          <a:p>
            <a:fld id="{C651C7C4-31E4-E340-822E-DEA0EA75A835}" type="slidenum">
              <a:rPr lang="en-US" smtClean="0"/>
              <a:pPr/>
              <a:t>9</a:t>
            </a:fld>
            <a:endParaRPr lang="en-US" dirty="0"/>
          </a:p>
        </p:txBody>
      </p:sp>
      <p:cxnSp>
        <p:nvCxnSpPr>
          <p:cNvPr id="15" name="Straight Arrow Connector 14">
            <a:extLst>
              <a:ext uri="{FF2B5EF4-FFF2-40B4-BE49-F238E27FC236}">
                <a16:creationId xmlns:a16="http://schemas.microsoft.com/office/drawing/2014/main" id="{BAE60CE2-FB42-2B2A-5162-7E1FAA553E8F}"/>
              </a:ext>
            </a:extLst>
          </p:cNvPr>
          <p:cNvCxnSpPr/>
          <p:nvPr/>
        </p:nvCxnSpPr>
        <p:spPr>
          <a:xfrm flipH="1" flipV="1">
            <a:off x="6828841"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96514F5-9E91-806B-C05A-5E82C0C27F10}"/>
              </a:ext>
            </a:extLst>
          </p:cNvPr>
          <p:cNvCxnSpPr>
            <a:cxnSpLocks/>
          </p:cNvCxnSpPr>
          <p:nvPr/>
        </p:nvCxnSpPr>
        <p:spPr>
          <a:xfrm flipH="1">
            <a:off x="2545512" y="2354150"/>
            <a:ext cx="1764196" cy="115212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7DE37440-D260-F91C-F2E9-7CE5D0F41A04}"/>
              </a:ext>
            </a:extLst>
          </p:cNvPr>
          <p:cNvSpPr/>
          <p:nvPr/>
        </p:nvSpPr>
        <p:spPr>
          <a:xfrm>
            <a:off x="1007716" y="5316168"/>
            <a:ext cx="9397044" cy="529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ctr">
              <a:spcBef>
                <a:spcPts val="800"/>
              </a:spcBef>
            </a:pPr>
            <a:r>
              <a:rPr lang="en-US" sz="2000" dirty="0"/>
              <a:t>Advanced software and increased connectivity to support new SDV use cases</a:t>
            </a:r>
          </a:p>
        </p:txBody>
      </p:sp>
      <p:sp>
        <p:nvSpPr>
          <p:cNvPr id="5" name="Speech Bubble: Rectangle with Corners Rounded 4">
            <a:extLst>
              <a:ext uri="{FF2B5EF4-FFF2-40B4-BE49-F238E27FC236}">
                <a16:creationId xmlns:a16="http://schemas.microsoft.com/office/drawing/2014/main" id="{0C0B6660-AFE7-CDE6-EDC8-F6C14D0B7A69}"/>
              </a:ext>
            </a:extLst>
          </p:cNvPr>
          <p:cNvSpPr/>
          <p:nvPr/>
        </p:nvSpPr>
        <p:spPr>
          <a:xfrm>
            <a:off x="8392269" y="721642"/>
            <a:ext cx="2444539" cy="1952443"/>
          </a:xfrm>
          <a:prstGeom prst="wedgeRoundRect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r>
              <a:rPr lang="en-US" sz="1600" dirty="0"/>
              <a:t>Phone as a key</a:t>
            </a:r>
          </a:p>
          <a:p>
            <a:pPr algn="l">
              <a:spcBef>
                <a:spcPts val="800"/>
              </a:spcBef>
            </a:pPr>
            <a:r>
              <a:rPr lang="en-US" sz="1600" dirty="0"/>
              <a:t>Smart parking</a:t>
            </a:r>
          </a:p>
          <a:p>
            <a:pPr algn="l">
              <a:spcBef>
                <a:spcPts val="800"/>
              </a:spcBef>
            </a:pPr>
            <a:r>
              <a:rPr lang="en-US" sz="1600" dirty="0"/>
              <a:t>Summon vehicle</a:t>
            </a:r>
          </a:p>
          <a:p>
            <a:pPr algn="l">
              <a:spcBef>
                <a:spcPts val="800"/>
              </a:spcBef>
            </a:pPr>
            <a:r>
              <a:rPr lang="en-US" sz="1600" dirty="0"/>
              <a:t>Remote diagnostics</a:t>
            </a:r>
          </a:p>
          <a:p>
            <a:pPr algn="l">
              <a:spcBef>
                <a:spcPts val="800"/>
              </a:spcBef>
            </a:pPr>
            <a:r>
              <a:rPr lang="en-US" sz="1600" dirty="0"/>
              <a:t>Vehicle management</a:t>
            </a:r>
          </a:p>
        </p:txBody>
      </p:sp>
      <p:sp>
        <p:nvSpPr>
          <p:cNvPr id="8" name="TextBox 7">
            <a:extLst>
              <a:ext uri="{FF2B5EF4-FFF2-40B4-BE49-F238E27FC236}">
                <a16:creationId xmlns:a16="http://schemas.microsoft.com/office/drawing/2014/main" id="{F8487285-A2A6-C402-693D-D773051BAEFC}"/>
              </a:ext>
            </a:extLst>
          </p:cNvPr>
          <p:cNvSpPr txBox="1"/>
          <p:nvPr/>
        </p:nvSpPr>
        <p:spPr>
          <a:xfrm>
            <a:off x="9582890" y="-1"/>
            <a:ext cx="3138292" cy="400110"/>
          </a:xfrm>
          <a:prstGeom prst="rect">
            <a:avLst/>
          </a:prstGeom>
          <a:noFill/>
        </p:spPr>
        <p:txBody>
          <a:bodyPr wrap="square" rtlCol="0">
            <a:spAutoFit/>
          </a:bodyPr>
          <a:lstStyle/>
          <a:p>
            <a:pPr algn="l"/>
            <a:r>
              <a:rPr lang="en-US" sz="1000" dirty="0"/>
              <a:t>SDV: Software-Defined Vehicle</a:t>
            </a:r>
          </a:p>
          <a:p>
            <a:pPr algn="l"/>
            <a:r>
              <a:rPr lang="en-US" sz="1000" dirty="0"/>
              <a:t>V2X: Vehicle to X</a:t>
            </a:r>
          </a:p>
        </p:txBody>
      </p:sp>
      <p:sp>
        <p:nvSpPr>
          <p:cNvPr id="10" name="Speech Bubble: Rectangle with Corners Rounded 9">
            <a:extLst>
              <a:ext uri="{FF2B5EF4-FFF2-40B4-BE49-F238E27FC236}">
                <a16:creationId xmlns:a16="http://schemas.microsoft.com/office/drawing/2014/main" id="{AA1E308B-B301-6ACC-DFF7-F34089C4504B}"/>
              </a:ext>
            </a:extLst>
          </p:cNvPr>
          <p:cNvSpPr/>
          <p:nvPr/>
        </p:nvSpPr>
        <p:spPr>
          <a:xfrm>
            <a:off x="4440748" y="2429752"/>
            <a:ext cx="2279775" cy="1620672"/>
          </a:xfrm>
          <a:prstGeom prst="wedgeRoundRectCallout">
            <a:avLst>
              <a:gd name="adj1" fmla="val 22659"/>
              <a:gd name="adj2" fmla="val 57837"/>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r>
              <a:rPr lang="en-US" sz="1600" dirty="0"/>
              <a:t>V2X</a:t>
            </a:r>
          </a:p>
          <a:p>
            <a:pPr algn="l">
              <a:spcBef>
                <a:spcPts val="800"/>
              </a:spcBef>
            </a:pPr>
            <a:r>
              <a:rPr lang="en-US" sz="1600" dirty="0"/>
              <a:t>Cellular</a:t>
            </a:r>
          </a:p>
          <a:p>
            <a:pPr algn="l">
              <a:spcBef>
                <a:spcPts val="800"/>
              </a:spcBef>
            </a:pPr>
            <a:r>
              <a:rPr lang="en-US" sz="1600" dirty="0"/>
              <a:t>Wi-Fi</a:t>
            </a:r>
          </a:p>
          <a:p>
            <a:pPr algn="l">
              <a:spcBef>
                <a:spcPts val="800"/>
              </a:spcBef>
            </a:pPr>
            <a:r>
              <a:rPr lang="en-US" sz="1600" dirty="0"/>
              <a:t>Bluetooth</a:t>
            </a:r>
          </a:p>
          <a:p>
            <a:pPr algn="l">
              <a:spcBef>
                <a:spcPts val="800"/>
              </a:spcBef>
            </a:pPr>
            <a:endParaRPr lang="en-US" sz="1600" dirty="0"/>
          </a:p>
        </p:txBody>
      </p:sp>
      <p:sp>
        <p:nvSpPr>
          <p:cNvPr id="33" name="Speech Bubble: Rectangle with Corners Rounded 32">
            <a:extLst>
              <a:ext uri="{FF2B5EF4-FFF2-40B4-BE49-F238E27FC236}">
                <a16:creationId xmlns:a16="http://schemas.microsoft.com/office/drawing/2014/main" id="{44B68BE8-0D03-C0DE-FA2F-DF425C91C978}"/>
              </a:ext>
            </a:extLst>
          </p:cNvPr>
          <p:cNvSpPr/>
          <p:nvPr/>
        </p:nvSpPr>
        <p:spPr>
          <a:xfrm>
            <a:off x="551856" y="1644921"/>
            <a:ext cx="2279775" cy="1620672"/>
          </a:xfrm>
          <a:prstGeom prst="wedgeRoundRectCallout">
            <a:avLst>
              <a:gd name="adj1" fmla="val -7785"/>
              <a:gd name="adj2" fmla="val 82309"/>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r>
              <a:rPr lang="en-US" sz="1600" dirty="0"/>
              <a:t>Applications</a:t>
            </a:r>
          </a:p>
          <a:p>
            <a:pPr algn="l">
              <a:spcBef>
                <a:spcPts val="800"/>
              </a:spcBef>
            </a:pPr>
            <a:r>
              <a:rPr lang="en-US" sz="1600" dirty="0"/>
              <a:t>Linux/Android</a:t>
            </a:r>
          </a:p>
          <a:p>
            <a:pPr algn="l">
              <a:spcBef>
                <a:spcPts val="800"/>
              </a:spcBef>
            </a:pPr>
            <a:r>
              <a:rPr lang="en-US" sz="1600" dirty="0"/>
              <a:t>AUTOSAR Adaptive</a:t>
            </a:r>
          </a:p>
          <a:p>
            <a:pPr algn="l">
              <a:spcBef>
                <a:spcPts val="800"/>
              </a:spcBef>
            </a:pPr>
            <a:r>
              <a:rPr lang="en-US" sz="1600" dirty="0"/>
              <a:t>Virtual Machines</a:t>
            </a:r>
          </a:p>
        </p:txBody>
      </p:sp>
      <p:sp>
        <p:nvSpPr>
          <p:cNvPr id="35" name="Isosceles Triangle 34">
            <a:extLst>
              <a:ext uri="{FF2B5EF4-FFF2-40B4-BE49-F238E27FC236}">
                <a16:creationId xmlns:a16="http://schemas.microsoft.com/office/drawing/2014/main" id="{7C6274F5-85DC-F363-7E4A-0B5049398BFA}"/>
              </a:ext>
            </a:extLst>
          </p:cNvPr>
          <p:cNvSpPr/>
          <p:nvPr/>
        </p:nvSpPr>
        <p:spPr>
          <a:xfrm rot="17096962">
            <a:off x="4082584" y="2600132"/>
            <a:ext cx="369427" cy="47462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sp>
        <p:nvSpPr>
          <p:cNvPr id="36" name="Isosceles Triangle 35">
            <a:extLst>
              <a:ext uri="{FF2B5EF4-FFF2-40B4-BE49-F238E27FC236}">
                <a16:creationId xmlns:a16="http://schemas.microsoft.com/office/drawing/2014/main" id="{2D065AA6-BFAE-0B21-6CF3-D1880FD1F533}"/>
              </a:ext>
            </a:extLst>
          </p:cNvPr>
          <p:cNvSpPr/>
          <p:nvPr/>
        </p:nvSpPr>
        <p:spPr>
          <a:xfrm rot="4503038" flipH="1">
            <a:off x="6703328" y="2576817"/>
            <a:ext cx="369427" cy="47462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t"/>
          <a:lstStyle/>
          <a:p>
            <a:pPr algn="l">
              <a:spcBef>
                <a:spcPts val="800"/>
              </a:spcBef>
            </a:pPr>
            <a:endParaRPr lang="en-US" sz="1600" dirty="0" err="1"/>
          </a:p>
        </p:txBody>
      </p:sp>
      <p:cxnSp>
        <p:nvCxnSpPr>
          <p:cNvPr id="37" name="Straight Arrow Connector 36">
            <a:extLst>
              <a:ext uri="{FF2B5EF4-FFF2-40B4-BE49-F238E27FC236}">
                <a16:creationId xmlns:a16="http://schemas.microsoft.com/office/drawing/2014/main" id="{D4ADDB68-4C03-86BA-3736-D893C62C89CB}"/>
              </a:ext>
            </a:extLst>
          </p:cNvPr>
          <p:cNvCxnSpPr>
            <a:cxnSpLocks/>
          </p:cNvCxnSpPr>
          <p:nvPr/>
        </p:nvCxnSpPr>
        <p:spPr>
          <a:xfrm flipH="1">
            <a:off x="3756317" y="4356211"/>
            <a:ext cx="400776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IAV Vehicle">
            <a:extLst>
              <a:ext uri="{FF2B5EF4-FFF2-40B4-BE49-F238E27FC236}">
                <a16:creationId xmlns:a16="http://schemas.microsoft.com/office/drawing/2014/main" id="{0E6953BF-A8A9-BD01-4C53-B215DCC24B65}"/>
              </a:ext>
            </a:extLst>
          </p:cNvPr>
          <p:cNvSpPr>
            <a:spLocks noChangeAspect="1" noEditPoints="1"/>
          </p:cNvSpPr>
          <p:nvPr/>
        </p:nvSpPr>
        <p:spPr bwMode="auto">
          <a:xfrm>
            <a:off x="719664" y="3776532"/>
            <a:ext cx="2917732" cy="1121569"/>
          </a:xfrm>
          <a:custGeom>
            <a:avLst/>
            <a:gdLst>
              <a:gd name="T0" fmla="*/ 652 w 783"/>
              <a:gd name="T1" fmla="*/ 176 h 301"/>
              <a:gd name="T2" fmla="*/ 590 w 783"/>
              <a:gd name="T3" fmla="*/ 238 h 301"/>
              <a:gd name="T4" fmla="*/ 652 w 783"/>
              <a:gd name="T5" fmla="*/ 301 h 301"/>
              <a:gd name="T6" fmla="*/ 715 w 783"/>
              <a:gd name="T7" fmla="*/ 238 h 301"/>
              <a:gd name="T8" fmla="*/ 652 w 783"/>
              <a:gd name="T9" fmla="*/ 176 h 301"/>
              <a:gd name="T10" fmla="*/ 652 w 783"/>
              <a:gd name="T11" fmla="*/ 278 h 301"/>
              <a:gd name="T12" fmla="*/ 613 w 783"/>
              <a:gd name="T13" fmla="*/ 238 h 301"/>
              <a:gd name="T14" fmla="*/ 652 w 783"/>
              <a:gd name="T15" fmla="*/ 199 h 301"/>
              <a:gd name="T16" fmla="*/ 692 w 783"/>
              <a:gd name="T17" fmla="*/ 238 h 301"/>
              <a:gd name="T18" fmla="*/ 652 w 783"/>
              <a:gd name="T19" fmla="*/ 278 h 301"/>
              <a:gd name="T20" fmla="*/ 142 w 783"/>
              <a:gd name="T21" fmla="*/ 176 h 301"/>
              <a:gd name="T22" fmla="*/ 80 w 783"/>
              <a:gd name="T23" fmla="*/ 238 h 301"/>
              <a:gd name="T24" fmla="*/ 142 w 783"/>
              <a:gd name="T25" fmla="*/ 301 h 301"/>
              <a:gd name="T26" fmla="*/ 204 w 783"/>
              <a:gd name="T27" fmla="*/ 238 h 301"/>
              <a:gd name="T28" fmla="*/ 142 w 783"/>
              <a:gd name="T29" fmla="*/ 176 h 301"/>
              <a:gd name="T30" fmla="*/ 142 w 783"/>
              <a:gd name="T31" fmla="*/ 278 h 301"/>
              <a:gd name="T32" fmla="*/ 102 w 783"/>
              <a:gd name="T33" fmla="*/ 238 h 301"/>
              <a:gd name="T34" fmla="*/ 142 w 783"/>
              <a:gd name="T35" fmla="*/ 199 h 301"/>
              <a:gd name="T36" fmla="*/ 182 w 783"/>
              <a:gd name="T37" fmla="*/ 238 h 301"/>
              <a:gd name="T38" fmla="*/ 142 w 783"/>
              <a:gd name="T39" fmla="*/ 278 h 301"/>
              <a:gd name="T40" fmla="*/ 572 w 783"/>
              <a:gd name="T41" fmla="*/ 89 h 301"/>
              <a:gd name="T42" fmla="*/ 543 w 783"/>
              <a:gd name="T43" fmla="*/ 73 h 301"/>
              <a:gd name="T44" fmla="*/ 415 w 783"/>
              <a:gd name="T45" fmla="*/ 17 h 301"/>
              <a:gd name="T46" fmla="*/ 176 w 783"/>
              <a:gd name="T47" fmla="*/ 50 h 301"/>
              <a:gd name="T48" fmla="*/ 39 w 783"/>
              <a:gd name="T49" fmla="*/ 88 h 301"/>
              <a:gd name="T50" fmla="*/ 35 w 783"/>
              <a:gd name="T51" fmla="*/ 90 h 301"/>
              <a:gd name="T52" fmla="*/ 0 w 783"/>
              <a:gd name="T53" fmla="*/ 250 h 301"/>
              <a:gd name="T54" fmla="*/ 6 w 783"/>
              <a:gd name="T55" fmla="*/ 256 h 301"/>
              <a:gd name="T56" fmla="*/ 71 w 783"/>
              <a:gd name="T57" fmla="*/ 256 h 301"/>
              <a:gd name="T58" fmla="*/ 68 w 783"/>
              <a:gd name="T59" fmla="*/ 238 h 301"/>
              <a:gd name="T60" fmla="*/ 142 w 783"/>
              <a:gd name="T61" fmla="*/ 165 h 301"/>
              <a:gd name="T62" fmla="*/ 216 w 783"/>
              <a:gd name="T63" fmla="*/ 238 h 301"/>
              <a:gd name="T64" fmla="*/ 213 w 783"/>
              <a:gd name="T65" fmla="*/ 257 h 301"/>
              <a:gd name="T66" fmla="*/ 582 w 783"/>
              <a:gd name="T67" fmla="*/ 260 h 301"/>
              <a:gd name="T68" fmla="*/ 579 w 783"/>
              <a:gd name="T69" fmla="*/ 238 h 301"/>
              <a:gd name="T70" fmla="*/ 652 w 783"/>
              <a:gd name="T71" fmla="*/ 165 h 301"/>
              <a:gd name="T72" fmla="*/ 726 w 783"/>
              <a:gd name="T73" fmla="*/ 238 h 301"/>
              <a:gd name="T74" fmla="*/ 723 w 783"/>
              <a:gd name="T75" fmla="*/ 261 h 301"/>
              <a:gd name="T76" fmla="*/ 777 w 783"/>
              <a:gd name="T77" fmla="*/ 261 h 301"/>
              <a:gd name="T78" fmla="*/ 777 w 783"/>
              <a:gd name="T79" fmla="*/ 261 h 301"/>
              <a:gd name="T80" fmla="*/ 781 w 783"/>
              <a:gd name="T81" fmla="*/ 259 h 301"/>
              <a:gd name="T82" fmla="*/ 783 w 783"/>
              <a:gd name="T83" fmla="*/ 255 h 301"/>
              <a:gd name="T84" fmla="*/ 572 w 783"/>
              <a:gd name="T85" fmla="*/ 89 h 301"/>
              <a:gd name="T86" fmla="*/ 505 w 783"/>
              <a:gd name="T87" fmla="*/ 108 h 301"/>
              <a:gd name="T88" fmla="*/ 165 w 783"/>
              <a:gd name="T89" fmla="*/ 88 h 301"/>
              <a:gd name="T90" fmla="*/ 369 w 783"/>
              <a:gd name="T91" fmla="*/ 29 h 301"/>
              <a:gd name="T92" fmla="*/ 505 w 783"/>
              <a:gd name="T93" fmla="*/ 10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3" h="301">
                <a:moveTo>
                  <a:pt x="652" y="176"/>
                </a:moveTo>
                <a:cubicBezTo>
                  <a:pt x="618" y="176"/>
                  <a:pt x="590" y="204"/>
                  <a:pt x="590" y="238"/>
                </a:cubicBezTo>
                <a:cubicBezTo>
                  <a:pt x="590" y="273"/>
                  <a:pt x="618" y="301"/>
                  <a:pt x="652" y="301"/>
                </a:cubicBezTo>
                <a:cubicBezTo>
                  <a:pt x="687" y="301"/>
                  <a:pt x="715" y="273"/>
                  <a:pt x="715" y="238"/>
                </a:cubicBezTo>
                <a:cubicBezTo>
                  <a:pt x="715" y="204"/>
                  <a:pt x="687" y="176"/>
                  <a:pt x="652" y="176"/>
                </a:cubicBezTo>
                <a:close/>
                <a:moveTo>
                  <a:pt x="652" y="278"/>
                </a:moveTo>
                <a:cubicBezTo>
                  <a:pt x="630" y="278"/>
                  <a:pt x="613" y="260"/>
                  <a:pt x="613" y="238"/>
                </a:cubicBezTo>
                <a:cubicBezTo>
                  <a:pt x="613" y="217"/>
                  <a:pt x="630" y="199"/>
                  <a:pt x="652" y="199"/>
                </a:cubicBezTo>
                <a:cubicBezTo>
                  <a:pt x="674" y="199"/>
                  <a:pt x="692" y="217"/>
                  <a:pt x="692" y="238"/>
                </a:cubicBezTo>
                <a:cubicBezTo>
                  <a:pt x="692" y="260"/>
                  <a:pt x="674" y="278"/>
                  <a:pt x="652" y="278"/>
                </a:cubicBezTo>
                <a:close/>
                <a:moveTo>
                  <a:pt x="142" y="176"/>
                </a:moveTo>
                <a:cubicBezTo>
                  <a:pt x="108" y="176"/>
                  <a:pt x="80" y="204"/>
                  <a:pt x="80" y="238"/>
                </a:cubicBezTo>
                <a:cubicBezTo>
                  <a:pt x="80" y="273"/>
                  <a:pt x="108" y="301"/>
                  <a:pt x="142" y="301"/>
                </a:cubicBezTo>
                <a:cubicBezTo>
                  <a:pt x="176" y="301"/>
                  <a:pt x="204" y="273"/>
                  <a:pt x="204" y="238"/>
                </a:cubicBezTo>
                <a:cubicBezTo>
                  <a:pt x="204" y="204"/>
                  <a:pt x="176" y="176"/>
                  <a:pt x="142" y="176"/>
                </a:cubicBezTo>
                <a:close/>
                <a:moveTo>
                  <a:pt x="142" y="278"/>
                </a:moveTo>
                <a:cubicBezTo>
                  <a:pt x="120" y="278"/>
                  <a:pt x="102" y="260"/>
                  <a:pt x="102" y="238"/>
                </a:cubicBezTo>
                <a:cubicBezTo>
                  <a:pt x="102" y="217"/>
                  <a:pt x="120" y="199"/>
                  <a:pt x="142" y="199"/>
                </a:cubicBezTo>
                <a:cubicBezTo>
                  <a:pt x="164" y="199"/>
                  <a:pt x="182" y="217"/>
                  <a:pt x="182" y="238"/>
                </a:cubicBezTo>
                <a:cubicBezTo>
                  <a:pt x="182" y="260"/>
                  <a:pt x="164" y="278"/>
                  <a:pt x="142" y="278"/>
                </a:cubicBezTo>
                <a:close/>
                <a:moveTo>
                  <a:pt x="572" y="89"/>
                </a:moveTo>
                <a:cubicBezTo>
                  <a:pt x="568" y="88"/>
                  <a:pt x="557" y="81"/>
                  <a:pt x="543" y="73"/>
                </a:cubicBezTo>
                <a:cubicBezTo>
                  <a:pt x="512" y="55"/>
                  <a:pt x="466" y="28"/>
                  <a:pt x="415" y="17"/>
                </a:cubicBezTo>
                <a:cubicBezTo>
                  <a:pt x="332" y="0"/>
                  <a:pt x="260" y="23"/>
                  <a:pt x="176" y="50"/>
                </a:cubicBezTo>
                <a:cubicBezTo>
                  <a:pt x="133" y="64"/>
                  <a:pt x="89" y="78"/>
                  <a:pt x="39" y="88"/>
                </a:cubicBezTo>
                <a:cubicBezTo>
                  <a:pt x="37" y="88"/>
                  <a:pt x="36" y="89"/>
                  <a:pt x="35" y="90"/>
                </a:cubicBezTo>
                <a:cubicBezTo>
                  <a:pt x="34" y="93"/>
                  <a:pt x="0" y="146"/>
                  <a:pt x="0" y="250"/>
                </a:cubicBezTo>
                <a:cubicBezTo>
                  <a:pt x="0" y="253"/>
                  <a:pt x="3" y="256"/>
                  <a:pt x="6" y="256"/>
                </a:cubicBezTo>
                <a:cubicBezTo>
                  <a:pt x="71" y="256"/>
                  <a:pt x="71" y="256"/>
                  <a:pt x="71" y="256"/>
                </a:cubicBezTo>
                <a:cubicBezTo>
                  <a:pt x="69" y="251"/>
                  <a:pt x="68" y="245"/>
                  <a:pt x="68" y="238"/>
                </a:cubicBezTo>
                <a:cubicBezTo>
                  <a:pt x="68" y="198"/>
                  <a:pt x="101" y="165"/>
                  <a:pt x="142" y="165"/>
                </a:cubicBezTo>
                <a:cubicBezTo>
                  <a:pt x="183" y="165"/>
                  <a:pt x="216" y="198"/>
                  <a:pt x="216" y="238"/>
                </a:cubicBezTo>
                <a:cubicBezTo>
                  <a:pt x="216" y="245"/>
                  <a:pt x="215" y="251"/>
                  <a:pt x="213" y="257"/>
                </a:cubicBezTo>
                <a:cubicBezTo>
                  <a:pt x="582" y="260"/>
                  <a:pt x="582" y="260"/>
                  <a:pt x="582" y="260"/>
                </a:cubicBezTo>
                <a:cubicBezTo>
                  <a:pt x="580" y="253"/>
                  <a:pt x="579" y="246"/>
                  <a:pt x="579" y="238"/>
                </a:cubicBezTo>
                <a:cubicBezTo>
                  <a:pt x="579" y="198"/>
                  <a:pt x="612" y="165"/>
                  <a:pt x="652" y="165"/>
                </a:cubicBezTo>
                <a:cubicBezTo>
                  <a:pt x="693" y="165"/>
                  <a:pt x="726" y="198"/>
                  <a:pt x="726" y="238"/>
                </a:cubicBezTo>
                <a:cubicBezTo>
                  <a:pt x="726" y="246"/>
                  <a:pt x="725" y="254"/>
                  <a:pt x="723" y="261"/>
                </a:cubicBezTo>
                <a:cubicBezTo>
                  <a:pt x="777" y="261"/>
                  <a:pt x="777" y="261"/>
                  <a:pt x="777" y="261"/>
                </a:cubicBezTo>
                <a:cubicBezTo>
                  <a:pt x="777" y="261"/>
                  <a:pt x="777" y="261"/>
                  <a:pt x="777" y="261"/>
                </a:cubicBezTo>
                <a:cubicBezTo>
                  <a:pt x="778" y="261"/>
                  <a:pt x="780" y="261"/>
                  <a:pt x="781" y="259"/>
                </a:cubicBezTo>
                <a:cubicBezTo>
                  <a:pt x="782" y="258"/>
                  <a:pt x="783" y="257"/>
                  <a:pt x="783" y="255"/>
                </a:cubicBezTo>
                <a:cubicBezTo>
                  <a:pt x="783" y="147"/>
                  <a:pt x="766" y="122"/>
                  <a:pt x="572" y="89"/>
                </a:cubicBezTo>
                <a:close/>
                <a:moveTo>
                  <a:pt x="505" y="108"/>
                </a:moveTo>
                <a:cubicBezTo>
                  <a:pt x="459" y="119"/>
                  <a:pt x="165" y="88"/>
                  <a:pt x="165" y="88"/>
                </a:cubicBezTo>
                <a:cubicBezTo>
                  <a:pt x="165" y="88"/>
                  <a:pt x="279" y="29"/>
                  <a:pt x="369" y="29"/>
                </a:cubicBezTo>
                <a:cubicBezTo>
                  <a:pt x="449" y="29"/>
                  <a:pt x="546" y="98"/>
                  <a:pt x="505" y="1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14" name="easyIcon">
            <a:extLst>
              <a:ext uri="{FF2B5EF4-FFF2-40B4-BE49-F238E27FC236}">
                <a16:creationId xmlns:a16="http://schemas.microsoft.com/office/drawing/2014/main" id="{1ED9F7CE-C2B4-FC21-106E-A62F4E2D3EA3}"/>
              </a:ext>
            </a:extLst>
          </p:cNvPr>
          <p:cNvGrpSpPr>
            <a:grpSpLocks noChangeAspect="1"/>
          </p:cNvGrpSpPr>
          <p:nvPr>
            <p:custDataLst>
              <p:tags r:id="rId1"/>
            </p:custDataLst>
          </p:nvPr>
        </p:nvGrpSpPr>
        <p:grpSpPr>
          <a:xfrm>
            <a:off x="3503460" y="-432321"/>
            <a:ext cx="4525036" cy="4525036"/>
            <a:chOff x="264263" y="4620411"/>
            <a:chExt cx="1524000" cy="1524000"/>
          </a:xfrm>
        </p:grpSpPr>
        <p:sp>
          <p:nvSpPr>
            <p:cNvPr id="18" name="backgroundFixed">
              <a:extLst>
                <a:ext uri="{FF2B5EF4-FFF2-40B4-BE49-F238E27FC236}">
                  <a16:creationId xmlns:a16="http://schemas.microsoft.com/office/drawing/2014/main" id="{8DCC7189-5FFA-4C16-F09F-86B9161A5C90}"/>
                </a:ext>
              </a:extLst>
            </p:cNvPr>
            <p:cNvSpPr/>
            <p:nvPr>
              <p:custDataLst>
                <p:tags r:id="rId4"/>
              </p:custDataLst>
            </p:nvPr>
          </p:nvSpPr>
          <p:spPr>
            <a:xfrm>
              <a:off x="264263" y="4620411"/>
              <a:ext cx="1524000" cy="1524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19" name="Vector">
              <a:extLst>
                <a:ext uri="{FF2B5EF4-FFF2-40B4-BE49-F238E27FC236}">
                  <a16:creationId xmlns:a16="http://schemas.microsoft.com/office/drawing/2014/main" id="{D6C12FBD-355E-FA29-C5B0-171B85C58D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bwMode="gray">
            <a:xfrm>
              <a:off x="264263" y="4620411"/>
              <a:ext cx="1524000" cy="1524000"/>
            </a:xfrm>
            <a:prstGeom prst="rect">
              <a:avLst/>
            </a:prstGeom>
          </p:spPr>
        </p:pic>
      </p:grpSp>
      <p:grpSp>
        <p:nvGrpSpPr>
          <p:cNvPr id="20" name="easyIcon">
            <a:extLst>
              <a:ext uri="{FF2B5EF4-FFF2-40B4-BE49-F238E27FC236}">
                <a16:creationId xmlns:a16="http://schemas.microsoft.com/office/drawing/2014/main" id="{F479C514-5FC2-4163-3514-AB810E691E65}"/>
              </a:ext>
            </a:extLst>
          </p:cNvPr>
          <p:cNvGrpSpPr>
            <a:grpSpLocks noChangeAspect="1"/>
          </p:cNvGrpSpPr>
          <p:nvPr>
            <p:custDataLst>
              <p:tags r:id="rId2"/>
            </p:custDataLst>
          </p:nvPr>
        </p:nvGrpSpPr>
        <p:grpSpPr>
          <a:xfrm>
            <a:off x="8028496" y="2628019"/>
            <a:ext cx="2663988" cy="2663988"/>
            <a:chOff x="5925840" y="4248419"/>
            <a:chExt cx="720000" cy="720000"/>
          </a:xfrm>
        </p:grpSpPr>
        <p:sp>
          <p:nvSpPr>
            <p:cNvPr id="22" name="backgroundFixed">
              <a:extLst>
                <a:ext uri="{FF2B5EF4-FFF2-40B4-BE49-F238E27FC236}">
                  <a16:creationId xmlns:a16="http://schemas.microsoft.com/office/drawing/2014/main" id="{80DA1FB2-AF07-D956-D12F-6EC53C94D19D}"/>
                </a:ext>
              </a:extLst>
            </p:cNvPr>
            <p:cNvSpPr/>
            <p:nvPr>
              <p:custDataLst>
                <p:tags r:id="rId3"/>
              </p:custDataLst>
            </p:nvPr>
          </p:nvSpPr>
          <p:spPr>
            <a:xfrm>
              <a:off x="5925840" y="4248419"/>
              <a:ext cx="720000" cy="72000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rgbClr val="52C9FF"/>
                  </a:solidFill>
                </a14:hiddenFill>
              </a:ext>
              <a:ext uri="{91240B29-F687-4F45-9708-019B960494DF}">
                <a14:hiddenLine xmlns:a14="http://schemas.microsoft.com/office/drawing/2010/main" w="6350" cap="flat" cmpd="sng" algn="ctr">
                  <a:solidFill>
                    <a:srgbClr val="52C9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noAutofit/>
            </a:bodyPr>
            <a:lstStyle/>
            <a:p>
              <a:pPr algn="l"/>
              <a:endParaRPr lang="en-US" sz="1400" b="1" dirty="0">
                <a:solidFill>
                  <a:schemeClr val="bg1"/>
                </a:solidFill>
              </a:endParaRPr>
            </a:p>
          </p:txBody>
        </p:sp>
        <p:pic>
          <p:nvPicPr>
            <p:cNvPr id="23" name="Vector">
              <a:extLst>
                <a:ext uri="{FF2B5EF4-FFF2-40B4-BE49-F238E27FC236}">
                  <a16:creationId xmlns:a16="http://schemas.microsoft.com/office/drawing/2014/main" id="{D6236C90-B5FC-8BA1-7EF9-7ED913851C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bwMode="gray">
            <a:xfrm>
              <a:off x="5925840" y="4248419"/>
              <a:ext cx="720000" cy="720000"/>
            </a:xfrm>
            <a:prstGeom prst="rect">
              <a:avLst/>
            </a:prstGeom>
          </p:spPr>
        </p:pic>
      </p:grpSp>
    </p:spTree>
    <p:extLst>
      <p:ext uri="{BB962C8B-B14F-4D97-AF65-F5344CB8AC3E}">
        <p14:creationId xmlns:p14="http://schemas.microsoft.com/office/powerpoint/2010/main" val="2143368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ASYID" val="1e8d2e1a-1903-49e9-ab19-7e2848d53996"/>
  <p:tag name="DEFAULTLANGUAGEID" val="1033"/>
  <p:tag name="EASYMASTER" val="IAV"/>
  <p:tag name="SHOWAGENDASLIDENUMBER" val="no"/>
</p:tagLst>
</file>

<file path=ppt/tags/tag10.xml><?xml version="1.0" encoding="utf-8"?>
<p:tagLst xmlns:a="http://schemas.openxmlformats.org/drawingml/2006/main" xmlns:r="http://schemas.openxmlformats.org/officeDocument/2006/relationships" xmlns:p="http://schemas.openxmlformats.org/presentationml/2006/main">
  <p:tag name="ICONSECONDCOLOR" val="16777215"/>
  <p:tag name="EASYCOUNT" val=";147.;148.;148.;363.;364.;182."/>
</p:tagLst>
</file>

<file path=ppt/tags/tag11.xml><?xml version="1.0" encoding="utf-8"?>
<p:tagLst xmlns:a="http://schemas.openxmlformats.org/drawingml/2006/main" xmlns:r="http://schemas.openxmlformats.org/officeDocument/2006/relationships" xmlns:p="http://schemas.openxmlformats.org/presentationml/2006/main">
  <p:tag name="ICONSECONDCOLOR" val="16777215"/>
  <p:tag name="EASYCOUNT" val=";127.;128.;128.;323.;324.;162."/>
</p:tagLst>
</file>

<file path=ppt/tags/tag12.xml><?xml version="1.0" encoding="utf-8"?>
<p:tagLst xmlns:a="http://schemas.openxmlformats.org/drawingml/2006/main" xmlns:r="http://schemas.openxmlformats.org/officeDocument/2006/relationships" xmlns:p="http://schemas.openxmlformats.org/presentationml/2006/main">
  <p:tag name="EASYCOUNT" val=";166."/>
</p:tagLst>
</file>

<file path=ppt/tags/tag13.xml><?xml version="1.0" encoding="utf-8"?>
<p:tagLst xmlns:a="http://schemas.openxmlformats.org/drawingml/2006/main" xmlns:r="http://schemas.openxmlformats.org/officeDocument/2006/relationships" xmlns:p="http://schemas.openxmlformats.org/presentationml/2006/main">
  <p:tag name="EASYCOUNT" val=";29."/>
</p:tagLst>
</file>

<file path=ppt/tags/tag14.xml><?xml version="1.0" encoding="utf-8"?>
<p:tagLst xmlns:a="http://schemas.openxmlformats.org/drawingml/2006/main" xmlns:r="http://schemas.openxmlformats.org/officeDocument/2006/relationships" xmlns:p="http://schemas.openxmlformats.org/presentationml/2006/main">
  <p:tag name="EASYCOUNT" val=";222.;223.;223.;591.;592.;295."/>
  <p:tag name="ICONSECONDCOLOR" val="0"/>
</p:tagLst>
</file>

<file path=ppt/tags/tag15.xml><?xml version="1.0" encoding="utf-8"?>
<p:tagLst xmlns:a="http://schemas.openxmlformats.org/drawingml/2006/main" xmlns:r="http://schemas.openxmlformats.org/officeDocument/2006/relationships" xmlns:p="http://schemas.openxmlformats.org/presentationml/2006/main">
  <p:tag name="EASYCOUNT" val=";296.;297.;297.;761.;762.;379."/>
  <p:tag name="ICONSECONDCOLOR" val="0"/>
</p:tagLst>
</file>

<file path=ppt/tags/tag16.xml><?xml version="1.0" encoding="utf-8"?>
<p:tagLst xmlns:a="http://schemas.openxmlformats.org/drawingml/2006/main" xmlns:r="http://schemas.openxmlformats.org/officeDocument/2006/relationships" xmlns:p="http://schemas.openxmlformats.org/presentationml/2006/main">
  <p:tag name="EASYCOUNT" val=";29."/>
</p:tagLst>
</file>

<file path=ppt/tags/tag17.xml><?xml version="1.0" encoding="utf-8"?>
<p:tagLst xmlns:a="http://schemas.openxmlformats.org/drawingml/2006/main" xmlns:r="http://schemas.openxmlformats.org/officeDocument/2006/relationships" xmlns:p="http://schemas.openxmlformats.org/presentationml/2006/main">
  <p:tag name="EASYCOUNT" val=";291.;292.;292.;751.;752.;374."/>
  <p:tag name="ICONSECONDCOLOR" val="0"/>
</p:tagLst>
</file>

<file path=ppt/tags/tag18.xml><?xml version="1.0" encoding="utf-8"?>
<p:tagLst xmlns:a="http://schemas.openxmlformats.org/drawingml/2006/main" xmlns:r="http://schemas.openxmlformats.org/officeDocument/2006/relationships" xmlns:p="http://schemas.openxmlformats.org/presentationml/2006/main">
  <p:tag name="EASYCOUNT" val=";374."/>
</p:tagLst>
</file>

<file path=ppt/tags/tag19.xml><?xml version="1.0" encoding="utf-8"?>
<p:tagLst xmlns:a="http://schemas.openxmlformats.org/drawingml/2006/main" xmlns:r="http://schemas.openxmlformats.org/officeDocument/2006/relationships" xmlns:p="http://schemas.openxmlformats.org/presentationml/2006/main">
  <p:tag name="EASYCOUNT" val=";37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ASYCOUNT" val=";295."/>
</p:tagLst>
</file>

<file path=ppt/tags/tag21.xml><?xml version="1.0" encoding="utf-8"?>
<p:tagLst xmlns:a="http://schemas.openxmlformats.org/drawingml/2006/main" xmlns:r="http://schemas.openxmlformats.org/officeDocument/2006/relationships" xmlns:p="http://schemas.openxmlformats.org/presentationml/2006/main">
  <p:tag name="EASYCOUNT" val=";162."/>
</p:tagLst>
</file>

<file path=ppt/tags/tag22.xml><?xml version="1.0" encoding="utf-8"?>
<p:tagLst xmlns:a="http://schemas.openxmlformats.org/drawingml/2006/main" xmlns:r="http://schemas.openxmlformats.org/officeDocument/2006/relationships" xmlns:p="http://schemas.openxmlformats.org/presentationml/2006/main">
  <p:tag name="EASYCOUNT" val=";182."/>
</p:tagLst>
</file>

<file path=ppt/tags/tag23.xml><?xml version="1.0" encoding="utf-8"?>
<p:tagLst xmlns:a="http://schemas.openxmlformats.org/drawingml/2006/main" xmlns:r="http://schemas.openxmlformats.org/officeDocument/2006/relationships" xmlns:p="http://schemas.openxmlformats.org/presentationml/2006/main">
  <p:tag name="EASYCOUNT" val=";1."/>
</p:tagLst>
</file>

<file path=ppt/tags/tag24.xml><?xml version="1.0" encoding="utf-8"?>
<p:tagLst xmlns:a="http://schemas.openxmlformats.org/drawingml/2006/main" xmlns:r="http://schemas.openxmlformats.org/officeDocument/2006/relationships" xmlns:p="http://schemas.openxmlformats.org/presentationml/2006/main">
  <p:tag name="EASYCOUNT" val=";21."/>
  <p:tag name="TOP" val="304,2943"/>
  <p:tag name="LEFT" val="120,8161"/>
</p:tagLst>
</file>

<file path=ppt/tags/tag25.xml><?xml version="1.0" encoding="utf-8"?>
<p:tagLst xmlns:a="http://schemas.openxmlformats.org/drawingml/2006/main" xmlns:r="http://schemas.openxmlformats.org/officeDocument/2006/relationships" xmlns:p="http://schemas.openxmlformats.org/presentationml/2006/main">
  <p:tag name="EASYCOUNT" val=";221."/>
</p:tagLst>
</file>

<file path=ppt/tags/tag26.xml><?xml version="1.0" encoding="utf-8"?>
<p:tagLst xmlns:a="http://schemas.openxmlformats.org/drawingml/2006/main" xmlns:r="http://schemas.openxmlformats.org/officeDocument/2006/relationships" xmlns:p="http://schemas.openxmlformats.org/presentationml/2006/main">
  <p:tag name="ICONSECONDCOLOR" val="16777215"/>
  <p:tag name="EASYCOUNT" val=";259.;260.;260.;666.;667.;332."/>
</p:tagLst>
</file>

<file path=ppt/tags/tag27.xml><?xml version="1.0" encoding="utf-8"?>
<p:tagLst xmlns:a="http://schemas.openxmlformats.org/drawingml/2006/main" xmlns:r="http://schemas.openxmlformats.org/officeDocument/2006/relationships" xmlns:p="http://schemas.openxmlformats.org/presentationml/2006/main">
  <p:tag name="ICONSECONDCOLOR" val="16777215"/>
  <p:tag name="EASYCOUNT" val=";188.;189.;189.;523.;524.;261."/>
</p:tagLst>
</file>

<file path=ppt/tags/tag28.xml><?xml version="1.0" encoding="utf-8"?>
<p:tagLst xmlns:a="http://schemas.openxmlformats.org/drawingml/2006/main" xmlns:r="http://schemas.openxmlformats.org/officeDocument/2006/relationships" xmlns:p="http://schemas.openxmlformats.org/presentationml/2006/main">
  <p:tag name="EASYCOUNT" val=";261."/>
</p:tagLst>
</file>

<file path=ppt/tags/tag29.xml><?xml version="1.0" encoding="utf-8"?>
<p:tagLst xmlns:a="http://schemas.openxmlformats.org/drawingml/2006/main" xmlns:r="http://schemas.openxmlformats.org/officeDocument/2006/relationships" xmlns:p="http://schemas.openxmlformats.org/presentationml/2006/main">
  <p:tag name="EASYCOUNT" val=";332."/>
</p:tagLst>
</file>

<file path=ppt/tags/tag3.xml><?xml version="1.0" encoding="utf-8"?>
<p:tagLst xmlns:a="http://schemas.openxmlformats.org/drawingml/2006/main" xmlns:r="http://schemas.openxmlformats.org/officeDocument/2006/relationships" xmlns:p="http://schemas.openxmlformats.org/presentationml/2006/main">
  <p:tag name="SYNOPSYS-SHAPE" val="Y"/>
</p:tagLst>
</file>

<file path=ppt/tags/tag30.xml><?xml version="1.0" encoding="utf-8"?>
<p:tagLst xmlns:a="http://schemas.openxmlformats.org/drawingml/2006/main" xmlns:r="http://schemas.openxmlformats.org/officeDocument/2006/relationships" xmlns:p="http://schemas.openxmlformats.org/presentationml/2006/main">
  <p:tag name="ICONSECONDCOLOR" val="16777215"/>
  <p:tag name="EASYCOUNT" val=";259.;260.;260.;666.;667.;332."/>
</p:tagLst>
</file>

<file path=ppt/tags/tag31.xml><?xml version="1.0" encoding="utf-8"?>
<p:tagLst xmlns:a="http://schemas.openxmlformats.org/drawingml/2006/main" xmlns:r="http://schemas.openxmlformats.org/officeDocument/2006/relationships" xmlns:p="http://schemas.openxmlformats.org/presentationml/2006/main">
  <p:tag name="ICONSECONDCOLOR" val="16777215"/>
  <p:tag name="EASYCOUNT" val=";188.;189.;189.;523.;524.;261."/>
</p:tagLst>
</file>

<file path=ppt/tags/tag32.xml><?xml version="1.0" encoding="utf-8"?>
<p:tagLst xmlns:a="http://schemas.openxmlformats.org/drawingml/2006/main" xmlns:r="http://schemas.openxmlformats.org/officeDocument/2006/relationships" xmlns:p="http://schemas.openxmlformats.org/presentationml/2006/main">
  <p:tag name="EASYCOUNT" val=";261."/>
</p:tagLst>
</file>

<file path=ppt/tags/tag33.xml><?xml version="1.0" encoding="utf-8"?>
<p:tagLst xmlns:a="http://schemas.openxmlformats.org/drawingml/2006/main" xmlns:r="http://schemas.openxmlformats.org/officeDocument/2006/relationships" xmlns:p="http://schemas.openxmlformats.org/presentationml/2006/main">
  <p:tag name="EASYCOUNT" val=";332."/>
</p:tagLst>
</file>

<file path=ppt/tags/tag34.xml><?xml version="1.0" encoding="utf-8"?>
<p:tagLst xmlns:a="http://schemas.openxmlformats.org/drawingml/2006/main" xmlns:r="http://schemas.openxmlformats.org/officeDocument/2006/relationships" xmlns:p="http://schemas.openxmlformats.org/presentationml/2006/main">
  <p:tag name="EASYCOUNT" val=";116.;991.;493."/>
</p:tagLst>
</file>

<file path=ppt/tags/tag35.xml><?xml version="1.0" encoding="utf-8"?>
<p:tagLst xmlns:a="http://schemas.openxmlformats.org/drawingml/2006/main" xmlns:r="http://schemas.openxmlformats.org/officeDocument/2006/relationships" xmlns:p="http://schemas.openxmlformats.org/presentationml/2006/main">
  <p:tag name="ICONSECONDCOLOR" val="16777215"/>
  <p:tag name="EASYCOUNT" val=";103.;104.;104.;255.;256.;127."/>
</p:tagLst>
</file>

<file path=ppt/tags/tag36.xml><?xml version="1.0" encoding="utf-8"?>
<p:tagLst xmlns:a="http://schemas.openxmlformats.org/drawingml/2006/main" xmlns:r="http://schemas.openxmlformats.org/officeDocument/2006/relationships" xmlns:p="http://schemas.openxmlformats.org/presentationml/2006/main">
  <p:tag name="ICONSECONDCOLOR" val="16777215"/>
  <p:tag name="EASYCOUNT" val=";242.;243.;243.;632.;633.;315."/>
</p:tagLst>
</file>

<file path=ppt/tags/tag37.xml><?xml version="1.0" encoding="utf-8"?>
<p:tagLst xmlns:a="http://schemas.openxmlformats.org/drawingml/2006/main" xmlns:r="http://schemas.openxmlformats.org/officeDocument/2006/relationships" xmlns:p="http://schemas.openxmlformats.org/presentationml/2006/main">
  <p:tag name="ICONSECONDCOLOR" val="16777215"/>
  <p:tag name="EASYCOUNT" val=";38.;38.;38.;76.;77.;39."/>
</p:tagLst>
</file>

<file path=ppt/tags/tag38.xml><?xml version="1.0" encoding="utf-8"?>
<p:tagLst xmlns:a="http://schemas.openxmlformats.org/drawingml/2006/main" xmlns:r="http://schemas.openxmlformats.org/officeDocument/2006/relationships" xmlns:p="http://schemas.openxmlformats.org/presentationml/2006/main">
  <p:tag name="ICONSECONDCOLOR" val="16777215"/>
  <p:tag name="EASYCOUNT" val=";220.;221.;221.;587.;588.;293."/>
</p:tagLst>
</file>

<file path=ppt/tags/tag39.xml><?xml version="1.0" encoding="utf-8"?>
<p:tagLst xmlns:a="http://schemas.openxmlformats.org/drawingml/2006/main" xmlns:r="http://schemas.openxmlformats.org/officeDocument/2006/relationships" xmlns:p="http://schemas.openxmlformats.org/presentationml/2006/main">
  <p:tag name="EASYCOUNT" val=";293."/>
</p:tagLst>
</file>

<file path=ppt/tags/tag4.xml><?xml version="1.0" encoding="utf-8"?>
<p:tagLst xmlns:a="http://schemas.openxmlformats.org/drawingml/2006/main" xmlns:r="http://schemas.openxmlformats.org/officeDocument/2006/relationships" xmlns:p="http://schemas.openxmlformats.org/presentationml/2006/main">
  <p:tag name="SYNOPSYS-SHAPE" val="Y"/>
</p:tagLst>
</file>

<file path=ppt/tags/tag40.xml><?xml version="1.0" encoding="utf-8"?>
<p:tagLst xmlns:a="http://schemas.openxmlformats.org/drawingml/2006/main" xmlns:r="http://schemas.openxmlformats.org/officeDocument/2006/relationships" xmlns:p="http://schemas.openxmlformats.org/presentationml/2006/main">
  <p:tag name="EASYCOUNT" val=";39."/>
</p:tagLst>
</file>

<file path=ppt/tags/tag41.xml><?xml version="1.0" encoding="utf-8"?>
<p:tagLst xmlns:a="http://schemas.openxmlformats.org/drawingml/2006/main" xmlns:r="http://schemas.openxmlformats.org/officeDocument/2006/relationships" xmlns:p="http://schemas.openxmlformats.org/presentationml/2006/main">
  <p:tag name="EASYCOUNT" val=";315."/>
</p:tagLst>
</file>

<file path=ppt/tags/tag42.xml><?xml version="1.0" encoding="utf-8"?>
<p:tagLst xmlns:a="http://schemas.openxmlformats.org/drawingml/2006/main" xmlns:r="http://schemas.openxmlformats.org/officeDocument/2006/relationships" xmlns:p="http://schemas.openxmlformats.org/presentationml/2006/main">
  <p:tag name="EASYCOUNT" val=";127."/>
</p:tagLst>
</file>

<file path=ppt/tags/tag43.xml><?xml version="1.0" encoding="utf-8"?>
<p:tagLst xmlns:a="http://schemas.openxmlformats.org/drawingml/2006/main" xmlns:r="http://schemas.openxmlformats.org/officeDocument/2006/relationships" xmlns:p="http://schemas.openxmlformats.org/presentationml/2006/main">
  <p:tag name="EASYCOUNT" val=";493."/>
</p:tagLst>
</file>

<file path=ppt/tags/tag44.xml><?xml version="1.0" encoding="utf-8"?>
<p:tagLst xmlns:a="http://schemas.openxmlformats.org/drawingml/2006/main" xmlns:r="http://schemas.openxmlformats.org/officeDocument/2006/relationships" xmlns:p="http://schemas.openxmlformats.org/presentationml/2006/main">
  <p:tag name="ICONSECONDCOLOR" val="16777215"/>
  <p:tag name="EASYCOUNT" val=";259.;260.;260.;666.;667.;332."/>
</p:tagLst>
</file>

<file path=ppt/tags/tag45.xml><?xml version="1.0" encoding="utf-8"?>
<p:tagLst xmlns:a="http://schemas.openxmlformats.org/drawingml/2006/main" xmlns:r="http://schemas.openxmlformats.org/officeDocument/2006/relationships" xmlns:p="http://schemas.openxmlformats.org/presentationml/2006/main">
  <p:tag name="ICONSECONDCOLOR" val="16777215"/>
  <p:tag name="EASYCOUNT" val=";86.;732.;733.;364."/>
</p:tagLst>
</file>

<file path=ppt/tags/tag46.xml><?xml version="1.0" encoding="utf-8"?>
<p:tagLst xmlns:a="http://schemas.openxmlformats.org/drawingml/2006/main" xmlns:r="http://schemas.openxmlformats.org/officeDocument/2006/relationships" xmlns:p="http://schemas.openxmlformats.org/presentationml/2006/main">
  <p:tag name="ICONSECONDCOLOR" val="16777215"/>
  <p:tag name="EASYCOUNT" val=";157.;158.;158.;383.;384.;192."/>
</p:tagLst>
</file>

<file path=ppt/tags/tag47.xml><?xml version="1.0" encoding="utf-8"?>
<p:tagLst xmlns:a="http://schemas.openxmlformats.org/drawingml/2006/main" xmlns:r="http://schemas.openxmlformats.org/officeDocument/2006/relationships" xmlns:p="http://schemas.openxmlformats.org/presentationml/2006/main">
  <p:tag name="ICONSECONDCOLOR" val="16777215"/>
  <p:tag name="EASYCOUNT" val=";283.;284.;284.;735.;736.;366."/>
</p:tagLst>
</file>

<file path=ppt/tags/tag48.xml><?xml version="1.0" encoding="utf-8"?>
<p:tagLst xmlns:a="http://schemas.openxmlformats.org/drawingml/2006/main" xmlns:r="http://schemas.openxmlformats.org/officeDocument/2006/relationships" xmlns:p="http://schemas.openxmlformats.org/presentationml/2006/main">
  <p:tag name="EASYCOUNT" val=";366."/>
</p:tagLst>
</file>

<file path=ppt/tags/tag49.xml><?xml version="1.0" encoding="utf-8"?>
<p:tagLst xmlns:a="http://schemas.openxmlformats.org/drawingml/2006/main" xmlns:r="http://schemas.openxmlformats.org/officeDocument/2006/relationships" xmlns:p="http://schemas.openxmlformats.org/presentationml/2006/main">
  <p:tag name="EASYCOUNT" val=";192."/>
</p:tagLst>
</file>

<file path=ppt/tags/tag5.xml><?xml version="1.0" encoding="utf-8"?>
<p:tagLst xmlns:a="http://schemas.openxmlformats.org/drawingml/2006/main" xmlns:r="http://schemas.openxmlformats.org/officeDocument/2006/relationships" xmlns:p="http://schemas.openxmlformats.org/presentationml/2006/main">
  <p:tag name="EASYCOUNT" val=";1.;2."/>
</p:tagLst>
</file>

<file path=ppt/tags/tag50.xml><?xml version="1.0" encoding="utf-8"?>
<p:tagLst xmlns:a="http://schemas.openxmlformats.org/drawingml/2006/main" xmlns:r="http://schemas.openxmlformats.org/officeDocument/2006/relationships" xmlns:p="http://schemas.openxmlformats.org/presentationml/2006/main">
  <p:tag name="EASYCOUNT" val=";364."/>
</p:tagLst>
</file>

<file path=ppt/tags/tag51.xml><?xml version="1.0" encoding="utf-8"?>
<p:tagLst xmlns:a="http://schemas.openxmlformats.org/drawingml/2006/main" xmlns:r="http://schemas.openxmlformats.org/officeDocument/2006/relationships" xmlns:p="http://schemas.openxmlformats.org/presentationml/2006/main">
  <p:tag name="EASYCOUNT" val=";332."/>
</p:tagLst>
</file>

<file path=ppt/tags/tag52.xml><?xml version="1.0" encoding="utf-8"?>
<p:tagLst xmlns:a="http://schemas.openxmlformats.org/drawingml/2006/main" xmlns:r="http://schemas.openxmlformats.org/officeDocument/2006/relationships" xmlns:p="http://schemas.openxmlformats.org/presentationml/2006/main">
  <p:tag name="ICONSECONDCOLOR" val="16777215"/>
  <p:tag name="EASYCOUNT" val=";259.;260.;260.;666.;667.;332."/>
</p:tagLst>
</file>

<file path=ppt/tags/tag53.xml><?xml version="1.0" encoding="utf-8"?>
<p:tagLst xmlns:a="http://schemas.openxmlformats.org/drawingml/2006/main" xmlns:r="http://schemas.openxmlformats.org/officeDocument/2006/relationships" xmlns:p="http://schemas.openxmlformats.org/presentationml/2006/main">
  <p:tag name="EASYCOUNT" val=";265."/>
</p:tagLst>
</file>

<file path=ppt/tags/tag54.xml><?xml version="1.0" encoding="utf-8"?>
<p:tagLst xmlns:a="http://schemas.openxmlformats.org/drawingml/2006/main" xmlns:r="http://schemas.openxmlformats.org/officeDocument/2006/relationships" xmlns:p="http://schemas.openxmlformats.org/presentationml/2006/main">
  <p:tag name="ICONSECONDCOLOR" val="16777215"/>
  <p:tag name="EASYCOUNT" val=";86.;732.;733.;364."/>
</p:tagLst>
</file>

<file path=ppt/tags/tag55.xml><?xml version="1.0" encoding="utf-8"?>
<p:tagLst xmlns:a="http://schemas.openxmlformats.org/drawingml/2006/main" xmlns:r="http://schemas.openxmlformats.org/officeDocument/2006/relationships" xmlns:p="http://schemas.openxmlformats.org/presentationml/2006/main">
  <p:tag name="ICONSECONDCOLOR" val="16777215"/>
  <p:tag name="EASYCOUNT" val=";142.;143.;143.;353.;354.;177."/>
</p:tagLst>
</file>

<file path=ppt/tags/tag56.xml><?xml version="1.0" encoding="utf-8"?>
<p:tagLst xmlns:a="http://schemas.openxmlformats.org/drawingml/2006/main" xmlns:r="http://schemas.openxmlformats.org/officeDocument/2006/relationships" xmlns:p="http://schemas.openxmlformats.org/presentationml/2006/main">
  <p:tag name="EASYCOUNT" val=";177."/>
</p:tagLst>
</file>

<file path=ppt/tags/tag57.xml><?xml version="1.0" encoding="utf-8"?>
<p:tagLst xmlns:a="http://schemas.openxmlformats.org/drawingml/2006/main" xmlns:r="http://schemas.openxmlformats.org/officeDocument/2006/relationships" xmlns:p="http://schemas.openxmlformats.org/presentationml/2006/main">
  <p:tag name="ICONSECONDCOLOR" val="16777215"/>
  <p:tag name="EASYCOUNT" val=";157.;158.;158.;383.;384.;192."/>
</p:tagLst>
</file>

<file path=ppt/tags/tag58.xml><?xml version="1.0" encoding="utf-8"?>
<p:tagLst xmlns:a="http://schemas.openxmlformats.org/drawingml/2006/main" xmlns:r="http://schemas.openxmlformats.org/officeDocument/2006/relationships" xmlns:p="http://schemas.openxmlformats.org/presentationml/2006/main">
  <p:tag name="ICONSECONDCOLOR" val="16777215"/>
  <p:tag name="EASYCOUNT" val=";283.;284.;284.;735.;736.;366."/>
</p:tagLst>
</file>

<file path=ppt/tags/tag59.xml><?xml version="1.0" encoding="utf-8"?>
<p:tagLst xmlns:a="http://schemas.openxmlformats.org/drawingml/2006/main" xmlns:r="http://schemas.openxmlformats.org/officeDocument/2006/relationships" xmlns:p="http://schemas.openxmlformats.org/presentationml/2006/main">
  <p:tag name="EASYCOUNT" val=";366."/>
</p:tagLst>
</file>

<file path=ppt/tags/tag6.xml><?xml version="1.0" encoding="utf-8"?>
<p:tagLst xmlns:a="http://schemas.openxmlformats.org/drawingml/2006/main" xmlns:r="http://schemas.openxmlformats.org/officeDocument/2006/relationships" xmlns:p="http://schemas.openxmlformats.org/presentationml/2006/main">
  <p:tag name="EASYCOUNT" val=";1."/>
</p:tagLst>
</file>

<file path=ppt/tags/tag60.xml><?xml version="1.0" encoding="utf-8"?>
<p:tagLst xmlns:a="http://schemas.openxmlformats.org/drawingml/2006/main" xmlns:r="http://schemas.openxmlformats.org/officeDocument/2006/relationships" xmlns:p="http://schemas.openxmlformats.org/presentationml/2006/main">
  <p:tag name="EASYCOUNT" val=";192."/>
</p:tagLst>
</file>

<file path=ppt/tags/tag61.xml><?xml version="1.0" encoding="utf-8"?>
<p:tagLst xmlns:a="http://schemas.openxmlformats.org/drawingml/2006/main" xmlns:r="http://schemas.openxmlformats.org/officeDocument/2006/relationships" xmlns:p="http://schemas.openxmlformats.org/presentationml/2006/main">
  <p:tag name="ICONSECONDCOLOR" val="16777215"/>
  <p:tag name="EASYCOUNT" val=";157.;158.;158.;383.;384.;192."/>
</p:tagLst>
</file>

<file path=ppt/tags/tag62.xml><?xml version="1.0" encoding="utf-8"?>
<p:tagLst xmlns:a="http://schemas.openxmlformats.org/drawingml/2006/main" xmlns:r="http://schemas.openxmlformats.org/officeDocument/2006/relationships" xmlns:p="http://schemas.openxmlformats.org/presentationml/2006/main">
  <p:tag name="ICONSECONDCOLOR" val="16777215"/>
  <p:tag name="EASYCOUNT" val=";283.;284.;284.;735.;736.;366."/>
</p:tagLst>
</file>

<file path=ppt/tags/tag63.xml><?xml version="1.0" encoding="utf-8"?>
<p:tagLst xmlns:a="http://schemas.openxmlformats.org/drawingml/2006/main" xmlns:r="http://schemas.openxmlformats.org/officeDocument/2006/relationships" xmlns:p="http://schemas.openxmlformats.org/presentationml/2006/main">
  <p:tag name="EASYCOUNT" val=";366."/>
</p:tagLst>
</file>

<file path=ppt/tags/tag64.xml><?xml version="1.0" encoding="utf-8"?>
<p:tagLst xmlns:a="http://schemas.openxmlformats.org/drawingml/2006/main" xmlns:r="http://schemas.openxmlformats.org/officeDocument/2006/relationships" xmlns:p="http://schemas.openxmlformats.org/presentationml/2006/main">
  <p:tag name="EASYCOUNT" val=";192."/>
</p:tagLst>
</file>

<file path=ppt/tags/tag65.xml><?xml version="1.0" encoding="utf-8"?>
<p:tagLst xmlns:a="http://schemas.openxmlformats.org/drawingml/2006/main" xmlns:r="http://schemas.openxmlformats.org/officeDocument/2006/relationships" xmlns:p="http://schemas.openxmlformats.org/presentationml/2006/main">
  <p:tag name="EASYCOUNT" val=";364."/>
</p:tagLst>
</file>

<file path=ppt/tags/tag66.xml><?xml version="1.0" encoding="utf-8"?>
<p:tagLst xmlns:a="http://schemas.openxmlformats.org/drawingml/2006/main" xmlns:r="http://schemas.openxmlformats.org/officeDocument/2006/relationships" xmlns:p="http://schemas.openxmlformats.org/presentationml/2006/main">
  <p:tag name="EASYCOUNT" val=";332."/>
</p:tagLst>
</file>

<file path=ppt/tags/tag67.xml><?xml version="1.0" encoding="utf-8"?>
<p:tagLst xmlns:a="http://schemas.openxmlformats.org/drawingml/2006/main" xmlns:r="http://schemas.openxmlformats.org/officeDocument/2006/relationships" xmlns:p="http://schemas.openxmlformats.org/presentationml/2006/main">
  <p:tag name="ICONSECONDCOLOR" val="16777215"/>
  <p:tag name="EASYCOUNT" val=";38.;38.;38.;76.;77.;39."/>
</p:tagLst>
</file>

<file path=ppt/tags/tag68.xml><?xml version="1.0" encoding="utf-8"?>
<p:tagLst xmlns:a="http://schemas.openxmlformats.org/drawingml/2006/main" xmlns:r="http://schemas.openxmlformats.org/officeDocument/2006/relationships" xmlns:p="http://schemas.openxmlformats.org/presentationml/2006/main">
  <p:tag name="ICONSECONDCOLOR" val="16777215"/>
  <p:tag name="EASYCOUNT" val=";298.;299.;299.;765.;766.;381."/>
</p:tagLst>
</file>

<file path=ppt/tags/tag69.xml><?xml version="1.0" encoding="utf-8"?>
<p:tagLst xmlns:a="http://schemas.openxmlformats.org/drawingml/2006/main" xmlns:r="http://schemas.openxmlformats.org/officeDocument/2006/relationships" xmlns:p="http://schemas.openxmlformats.org/presentationml/2006/main">
  <p:tag name="ICONSECONDCOLOR" val="16777215"/>
  <p:tag name="EASYCOUNT" val=";189.;190.;190.;525.;526.;262."/>
</p:tagLst>
</file>

<file path=ppt/tags/tag7.xml><?xml version="1.0" encoding="utf-8"?>
<p:tagLst xmlns:a="http://schemas.openxmlformats.org/drawingml/2006/main" xmlns:r="http://schemas.openxmlformats.org/officeDocument/2006/relationships" xmlns:p="http://schemas.openxmlformats.org/presentationml/2006/main">
  <p:tag name="EASYCOUNT" val=";2."/>
</p:tagLst>
</file>

<file path=ppt/tags/tag70.xml><?xml version="1.0" encoding="utf-8"?>
<p:tagLst xmlns:a="http://schemas.openxmlformats.org/drawingml/2006/main" xmlns:r="http://schemas.openxmlformats.org/officeDocument/2006/relationships" xmlns:p="http://schemas.openxmlformats.org/presentationml/2006/main">
  <p:tag name="ICONSECONDCOLOR" val="16777215"/>
  <p:tag name="EASYCOUNT" val=";318.;319.;319.;805.;806.;401."/>
</p:tagLst>
</file>

<file path=ppt/tags/tag71.xml><?xml version="1.0" encoding="utf-8"?>
<p:tagLst xmlns:a="http://schemas.openxmlformats.org/drawingml/2006/main" xmlns:r="http://schemas.openxmlformats.org/officeDocument/2006/relationships" xmlns:p="http://schemas.openxmlformats.org/presentationml/2006/main">
  <p:tag name="ICONSECONDCOLOR" val="16777215"/>
  <p:tag name="EASYCOUNT" val=";3.;3.;3.;5.;6.;3."/>
</p:tagLst>
</file>

<file path=ppt/tags/tag72.xml><?xml version="1.0" encoding="utf-8"?>
<p:tagLst xmlns:a="http://schemas.openxmlformats.org/drawingml/2006/main" xmlns:r="http://schemas.openxmlformats.org/officeDocument/2006/relationships" xmlns:p="http://schemas.openxmlformats.org/presentationml/2006/main">
  <p:tag name="ICONSECONDCOLOR" val="16777215"/>
  <p:tag name="EASYCOUNT" val=";185.;186.;186.;517.;518.;258."/>
</p:tagLst>
</file>

<file path=ppt/tags/tag73.xml><?xml version="1.0" encoding="utf-8"?>
<p:tagLst xmlns:a="http://schemas.openxmlformats.org/drawingml/2006/main" xmlns:r="http://schemas.openxmlformats.org/officeDocument/2006/relationships" xmlns:p="http://schemas.openxmlformats.org/presentationml/2006/main">
  <p:tag name="ICONSECONDCOLOR" val="16777215"/>
  <p:tag name="EASYCOUNT" val=";139.;140.;140.;347.;348.;174."/>
</p:tagLst>
</file>

<file path=ppt/tags/tag74.xml><?xml version="1.0" encoding="utf-8"?>
<p:tagLst xmlns:a="http://schemas.openxmlformats.org/drawingml/2006/main" xmlns:r="http://schemas.openxmlformats.org/officeDocument/2006/relationships" xmlns:p="http://schemas.openxmlformats.org/presentationml/2006/main">
  <p:tag name="ICONSECONDCOLOR" val="16777215"/>
  <p:tag name="EASYCOUNT" val=";263.;264.;264.;674.;675.;336."/>
</p:tagLst>
</file>

<file path=ppt/tags/tag75.xml><?xml version="1.0" encoding="utf-8"?>
<p:tagLst xmlns:a="http://schemas.openxmlformats.org/drawingml/2006/main" xmlns:r="http://schemas.openxmlformats.org/officeDocument/2006/relationships" xmlns:p="http://schemas.openxmlformats.org/presentationml/2006/main">
  <p:tag name="EASYCOUNT" val=";336."/>
</p:tagLst>
</file>

<file path=ppt/tags/tag76.xml><?xml version="1.0" encoding="utf-8"?>
<p:tagLst xmlns:a="http://schemas.openxmlformats.org/drawingml/2006/main" xmlns:r="http://schemas.openxmlformats.org/officeDocument/2006/relationships" xmlns:p="http://schemas.openxmlformats.org/presentationml/2006/main">
  <p:tag name="EASYCOUNT" val=";174."/>
</p:tagLst>
</file>

<file path=ppt/tags/tag77.xml><?xml version="1.0" encoding="utf-8"?>
<p:tagLst xmlns:a="http://schemas.openxmlformats.org/drawingml/2006/main" xmlns:r="http://schemas.openxmlformats.org/officeDocument/2006/relationships" xmlns:p="http://schemas.openxmlformats.org/presentationml/2006/main">
  <p:tag name="EASYCOUNT" val=";258."/>
</p:tagLst>
</file>

<file path=ppt/tags/tag78.xml><?xml version="1.0" encoding="utf-8"?>
<p:tagLst xmlns:a="http://schemas.openxmlformats.org/drawingml/2006/main" xmlns:r="http://schemas.openxmlformats.org/officeDocument/2006/relationships" xmlns:p="http://schemas.openxmlformats.org/presentationml/2006/main">
  <p:tag name="EASYCOUNT" val=";3."/>
</p:tagLst>
</file>

<file path=ppt/tags/tag79.xml><?xml version="1.0" encoding="utf-8"?>
<p:tagLst xmlns:a="http://schemas.openxmlformats.org/drawingml/2006/main" xmlns:r="http://schemas.openxmlformats.org/officeDocument/2006/relationships" xmlns:p="http://schemas.openxmlformats.org/presentationml/2006/main">
  <p:tag name="EASYCOUNT" val=";401."/>
</p:tagLst>
</file>

<file path=ppt/tags/tag8.xml><?xml version="1.0" encoding="utf-8"?>
<p:tagLst xmlns:a="http://schemas.openxmlformats.org/drawingml/2006/main" xmlns:r="http://schemas.openxmlformats.org/officeDocument/2006/relationships" xmlns:p="http://schemas.openxmlformats.org/presentationml/2006/main">
  <p:tag name="EASYMETA" val="&lt;shapeElement&gt;&#10;&#10;&lt;name1&gt;IAV Logo B0&lt;/name1&gt;&#10;&#10;&lt;name2&gt;IAV Logo B0&lt;/name2&gt;&#10;&#10;&lt;category1&gt;IAV Elemente&lt;/category1&gt;&#10;&#10;&lt;category2&gt;IAV Elements&lt;/category2&gt;&#10;&#10;&lt;tags1&gt;&lt;/tags1&gt;&#10;&#10;&lt;tags2&gt;&lt;/tags2&gt;&#10;&#10;&lt;lineBreak&gt;false&lt;/lineBreak&gt;&#10;&#10;&lt;forceSquarePreview&gt;false&lt;/forceSquarePreview&gt;&#10;&#10;&lt;fileName&gt;IAV_Logo_B0&lt;/fileName&gt;&#10;&#10;&lt;ungroup&gt;1&lt;/ungroup&gt;&#10;&lt;type&gt;2&lt;/type&gt;&#10;&#10;&lt;/shapeElement&gt;"/>
  <p:tag name="LEFT" val="799,0744"/>
  <p:tag name="TOP" val="462,0771"/>
</p:tagLst>
</file>

<file path=ppt/tags/tag80.xml><?xml version="1.0" encoding="utf-8"?>
<p:tagLst xmlns:a="http://schemas.openxmlformats.org/drawingml/2006/main" xmlns:r="http://schemas.openxmlformats.org/officeDocument/2006/relationships" xmlns:p="http://schemas.openxmlformats.org/presentationml/2006/main">
  <p:tag name="EASYCOUNT" val=";262."/>
</p:tagLst>
</file>

<file path=ppt/tags/tag81.xml><?xml version="1.0" encoding="utf-8"?>
<p:tagLst xmlns:a="http://schemas.openxmlformats.org/drawingml/2006/main" xmlns:r="http://schemas.openxmlformats.org/officeDocument/2006/relationships" xmlns:p="http://schemas.openxmlformats.org/presentationml/2006/main">
  <p:tag name="EASYCOUNT" val=";381."/>
</p:tagLst>
</file>

<file path=ppt/tags/tag82.xml><?xml version="1.0" encoding="utf-8"?>
<p:tagLst xmlns:a="http://schemas.openxmlformats.org/drawingml/2006/main" xmlns:r="http://schemas.openxmlformats.org/officeDocument/2006/relationships" xmlns:p="http://schemas.openxmlformats.org/presentationml/2006/main">
  <p:tag name="EASYCOUNT" val=";39."/>
</p:tagLst>
</file>

<file path=ppt/tags/tag83.xml><?xml version="1.0" encoding="utf-8"?>
<p:tagLst xmlns:a="http://schemas.openxmlformats.org/drawingml/2006/main" xmlns:r="http://schemas.openxmlformats.org/officeDocument/2006/relationships" xmlns:p="http://schemas.openxmlformats.org/presentationml/2006/main">
  <p:tag name="ICONSECONDCOLOR" val="16777215"/>
  <p:tag name="EASYCOUNT" val=";220.;221.;221.;587.;588.;293."/>
</p:tagLst>
</file>

<file path=ppt/tags/tag84.xml><?xml version="1.0" encoding="utf-8"?>
<p:tagLst xmlns:a="http://schemas.openxmlformats.org/drawingml/2006/main" xmlns:r="http://schemas.openxmlformats.org/officeDocument/2006/relationships" xmlns:p="http://schemas.openxmlformats.org/presentationml/2006/main">
  <p:tag name="ICONSECONDCOLOR" val="16777215"/>
  <p:tag name="EASYCOUNT" val=";70.;485.;486.;242."/>
</p:tagLst>
</file>

<file path=ppt/tags/tag85.xml><?xml version="1.0" encoding="utf-8"?>
<p:tagLst xmlns:a="http://schemas.openxmlformats.org/drawingml/2006/main" xmlns:r="http://schemas.openxmlformats.org/officeDocument/2006/relationships" xmlns:p="http://schemas.openxmlformats.org/presentationml/2006/main">
  <p:tag name="ICONSECONDCOLOR" val="16777215"/>
  <p:tag name="EASYCOUNT" val=";257.;258.;258.;662.;663.;330."/>
</p:tagLst>
</file>

<file path=ppt/tags/tag86.xml><?xml version="1.0" encoding="utf-8"?>
<p:tagLst xmlns:a="http://schemas.openxmlformats.org/drawingml/2006/main" xmlns:r="http://schemas.openxmlformats.org/officeDocument/2006/relationships" xmlns:p="http://schemas.openxmlformats.org/presentationml/2006/main">
  <p:tag name="EASYCOUNT" val=";330."/>
</p:tagLst>
</file>

<file path=ppt/tags/tag87.xml><?xml version="1.0" encoding="utf-8"?>
<p:tagLst xmlns:a="http://schemas.openxmlformats.org/drawingml/2006/main" xmlns:r="http://schemas.openxmlformats.org/officeDocument/2006/relationships" xmlns:p="http://schemas.openxmlformats.org/presentationml/2006/main">
  <p:tag name="EASYCOUNT" val=";242."/>
</p:tagLst>
</file>

<file path=ppt/tags/tag88.xml><?xml version="1.0" encoding="utf-8"?>
<p:tagLst xmlns:a="http://schemas.openxmlformats.org/drawingml/2006/main" xmlns:r="http://schemas.openxmlformats.org/officeDocument/2006/relationships" xmlns:p="http://schemas.openxmlformats.org/presentationml/2006/main">
  <p:tag name="EASYCOUNT" val=";293."/>
</p:tagLst>
</file>

<file path=ppt/tags/tag89.xml><?xml version="1.0" encoding="utf-8"?>
<p:tagLst xmlns:a="http://schemas.openxmlformats.org/drawingml/2006/main" xmlns:r="http://schemas.openxmlformats.org/officeDocument/2006/relationships" xmlns:p="http://schemas.openxmlformats.org/presentationml/2006/main">
  <p:tag name="ICONSECONDCOLOR" val="16777215"/>
  <p:tag name="EASYCOUNT" val=";224.;225.;225.;595.;596.;297."/>
</p:tagLst>
</file>

<file path=ppt/tags/tag9.xml><?xml version="1.0" encoding="utf-8"?>
<p:tagLst xmlns:a="http://schemas.openxmlformats.org/drawingml/2006/main" xmlns:r="http://schemas.openxmlformats.org/officeDocument/2006/relationships" xmlns:p="http://schemas.openxmlformats.org/presentationml/2006/main">
  <p:tag name="ICONSECONDCOLOR" val="16777215"/>
  <p:tag name="EASYCOUNT" val=";1.;1.;1.;1.;2.;1."/>
</p:tagLst>
</file>

<file path=ppt/tags/tag90.xml><?xml version="1.0" encoding="utf-8"?>
<p:tagLst xmlns:a="http://schemas.openxmlformats.org/drawingml/2006/main" xmlns:r="http://schemas.openxmlformats.org/officeDocument/2006/relationships" xmlns:p="http://schemas.openxmlformats.org/presentationml/2006/main">
  <p:tag name="ICONSECONDCOLOR" val="16777215"/>
  <p:tag name="EASYCOUNT" val=";194.;195.;195.;535.;536.;267."/>
</p:tagLst>
</file>

<file path=ppt/tags/tag91.xml><?xml version="1.0" encoding="utf-8"?>
<p:tagLst xmlns:a="http://schemas.openxmlformats.org/drawingml/2006/main" xmlns:r="http://schemas.openxmlformats.org/officeDocument/2006/relationships" xmlns:p="http://schemas.openxmlformats.org/presentationml/2006/main">
  <p:tag name="ICONSECONDCOLOR" val="16777215"/>
  <p:tag name="EASYCOUNT" val=";79.;718.;719.;357."/>
</p:tagLst>
</file>

<file path=ppt/tags/tag92.xml><?xml version="1.0" encoding="utf-8"?>
<p:tagLst xmlns:a="http://schemas.openxmlformats.org/drawingml/2006/main" xmlns:r="http://schemas.openxmlformats.org/officeDocument/2006/relationships" xmlns:p="http://schemas.openxmlformats.org/presentationml/2006/main">
  <p:tag name="EASYCOUNT" val=";357."/>
</p:tagLst>
</file>

<file path=ppt/tags/tag93.xml><?xml version="1.0" encoding="utf-8"?>
<p:tagLst xmlns:a="http://schemas.openxmlformats.org/drawingml/2006/main" xmlns:r="http://schemas.openxmlformats.org/officeDocument/2006/relationships" xmlns:p="http://schemas.openxmlformats.org/presentationml/2006/main">
  <p:tag name="EASYCOUNT" val=";267."/>
</p:tagLst>
</file>

<file path=ppt/tags/tag94.xml><?xml version="1.0" encoding="utf-8"?>
<p:tagLst xmlns:a="http://schemas.openxmlformats.org/drawingml/2006/main" xmlns:r="http://schemas.openxmlformats.org/officeDocument/2006/relationships" xmlns:p="http://schemas.openxmlformats.org/presentationml/2006/main">
  <p:tag name="EASYCOUNT" val=";297."/>
</p:tagLst>
</file>

<file path=ppt/tags/tag95.xml><?xml version="1.0" encoding="utf-8"?>
<p:tagLst xmlns:a="http://schemas.openxmlformats.org/drawingml/2006/main" xmlns:r="http://schemas.openxmlformats.org/officeDocument/2006/relationships" xmlns:p="http://schemas.openxmlformats.org/presentationml/2006/main">
  <p:tag name="EASYCOUNT" val=";7.;8.;9."/>
  <p:tag name="CONTACTSLIDE" val="yes"/>
</p:tagLst>
</file>

<file path=ppt/tags/tag96.xml><?xml version="1.0" encoding="utf-8"?>
<p:tagLst xmlns:a="http://schemas.openxmlformats.org/drawingml/2006/main" xmlns:r="http://schemas.openxmlformats.org/officeDocument/2006/relationships" xmlns:p="http://schemas.openxmlformats.org/presentationml/2006/main">
  <p:tag name="EASYCOUNT" val=";7."/>
</p:tagLst>
</file>

<file path=ppt/tags/tag97.xml><?xml version="1.0" encoding="utf-8"?>
<p:tagLst xmlns:a="http://schemas.openxmlformats.org/drawingml/2006/main" xmlns:r="http://schemas.openxmlformats.org/officeDocument/2006/relationships" xmlns:p="http://schemas.openxmlformats.org/presentationml/2006/main">
  <p:tag name="EASYCOUNT" val=";8.;9."/>
</p:tagLst>
</file>

<file path=ppt/theme/theme1.xml><?xml version="1.0" encoding="utf-8"?>
<a:theme xmlns:a="http://schemas.openxmlformats.org/drawingml/2006/main" name="IAV">
  <a:themeElements>
    <a:clrScheme name="Benutzerdefiniert 11">
      <a:dk1>
        <a:srgbClr val="001A54"/>
      </a:dk1>
      <a:lt1>
        <a:srgbClr val="FFFFFF"/>
      </a:lt1>
      <a:dk2>
        <a:srgbClr val="041E96"/>
      </a:dk2>
      <a:lt2>
        <a:srgbClr val="FFFFFF"/>
      </a:lt2>
      <a:accent1>
        <a:srgbClr val="52C9FF"/>
      </a:accent1>
      <a:accent2>
        <a:srgbClr val="0091FF"/>
      </a:accent2>
      <a:accent3>
        <a:srgbClr val="1446EB"/>
      </a:accent3>
      <a:accent4>
        <a:srgbClr val="5500B4"/>
      </a:accent4>
      <a:accent5>
        <a:srgbClr val="A200E6"/>
      </a:accent5>
      <a:accent6>
        <a:srgbClr val="DC46F3"/>
      </a:accent6>
      <a:hlink>
        <a:srgbClr val="FF73FF"/>
      </a:hlink>
      <a:folHlink>
        <a:srgbClr val="FF73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44000" tIns="108000" rIns="144000" bIns="144000" rtlCol="0" anchor="t"/>
      <a:lstStyle>
        <a:defPPr algn="l">
          <a:spcBef>
            <a:spcPts val="8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176213" indent="-176213" algn="l">
          <a:lnSpc>
            <a:spcPct val="120000"/>
          </a:lnSpc>
          <a:spcBef>
            <a:spcPts val="800"/>
          </a:spcBef>
          <a:buFont typeface="Arial" panose="020B0604020202020204" pitchFamily="34" charset="0"/>
          <a:buChar char="•"/>
          <a:defRPr sz="1600" dirty="0" err="1" smtClean="0"/>
        </a:defPPr>
      </a:lstStyle>
    </a:txDef>
  </a:objectDefaults>
  <a:extraClrSchemeLst/>
  <a:custClrLst>
    <a:custClr name="B0">
      <a:srgbClr val="001A54"/>
    </a:custClr>
    <a:custClr name="B1">
      <a:srgbClr val="041E96"/>
    </a:custClr>
    <a:custClr name="B2">
      <a:srgbClr val="1446EB"/>
    </a:custClr>
    <a:custClr name="B3">
      <a:srgbClr val="0091FF"/>
    </a:custClr>
    <a:custClr name="B4">
      <a:srgbClr val="52C9FF"/>
    </a:custClr>
    <a:custClr name="B5">
      <a:srgbClr val="96E7FF"/>
    </a:custClr>
    <a:custClr name="B6">
      <a:srgbClr val="D2F5FF"/>
    </a:custClr>
    <a:custClr name="r:255 g:255 b:255">
      <a:srgbClr val="FFFFFF"/>
    </a:custClr>
    <a:custClr name="r:255 g:255 b:255">
      <a:srgbClr val="FFFFFF"/>
    </a:custClr>
    <a:custClr name="r:255 g:255 b:255">
      <a:srgbClr val="FFFFFF"/>
    </a:custClr>
    <a:custClr name="r:255 g:255 b:255">
      <a:srgbClr val="FFFFFF"/>
    </a:custClr>
    <a:custClr name="M1">
      <a:srgbClr val="5500B4"/>
    </a:custClr>
    <a:custClr name="M2">
      <a:srgbClr val="A200E6"/>
    </a:custClr>
    <a:custClr name="M3">
      <a:srgbClr val="DC46F3"/>
    </a:custClr>
    <a:custClr name="M4">
      <a:srgbClr val="FF73FA"/>
    </a:custClr>
    <a:custClr name="M5">
      <a:srgbClr val="FFAFFF"/>
    </a:custClr>
    <a:custClr name="M6">
      <a:srgbClr val="FDDE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r:255 g:255 b:255">
      <a:srgbClr val="FFFFFF"/>
    </a:custClr>
    <a:custClr name="Gray (Inactive Content)">
      <a:srgbClr val="CCCCCC"/>
    </a:custClr>
    <a:custClr name="Traffic Light Red">
      <a:srgbClr val="F80000"/>
    </a:custClr>
    <a:custClr name="Traffic Light Yellow">
      <a:srgbClr val="FFD800"/>
    </a:custClr>
    <a:custClr name="Traffic Light Green">
      <a:srgbClr val="80D800"/>
    </a:custClr>
    <a:custClr name="Dark Green">
      <a:srgbClr val="28A000"/>
    </a:custClr>
    <a:custClr name="Orange">
      <a:srgbClr val="FF9000"/>
    </a:custClr>
    <a:custClr name="r:255 g:255 b:255">
      <a:srgbClr val="FFFFFF"/>
    </a:custClr>
    <a:custClr name="r:255 g:255 b:255">
      <a:srgbClr val="FFFFFF"/>
    </a:custClr>
    <a:custClr name="r:255 g:255 b:255">
      <a:srgbClr val="FFFFFF"/>
    </a:custClr>
    <a:custClr name="r:255 g:255 b:255">
      <a:srgbClr val="FFFFFF"/>
    </a:custClr>
  </a:custClrLst>
  <a:extLst>
    <a:ext uri="{05A4C25C-085E-4340-85A3-A5531E510DB2}">
      <thm15:themeFamily xmlns:thm15="http://schemas.microsoft.com/office/thememl/2012/main" name="211115_IAV_PPT-Vorlage_DE_V02_jrr.pptx" id="{FE86CE97-2B86-47DC-960C-7AC964D0D8BF}" vid="{82D18DCE-96AC-45FE-BE25-B4EEEA6662A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af42ac6-9e93-4de9-9a72-10f913041ca1">
      <Terms xmlns="http://schemas.microsoft.com/office/infopath/2007/PartnerControls"/>
    </lcf76f155ced4ddcb4097134ff3c332f>
    <TaxCatchAll xmlns="dba31755-6864-4b8c-9e87-d0ce55a9dd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5D6B3C6E37A54E8C32452C1A24B578" ma:contentTypeVersion="13" ma:contentTypeDescription="Create a new document." ma:contentTypeScope="" ma:versionID="e58063f3d42c16f7ae81f7be38fa36b9">
  <xsd:schema xmlns:xsd="http://www.w3.org/2001/XMLSchema" xmlns:xs="http://www.w3.org/2001/XMLSchema" xmlns:p="http://schemas.microsoft.com/office/2006/metadata/properties" xmlns:ns2="daf42ac6-9e93-4de9-9a72-10f913041ca1" xmlns:ns3="dba31755-6864-4b8c-9e87-d0ce55a9ddc2" targetNamespace="http://schemas.microsoft.com/office/2006/metadata/properties" ma:root="true" ma:fieldsID="03704d65d3f8dd8c088dd9048ae752ff" ns2:_="" ns3:_="">
    <xsd:import namespace="daf42ac6-9e93-4de9-9a72-10f913041ca1"/>
    <xsd:import namespace="dba31755-6864-4b8c-9e87-d0ce55a9dd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42ac6-9e93-4de9-9a72-10f913041c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781aa3-eb08-4e80-b5cd-4604a4ade6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31755-6864-4b8c-9e87-d0ce55a9dd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6f277a9-21bd-48a5-a7b2-29c823437733}" ma:internalName="TaxCatchAll" ma:showField="CatchAllData" ma:web="dba31755-6864-4b8c-9e87-d0ce55a9dd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423D9F-D4F6-4722-86F7-B7F1FD487CDF}">
  <ds:schemaRefs>
    <ds:schemaRef ds:uri="http://purl.org/dc/dcmitype/"/>
    <ds:schemaRef ds:uri="http://purl.org/dc/terms/"/>
    <ds:schemaRef ds:uri="http://schemas.microsoft.com/office/2006/metadata/properties"/>
    <ds:schemaRef ds:uri="http://schemas.microsoft.com/office/2006/documentManagement/types"/>
    <ds:schemaRef ds:uri="09130a7c-92cc-4e34-b8e4-72eee94df1b6"/>
    <ds:schemaRef ds:uri="http://purl.org/dc/elements/1.1/"/>
    <ds:schemaRef ds:uri="http://schemas.microsoft.com/office/infopath/2007/PartnerControls"/>
    <ds:schemaRef ds:uri="http://schemas.openxmlformats.org/package/2006/metadata/core-properties"/>
    <ds:schemaRef ds:uri="e1e66736-a3dc-482f-b04b-4e407ae1a9cb"/>
    <ds:schemaRef ds:uri="http://www.w3.org/XML/1998/namespace"/>
  </ds:schemaRefs>
</ds:datastoreItem>
</file>

<file path=customXml/itemProps2.xml><?xml version="1.0" encoding="utf-8"?>
<ds:datastoreItem xmlns:ds="http://schemas.openxmlformats.org/officeDocument/2006/customXml" ds:itemID="{BFAF97D2-9CBE-4103-8041-6B1C3EDD849A}"/>
</file>

<file path=customXml/itemProps3.xml><?xml version="1.0" encoding="utf-8"?>
<ds:datastoreItem xmlns:ds="http://schemas.openxmlformats.org/officeDocument/2006/customXml" ds:itemID="{86F59E95-4674-4DBF-8B86-37F165645A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3739</Words>
  <Application>Microsoft Office PowerPoint</Application>
  <PresentationFormat>Custom</PresentationFormat>
  <Paragraphs>550</Paragraphs>
  <Slides>23</Slides>
  <Notes>23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FujitsuInfinityPro-Regular</vt:lpstr>
      <vt:lpstr>MS PGothic</vt:lpstr>
      <vt:lpstr>Rubik</vt:lpstr>
      <vt:lpstr>游ゴシック Medium</vt:lpstr>
      <vt:lpstr>Aptos</vt:lpstr>
      <vt:lpstr>Arial</vt:lpstr>
      <vt:lpstr>Calibri</vt:lpstr>
      <vt:lpstr>Courier New</vt:lpstr>
      <vt:lpstr>Open Sans</vt:lpstr>
      <vt:lpstr>Segoe UI</vt:lpstr>
      <vt:lpstr>IAV</vt:lpstr>
      <vt:lpstr>think-cell Folie</vt:lpstr>
      <vt:lpstr>Trends of Automotive Threats and Attacks</vt:lpstr>
      <vt:lpstr>Introduction of IAV</vt:lpstr>
      <vt:lpstr>Dr. Dennis Kengo Oka</vt:lpstr>
      <vt:lpstr>Agenda</vt:lpstr>
      <vt:lpstr>Agenda</vt:lpstr>
      <vt:lpstr>Overview of Automotive Threats in 2024</vt:lpstr>
      <vt:lpstr>Overview of Published Automotive Vulnerabilities</vt:lpstr>
      <vt:lpstr>Estimated Cost of Cyberattacks in the Automotive Industry</vt:lpstr>
      <vt:lpstr>SDV Ecosystem – New Use Cases and Technologies</vt:lpstr>
      <vt:lpstr>Increased Attack Surface</vt:lpstr>
      <vt:lpstr>Future Technologies – Quantum Computing</vt:lpstr>
      <vt:lpstr>Quantum Computing Impact on Cybersecurity</vt:lpstr>
      <vt:lpstr>PQC Approaches</vt:lpstr>
      <vt:lpstr>Agenda</vt:lpstr>
      <vt:lpstr>Examples of Past Attacks</vt:lpstr>
      <vt:lpstr>Deep Dive</vt:lpstr>
      <vt:lpstr>Overview of Architecture</vt:lpstr>
      <vt:lpstr>Weaknesses</vt:lpstr>
      <vt:lpstr>Attack Steps</vt:lpstr>
      <vt:lpstr>Summary of the Attack</vt:lpstr>
      <vt:lpstr>Disclosure &amp; Remediation</vt:lpstr>
      <vt:lpstr>Call to Action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Vorlage für IAV-Präsentationen</dc:title>
  <dc:creator>Oka, Dr. Dennis Kengo (JP)</dc:creator>
  <cp:lastModifiedBy>Oka, Dr. Dennis Kengo (JP)</cp:lastModifiedBy>
  <cp:revision>61</cp:revision>
  <cp:lastPrinted>2020-08-14T12:42:29Z</cp:lastPrinted>
  <dcterms:created xsi:type="dcterms:W3CDTF">2021-11-15T12:53:26Z</dcterms:created>
  <dcterms:modified xsi:type="dcterms:W3CDTF">2025-05-20T20:07:32Z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0x010100485D6B3C6E37A54E8C32452C1A24B578</vt:lpwstr>
  </property>
  <property fmtid="{D5CDD505-2E9C-101B-9397-08002B2CF9AE}" pid="3" name="MSIP_Label_eda87506-7fda-481d-a14b-4a8fe5add330_Enabled">
    <vt:lpwstr>true</vt:lpwstr>
  </property>
  <property fmtid="{D5CDD505-2E9C-101B-9397-08002B2CF9AE}" pid="4" name="MSIP_Label_eda87506-7fda-481d-a14b-4a8fe5add330_SetDate">
    <vt:lpwstr>2021-11-08T12:19:10Z</vt:lpwstr>
  </property>
  <property fmtid="{D5CDD505-2E9C-101B-9397-08002B2CF9AE}" pid="5" name="MSIP_Label_eda87506-7fda-481d-a14b-4a8fe5add330_Method">
    <vt:lpwstr>Standard</vt:lpwstr>
  </property>
  <property fmtid="{D5CDD505-2E9C-101B-9397-08002B2CF9AE}" pid="6" name="MSIP_Label_eda87506-7fda-481d-a14b-4a8fe5add330_Name">
    <vt:lpwstr>internal</vt:lpwstr>
  </property>
  <property fmtid="{D5CDD505-2E9C-101B-9397-08002B2CF9AE}" pid="7" name="MSIP_Label_eda87506-7fda-481d-a14b-4a8fe5add330_SiteId">
    <vt:lpwstr>cd726fc8-636c-4794-8425-41f9d8b0d7d5</vt:lpwstr>
  </property>
  <property fmtid="{D5CDD505-2E9C-101B-9397-08002B2CF9AE}" pid="8" name="MSIP_Label_eda87506-7fda-481d-a14b-4a8fe5add330_ActionId">
    <vt:lpwstr>f2fe046f-84d0-4a87-9c4f-badbea6e297f</vt:lpwstr>
  </property>
  <property fmtid="{D5CDD505-2E9C-101B-9397-08002B2CF9AE}" pid="9" name="MSIP_Label_eda87506-7fda-481d-a14b-4a8fe5add330_ContentBits">
    <vt:lpwstr>0</vt:lpwstr>
  </property>
</Properties>
</file>