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authors.xml" ContentType="application/vnd.ms-powerpoint.auth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77" r:id="rId4"/>
  </p:sldMasterIdLst>
  <p:notesMasterIdLst>
    <p:notesMasterId r:id="rId25"/>
  </p:notesMasterIdLst>
  <p:sldIdLst>
    <p:sldId id="2147472066" r:id="rId5"/>
    <p:sldId id="2147472183" r:id="rId6"/>
    <p:sldId id="2147472361" r:id="rId7"/>
    <p:sldId id="1224" r:id="rId8"/>
    <p:sldId id="3860" r:id="rId9"/>
    <p:sldId id="2147475498" r:id="rId10"/>
    <p:sldId id="2147482020" r:id="rId11"/>
    <p:sldId id="2147472429" r:id="rId12"/>
    <p:sldId id="2147475487" r:id="rId13"/>
    <p:sldId id="2147475496" r:id="rId14"/>
    <p:sldId id="2147475491" r:id="rId15"/>
    <p:sldId id="2147482019" r:id="rId16"/>
    <p:sldId id="2147475509" r:id="rId17"/>
    <p:sldId id="2147482021" r:id="rId18"/>
    <p:sldId id="2147472096" r:id="rId19"/>
    <p:sldId id="2147475480" r:id="rId20"/>
    <p:sldId id="2147482018" r:id="rId21"/>
    <p:sldId id="2147482017" r:id="rId22"/>
    <p:sldId id="2147471993" r:id="rId23"/>
    <p:sldId id="21474819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1A63C-9C3B-BEAD-9A25-EACE4B4722FD}" name="Don Felton" initials="DF" userId="S::don.felton@trustonic.com::def8a5ce-8994-4f20-af2b-ab4e24297796" providerId="AD"/>
  <p188:author id="{5A68C8F8-8A47-4CC2-5526-E43084AFF1D2}" name="francesca forestieri" initials="ff" userId="f90ce2b3459dad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7FF"/>
    <a:srgbClr val="6EA2FF"/>
    <a:srgbClr val="B79F81"/>
    <a:srgbClr val="1BA8FF"/>
    <a:srgbClr val="0095D9"/>
    <a:srgbClr val="7D0097"/>
    <a:srgbClr val="ABC3FF"/>
    <a:srgbClr val="002353"/>
    <a:srgbClr val="F04665"/>
    <a:srgbClr val="29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6127" autoAdjust="0"/>
  </p:normalViewPr>
  <p:slideViewPr>
    <p:cSldViewPr snapToGrid="0" showGuides="1">
      <p:cViewPr varScale="1">
        <p:scale>
          <a:sx n="114" d="100"/>
          <a:sy n="114" d="100"/>
        </p:scale>
        <p:origin x="568" y="176"/>
      </p:cViewPr>
      <p:guideLst/>
    </p:cSldViewPr>
  </p:slideViewPr>
  <p:outlineViewPr>
    <p:cViewPr>
      <p:scale>
        <a:sx n="33" d="100"/>
        <a:sy n="33" d="100"/>
      </p:scale>
      <p:origin x="0" y="-75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4" Type="http://schemas.microsoft.com/office/2007/relationships/hdphoto" Target="../media/hdphoto1.wdp"/><Relationship Id="rId9" Type="http://schemas.openxmlformats.org/officeDocument/2006/relationships/image" Target="../media/image10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4" Type="http://schemas.microsoft.com/office/2007/relationships/hdphoto" Target="../media/hdphoto1.wdp"/><Relationship Id="rId9" Type="http://schemas.openxmlformats.org/officeDocument/2006/relationships/image" Target="../media/image10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32835-9B44-F14E-A89B-824FBC258C48}" type="doc">
      <dgm:prSet loTypeId="urn:microsoft.com/office/officeart/2005/8/layout/hProcess1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4380024-03C9-474B-9E90-00F70A7A8DA2}">
      <dgm:prSet phldrT="[Text]" custT="1"/>
      <dgm:spPr/>
      <dgm:t>
        <a:bodyPr/>
        <a:lstStyle/>
        <a:p>
          <a:r>
            <a:rPr lang="en-GB" sz="1600">
              <a:solidFill>
                <a:schemeClr val="accent4">
                  <a:lumMod val="40000"/>
                  <a:lumOff val="60000"/>
                </a:schemeClr>
              </a:solidFill>
            </a:rPr>
            <a:t>Passports</a:t>
          </a:r>
        </a:p>
      </dgm:t>
    </dgm:pt>
    <dgm:pt modelId="{5641DDFF-E7A2-8744-8AE1-6F8281C9728A}" type="parTrans" cxnId="{88093AC4-E3AC-8B41-975F-EE1D6F691492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D62501C-28BD-6847-9F6F-67F969C946DF}" type="sibTrans" cxnId="{88093AC4-E3AC-8B41-975F-EE1D6F691492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CA3CD88F-44F5-984E-9214-2A14627D0B7F}">
      <dgm:prSet phldrT="[Text]" custT="1"/>
      <dgm:spPr/>
      <dgm:t>
        <a:bodyPr/>
        <a:lstStyle/>
        <a:p>
          <a:r>
            <a:rPr lang="en-GB" sz="1600">
              <a:solidFill>
                <a:schemeClr val="accent4">
                  <a:lumMod val="40000"/>
                  <a:lumOff val="60000"/>
                </a:schemeClr>
              </a:solidFill>
            </a:rPr>
            <a:t>Identification &amp; Trusted Signature</a:t>
          </a:r>
        </a:p>
      </dgm:t>
    </dgm:pt>
    <dgm:pt modelId="{DF0A6C3C-C19D-6944-880F-B365D8932B75}" type="parTrans" cxnId="{C6390C8D-6044-C246-BD5C-C6EEFB110D64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3A521839-3570-7A49-8A9F-3778355F6193}" type="sibTrans" cxnId="{C6390C8D-6044-C246-BD5C-C6EEFB110D64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49EC11E4-FBC6-8045-8912-B2069C585D52}">
      <dgm:prSet phldrT="[Text]" custT="1"/>
      <dgm:spPr/>
      <dgm:t>
        <a:bodyPr/>
        <a:lstStyle/>
        <a:p>
          <a:r>
            <a:rPr lang="en-GB" sz="1600">
              <a:solidFill>
                <a:schemeClr val="accent4">
                  <a:lumMod val="40000"/>
                  <a:lumOff val="60000"/>
                </a:schemeClr>
              </a:solidFill>
            </a:rPr>
            <a:t>Internet of Things</a:t>
          </a:r>
        </a:p>
      </dgm:t>
    </dgm:pt>
    <dgm:pt modelId="{0039C06E-D821-E448-8F64-4E33737F99C0}" type="parTrans" cxnId="{6802CF20-A63E-AC43-93A1-8C845CA12263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E5F57156-09D8-3F43-A50C-DAC8CC4E3C85}" type="sibTrans" cxnId="{6802CF20-A63E-AC43-93A1-8C845CA12263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3DE82FF5-E206-6F4D-BB11-5306629F4072}">
      <dgm:prSet phldrT="[Text]" custT="1"/>
      <dgm:spPr/>
      <dgm:t>
        <a:bodyPr/>
        <a:lstStyle/>
        <a:p>
          <a:r>
            <a:rPr lang="en-GB" sz="1600">
              <a:solidFill>
                <a:schemeClr val="accent4">
                  <a:lumMod val="40000"/>
                  <a:lumOff val="60000"/>
                </a:schemeClr>
              </a:solidFill>
            </a:rPr>
            <a:t>Automotive Industry</a:t>
          </a:r>
        </a:p>
      </dgm:t>
    </dgm:pt>
    <dgm:pt modelId="{4A3F6F40-BB4E-F040-8842-F440547FBF8F}" type="parTrans" cxnId="{31064B2A-6BAE-264D-9742-94E867DF7E05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FE95D5A6-93B6-154F-94A4-7E59EBC86742}" type="sibTrans" cxnId="{31064B2A-6BAE-264D-9742-94E867DF7E05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9F69D9D0-839D-1340-8E3D-D8120FFE50DD}">
      <dgm:prSet phldrT="[Text]" custT="1"/>
      <dgm:spPr/>
      <dgm:t>
        <a:bodyPr/>
        <a:lstStyle/>
        <a:p>
          <a:r>
            <a:rPr lang="en-GB" sz="1600">
              <a:solidFill>
                <a:schemeClr val="accent4">
                  <a:lumMod val="40000"/>
                  <a:lumOff val="60000"/>
                </a:schemeClr>
              </a:solidFill>
            </a:rPr>
            <a:t>Financial Industry</a:t>
          </a:r>
        </a:p>
      </dgm:t>
    </dgm:pt>
    <dgm:pt modelId="{ED64B0FE-2927-F346-BFCD-38E39C005681}" type="parTrans" cxnId="{8269CE22-CB27-4848-86CD-0B5DEC07D6F9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AED1D36C-D8D0-0341-A54D-FEAE8BC36D3E}" type="sibTrans" cxnId="{8269CE22-CB27-4848-86CD-0B5DEC07D6F9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00E68FB3-FC0C-4E42-92E8-103433E05FC1}">
      <dgm:prSet phldrT="[Text]" custT="1"/>
      <dgm:spPr/>
      <dgm:t>
        <a:bodyPr/>
        <a:lstStyle/>
        <a:p>
          <a:r>
            <a:rPr lang="en-GB" sz="1600">
              <a:solidFill>
                <a:schemeClr val="accent4">
                  <a:lumMod val="40000"/>
                  <a:lumOff val="60000"/>
                </a:schemeClr>
              </a:solidFill>
            </a:rPr>
            <a:t>Mobile Industry</a:t>
          </a:r>
        </a:p>
      </dgm:t>
    </dgm:pt>
    <dgm:pt modelId="{69A5F23E-2247-2446-AC4A-EB39611752BA}" type="parTrans" cxnId="{213123EE-0BD1-3D47-B54F-23D49B966CE3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CB396989-B622-DB4C-A4E6-E81B2B291631}" type="sibTrans" cxnId="{213123EE-0BD1-3D47-B54F-23D49B966CE3}">
      <dgm:prSet/>
      <dgm:spPr/>
      <dgm:t>
        <a:bodyPr/>
        <a:lstStyle/>
        <a:p>
          <a:endParaRPr lang="en-GB" sz="160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2225EB41-86E6-374C-82FD-7F2902307C2B}" type="pres">
      <dgm:prSet presAssocID="{99232835-9B44-F14E-A89B-824FBC258C48}" presName="Name0" presStyleCnt="0">
        <dgm:presLayoutVars>
          <dgm:dir/>
          <dgm:resizeHandles val="exact"/>
        </dgm:presLayoutVars>
      </dgm:prSet>
      <dgm:spPr/>
    </dgm:pt>
    <dgm:pt modelId="{426DE357-DABB-1940-A449-974ED0142D06}" type="pres">
      <dgm:prSet presAssocID="{99232835-9B44-F14E-A89B-824FBC258C48}" presName="arrow" presStyleLbl="bgShp" presStyleIdx="0" presStyleCnt="1"/>
      <dgm:spPr/>
    </dgm:pt>
    <dgm:pt modelId="{149E35CF-B6BD-0A44-B321-2C823417B08A}" type="pres">
      <dgm:prSet presAssocID="{99232835-9B44-F14E-A89B-824FBC258C48}" presName="points" presStyleCnt="0"/>
      <dgm:spPr/>
    </dgm:pt>
    <dgm:pt modelId="{C04579A8-66FD-CE44-A1CC-858EC59F3607}" type="pres">
      <dgm:prSet presAssocID="{9F69D9D0-839D-1340-8E3D-D8120FFE50DD}" presName="compositeA" presStyleCnt="0"/>
      <dgm:spPr/>
    </dgm:pt>
    <dgm:pt modelId="{3B863A65-85C9-CE43-B097-084164B57293}" type="pres">
      <dgm:prSet presAssocID="{9F69D9D0-839D-1340-8E3D-D8120FFE50DD}" presName="textA" presStyleLbl="revTx" presStyleIdx="0" presStyleCnt="6">
        <dgm:presLayoutVars>
          <dgm:bulletEnabled val="1"/>
        </dgm:presLayoutVars>
      </dgm:prSet>
      <dgm:spPr/>
    </dgm:pt>
    <dgm:pt modelId="{93485DCF-CD26-984F-94F6-3DEB5FBF338C}" type="pres">
      <dgm:prSet presAssocID="{9F69D9D0-839D-1340-8E3D-D8120FFE50DD}" presName="circleA" presStyleLbl="node1" presStyleIdx="0" presStyleCnt="6"/>
      <dgm:spPr/>
    </dgm:pt>
    <dgm:pt modelId="{A4A4B94B-19EF-B846-BAE7-5D4F7E24D03B}" type="pres">
      <dgm:prSet presAssocID="{9F69D9D0-839D-1340-8E3D-D8120FFE50DD}" presName="spaceA" presStyleCnt="0"/>
      <dgm:spPr/>
    </dgm:pt>
    <dgm:pt modelId="{FB52BF7D-9179-6642-9050-DCDE2351B3DF}" type="pres">
      <dgm:prSet presAssocID="{AED1D36C-D8D0-0341-A54D-FEAE8BC36D3E}" presName="space" presStyleCnt="0"/>
      <dgm:spPr/>
    </dgm:pt>
    <dgm:pt modelId="{A3DFEC8A-58AC-0D40-8DC8-A8B61012B89D}" type="pres">
      <dgm:prSet presAssocID="{CA3CD88F-44F5-984E-9214-2A14627D0B7F}" presName="compositeB" presStyleCnt="0"/>
      <dgm:spPr/>
    </dgm:pt>
    <dgm:pt modelId="{D811391B-D839-F948-A78D-CD08B2E17AC1}" type="pres">
      <dgm:prSet presAssocID="{CA3CD88F-44F5-984E-9214-2A14627D0B7F}" presName="textB" presStyleLbl="revTx" presStyleIdx="1" presStyleCnt="6" custScaleX="124769">
        <dgm:presLayoutVars>
          <dgm:bulletEnabled val="1"/>
        </dgm:presLayoutVars>
      </dgm:prSet>
      <dgm:spPr/>
    </dgm:pt>
    <dgm:pt modelId="{64A789D3-6CD5-DD4E-8C27-E05C6E008DD7}" type="pres">
      <dgm:prSet presAssocID="{CA3CD88F-44F5-984E-9214-2A14627D0B7F}" presName="circleB" presStyleLbl="node1" presStyleIdx="1" presStyleCnt="6"/>
      <dgm:spPr/>
    </dgm:pt>
    <dgm:pt modelId="{216BE910-249D-5C43-B72E-5C4759DD2CE0}" type="pres">
      <dgm:prSet presAssocID="{CA3CD88F-44F5-984E-9214-2A14627D0B7F}" presName="spaceB" presStyleCnt="0"/>
      <dgm:spPr/>
    </dgm:pt>
    <dgm:pt modelId="{3DA77AC5-F74C-404B-9BFF-A30F42A20638}" type="pres">
      <dgm:prSet presAssocID="{3A521839-3570-7A49-8A9F-3778355F6193}" presName="space" presStyleCnt="0"/>
      <dgm:spPr/>
    </dgm:pt>
    <dgm:pt modelId="{2A4D470C-3294-2B4F-BEAE-6CF6BB5AC9A3}" type="pres">
      <dgm:prSet presAssocID="{84380024-03C9-474B-9E90-00F70A7A8DA2}" presName="compositeA" presStyleCnt="0"/>
      <dgm:spPr/>
    </dgm:pt>
    <dgm:pt modelId="{0D4C3CCC-D412-024D-A64F-38C6CF7EFE82}" type="pres">
      <dgm:prSet presAssocID="{84380024-03C9-474B-9E90-00F70A7A8DA2}" presName="textA" presStyleLbl="revTx" presStyleIdx="2" presStyleCnt="6" custScaleX="139540">
        <dgm:presLayoutVars>
          <dgm:bulletEnabled val="1"/>
        </dgm:presLayoutVars>
      </dgm:prSet>
      <dgm:spPr/>
    </dgm:pt>
    <dgm:pt modelId="{9152174C-5DF1-044D-BB66-F49EE4383D7B}" type="pres">
      <dgm:prSet presAssocID="{84380024-03C9-474B-9E90-00F70A7A8DA2}" presName="circleA" presStyleLbl="node1" presStyleIdx="2" presStyleCnt="6"/>
      <dgm:spPr/>
    </dgm:pt>
    <dgm:pt modelId="{49E6F6ED-3BBA-B24A-A4C7-09615ADFF6C2}" type="pres">
      <dgm:prSet presAssocID="{84380024-03C9-474B-9E90-00F70A7A8DA2}" presName="spaceA" presStyleCnt="0"/>
      <dgm:spPr/>
    </dgm:pt>
    <dgm:pt modelId="{F535F2DD-6E66-C241-B47A-23996A10E822}" type="pres">
      <dgm:prSet presAssocID="{6D62501C-28BD-6847-9F6F-67F969C946DF}" presName="space" presStyleCnt="0"/>
      <dgm:spPr/>
    </dgm:pt>
    <dgm:pt modelId="{2094D479-AB76-DD4E-8743-25F000C4D93B}" type="pres">
      <dgm:prSet presAssocID="{00E68FB3-FC0C-4E42-92E8-103433E05FC1}" presName="compositeB" presStyleCnt="0"/>
      <dgm:spPr/>
    </dgm:pt>
    <dgm:pt modelId="{E3D510CF-7996-DC4A-B8B7-E0892CBBDC1A}" type="pres">
      <dgm:prSet presAssocID="{00E68FB3-FC0C-4E42-92E8-103433E05FC1}" presName="textB" presStyleLbl="revTx" presStyleIdx="3" presStyleCnt="6">
        <dgm:presLayoutVars>
          <dgm:bulletEnabled val="1"/>
        </dgm:presLayoutVars>
      </dgm:prSet>
      <dgm:spPr/>
    </dgm:pt>
    <dgm:pt modelId="{1338AE83-B23F-A445-89CE-F49B906D8158}" type="pres">
      <dgm:prSet presAssocID="{00E68FB3-FC0C-4E42-92E8-103433E05FC1}" presName="circleB" presStyleLbl="node1" presStyleIdx="3" presStyleCnt="6"/>
      <dgm:spPr/>
    </dgm:pt>
    <dgm:pt modelId="{29C89F87-D88F-2445-B601-C87ADFF90D2A}" type="pres">
      <dgm:prSet presAssocID="{00E68FB3-FC0C-4E42-92E8-103433E05FC1}" presName="spaceB" presStyleCnt="0"/>
      <dgm:spPr/>
    </dgm:pt>
    <dgm:pt modelId="{0B1E1E12-619E-8941-BF7D-8F3F0D0DF811}" type="pres">
      <dgm:prSet presAssocID="{CB396989-B622-DB4C-A4E6-E81B2B291631}" presName="space" presStyleCnt="0"/>
      <dgm:spPr/>
    </dgm:pt>
    <dgm:pt modelId="{47EF2BEB-7D4A-CD45-85A7-BCDBB47E930C}" type="pres">
      <dgm:prSet presAssocID="{49EC11E4-FBC6-8045-8912-B2069C585D52}" presName="compositeA" presStyleCnt="0"/>
      <dgm:spPr/>
    </dgm:pt>
    <dgm:pt modelId="{9518954D-90FB-3645-BF8D-C9D27D790C00}" type="pres">
      <dgm:prSet presAssocID="{49EC11E4-FBC6-8045-8912-B2069C585D52}" presName="textA" presStyleLbl="revTx" presStyleIdx="4" presStyleCnt="6">
        <dgm:presLayoutVars>
          <dgm:bulletEnabled val="1"/>
        </dgm:presLayoutVars>
      </dgm:prSet>
      <dgm:spPr/>
    </dgm:pt>
    <dgm:pt modelId="{7169BB7A-0BBB-3F4C-B81A-CC195ADA2894}" type="pres">
      <dgm:prSet presAssocID="{49EC11E4-FBC6-8045-8912-B2069C585D52}" presName="circleA" presStyleLbl="node1" presStyleIdx="4" presStyleCnt="6"/>
      <dgm:spPr/>
    </dgm:pt>
    <dgm:pt modelId="{F0BC34A9-FBCD-A941-B19F-87CA23C0A53E}" type="pres">
      <dgm:prSet presAssocID="{49EC11E4-FBC6-8045-8912-B2069C585D52}" presName="spaceA" presStyleCnt="0"/>
      <dgm:spPr/>
    </dgm:pt>
    <dgm:pt modelId="{098813AB-2E66-E14B-A760-8B77571A4C28}" type="pres">
      <dgm:prSet presAssocID="{E5F57156-09D8-3F43-A50C-DAC8CC4E3C85}" presName="space" presStyleCnt="0"/>
      <dgm:spPr/>
    </dgm:pt>
    <dgm:pt modelId="{5FD93687-1AEB-CC4E-A122-FD369EF55A52}" type="pres">
      <dgm:prSet presAssocID="{3DE82FF5-E206-6F4D-BB11-5306629F4072}" presName="compositeB" presStyleCnt="0"/>
      <dgm:spPr/>
    </dgm:pt>
    <dgm:pt modelId="{144ADCA5-7222-8C46-ACA1-F6E6E6EDB32A}" type="pres">
      <dgm:prSet presAssocID="{3DE82FF5-E206-6F4D-BB11-5306629F4072}" presName="textB" presStyleLbl="revTx" presStyleIdx="5" presStyleCnt="6" custScaleX="123797">
        <dgm:presLayoutVars>
          <dgm:bulletEnabled val="1"/>
        </dgm:presLayoutVars>
      </dgm:prSet>
      <dgm:spPr/>
    </dgm:pt>
    <dgm:pt modelId="{B8CCCECA-4289-4D49-A19E-999972F9B8C2}" type="pres">
      <dgm:prSet presAssocID="{3DE82FF5-E206-6F4D-BB11-5306629F4072}" presName="circleB" presStyleLbl="node1" presStyleIdx="5" presStyleCnt="6"/>
      <dgm:spPr/>
    </dgm:pt>
    <dgm:pt modelId="{404C6464-68D1-6847-A287-313EFFB77CB3}" type="pres">
      <dgm:prSet presAssocID="{3DE82FF5-E206-6F4D-BB11-5306629F4072}" presName="spaceB" presStyleCnt="0"/>
      <dgm:spPr/>
    </dgm:pt>
  </dgm:ptLst>
  <dgm:cxnLst>
    <dgm:cxn modelId="{054CCC16-F429-144B-ABC6-8C89F21D44D4}" type="presOf" srcId="{CA3CD88F-44F5-984E-9214-2A14627D0B7F}" destId="{D811391B-D839-F948-A78D-CD08B2E17AC1}" srcOrd="0" destOrd="0" presId="urn:microsoft.com/office/officeart/2005/8/layout/hProcess11"/>
    <dgm:cxn modelId="{6802CF20-A63E-AC43-93A1-8C845CA12263}" srcId="{99232835-9B44-F14E-A89B-824FBC258C48}" destId="{49EC11E4-FBC6-8045-8912-B2069C585D52}" srcOrd="4" destOrd="0" parTransId="{0039C06E-D821-E448-8F64-4E33737F99C0}" sibTransId="{E5F57156-09D8-3F43-A50C-DAC8CC4E3C85}"/>
    <dgm:cxn modelId="{8269CE22-CB27-4848-86CD-0B5DEC07D6F9}" srcId="{99232835-9B44-F14E-A89B-824FBC258C48}" destId="{9F69D9D0-839D-1340-8E3D-D8120FFE50DD}" srcOrd="0" destOrd="0" parTransId="{ED64B0FE-2927-F346-BFCD-38E39C005681}" sibTransId="{AED1D36C-D8D0-0341-A54D-FEAE8BC36D3E}"/>
    <dgm:cxn modelId="{31064B2A-6BAE-264D-9742-94E867DF7E05}" srcId="{99232835-9B44-F14E-A89B-824FBC258C48}" destId="{3DE82FF5-E206-6F4D-BB11-5306629F4072}" srcOrd="5" destOrd="0" parTransId="{4A3F6F40-BB4E-F040-8842-F440547FBF8F}" sibTransId="{FE95D5A6-93B6-154F-94A4-7E59EBC86742}"/>
    <dgm:cxn modelId="{FDA86434-E545-CE4A-9C5D-DBE404390454}" type="presOf" srcId="{00E68FB3-FC0C-4E42-92E8-103433E05FC1}" destId="{E3D510CF-7996-DC4A-B8B7-E0892CBBDC1A}" srcOrd="0" destOrd="0" presId="urn:microsoft.com/office/officeart/2005/8/layout/hProcess11"/>
    <dgm:cxn modelId="{1E5D2F4D-61DE-0D40-8F77-9151C72F178D}" type="presOf" srcId="{49EC11E4-FBC6-8045-8912-B2069C585D52}" destId="{9518954D-90FB-3645-BF8D-C9D27D790C00}" srcOrd="0" destOrd="0" presId="urn:microsoft.com/office/officeart/2005/8/layout/hProcess11"/>
    <dgm:cxn modelId="{7FF6A56C-E003-1545-81C9-D7C284BC3D71}" type="presOf" srcId="{9F69D9D0-839D-1340-8E3D-D8120FFE50DD}" destId="{3B863A65-85C9-CE43-B097-084164B57293}" srcOrd="0" destOrd="0" presId="urn:microsoft.com/office/officeart/2005/8/layout/hProcess11"/>
    <dgm:cxn modelId="{EDFB2D80-F7A5-0B46-BCDE-3BDC3A10B287}" type="presOf" srcId="{84380024-03C9-474B-9E90-00F70A7A8DA2}" destId="{0D4C3CCC-D412-024D-A64F-38C6CF7EFE82}" srcOrd="0" destOrd="0" presId="urn:microsoft.com/office/officeart/2005/8/layout/hProcess11"/>
    <dgm:cxn modelId="{C6390C8D-6044-C246-BD5C-C6EEFB110D64}" srcId="{99232835-9B44-F14E-A89B-824FBC258C48}" destId="{CA3CD88F-44F5-984E-9214-2A14627D0B7F}" srcOrd="1" destOrd="0" parTransId="{DF0A6C3C-C19D-6944-880F-B365D8932B75}" sibTransId="{3A521839-3570-7A49-8A9F-3778355F6193}"/>
    <dgm:cxn modelId="{5ABE2098-0EED-AD4A-80B6-8E4A22A52DCE}" type="presOf" srcId="{3DE82FF5-E206-6F4D-BB11-5306629F4072}" destId="{144ADCA5-7222-8C46-ACA1-F6E6E6EDB32A}" srcOrd="0" destOrd="0" presId="urn:microsoft.com/office/officeart/2005/8/layout/hProcess11"/>
    <dgm:cxn modelId="{88093AC4-E3AC-8B41-975F-EE1D6F691492}" srcId="{99232835-9B44-F14E-A89B-824FBC258C48}" destId="{84380024-03C9-474B-9E90-00F70A7A8DA2}" srcOrd="2" destOrd="0" parTransId="{5641DDFF-E7A2-8744-8AE1-6F8281C9728A}" sibTransId="{6D62501C-28BD-6847-9F6F-67F969C946DF}"/>
    <dgm:cxn modelId="{213123EE-0BD1-3D47-B54F-23D49B966CE3}" srcId="{99232835-9B44-F14E-A89B-824FBC258C48}" destId="{00E68FB3-FC0C-4E42-92E8-103433E05FC1}" srcOrd="3" destOrd="0" parTransId="{69A5F23E-2247-2446-AC4A-EB39611752BA}" sibTransId="{CB396989-B622-DB4C-A4E6-E81B2B291631}"/>
    <dgm:cxn modelId="{A69C98FA-D98D-C84A-AFC8-2BB72BB104F0}" type="presOf" srcId="{99232835-9B44-F14E-A89B-824FBC258C48}" destId="{2225EB41-86E6-374C-82FD-7F2902307C2B}" srcOrd="0" destOrd="0" presId="urn:microsoft.com/office/officeart/2005/8/layout/hProcess11"/>
    <dgm:cxn modelId="{68120369-439E-C642-9013-3D11874B091A}" type="presParOf" srcId="{2225EB41-86E6-374C-82FD-7F2902307C2B}" destId="{426DE357-DABB-1940-A449-974ED0142D06}" srcOrd="0" destOrd="0" presId="urn:microsoft.com/office/officeart/2005/8/layout/hProcess11"/>
    <dgm:cxn modelId="{98B165F4-2C22-B643-957E-D7EC94CD6AB9}" type="presParOf" srcId="{2225EB41-86E6-374C-82FD-7F2902307C2B}" destId="{149E35CF-B6BD-0A44-B321-2C823417B08A}" srcOrd="1" destOrd="0" presId="urn:microsoft.com/office/officeart/2005/8/layout/hProcess11"/>
    <dgm:cxn modelId="{58D2543D-D956-F549-8C1B-17F65A77B465}" type="presParOf" srcId="{149E35CF-B6BD-0A44-B321-2C823417B08A}" destId="{C04579A8-66FD-CE44-A1CC-858EC59F3607}" srcOrd="0" destOrd="0" presId="urn:microsoft.com/office/officeart/2005/8/layout/hProcess11"/>
    <dgm:cxn modelId="{6EB8E784-27B7-FC47-8F65-E2C03F6CE357}" type="presParOf" srcId="{C04579A8-66FD-CE44-A1CC-858EC59F3607}" destId="{3B863A65-85C9-CE43-B097-084164B57293}" srcOrd="0" destOrd="0" presId="urn:microsoft.com/office/officeart/2005/8/layout/hProcess11"/>
    <dgm:cxn modelId="{27A92592-40A5-3F45-8DC3-F1F33945BB35}" type="presParOf" srcId="{C04579A8-66FD-CE44-A1CC-858EC59F3607}" destId="{93485DCF-CD26-984F-94F6-3DEB5FBF338C}" srcOrd="1" destOrd="0" presId="urn:microsoft.com/office/officeart/2005/8/layout/hProcess11"/>
    <dgm:cxn modelId="{71EB6B9C-1356-DF4F-BCAE-3028D6C994CD}" type="presParOf" srcId="{C04579A8-66FD-CE44-A1CC-858EC59F3607}" destId="{A4A4B94B-19EF-B846-BAE7-5D4F7E24D03B}" srcOrd="2" destOrd="0" presId="urn:microsoft.com/office/officeart/2005/8/layout/hProcess11"/>
    <dgm:cxn modelId="{E088616D-3951-8C4B-95F2-C42C338F1160}" type="presParOf" srcId="{149E35CF-B6BD-0A44-B321-2C823417B08A}" destId="{FB52BF7D-9179-6642-9050-DCDE2351B3DF}" srcOrd="1" destOrd="0" presId="urn:microsoft.com/office/officeart/2005/8/layout/hProcess11"/>
    <dgm:cxn modelId="{09FD9913-E234-B545-A002-2B8A01D0F92F}" type="presParOf" srcId="{149E35CF-B6BD-0A44-B321-2C823417B08A}" destId="{A3DFEC8A-58AC-0D40-8DC8-A8B61012B89D}" srcOrd="2" destOrd="0" presId="urn:microsoft.com/office/officeart/2005/8/layout/hProcess11"/>
    <dgm:cxn modelId="{40458612-BCFA-CE46-9BAB-5EA489E84B01}" type="presParOf" srcId="{A3DFEC8A-58AC-0D40-8DC8-A8B61012B89D}" destId="{D811391B-D839-F948-A78D-CD08B2E17AC1}" srcOrd="0" destOrd="0" presId="urn:microsoft.com/office/officeart/2005/8/layout/hProcess11"/>
    <dgm:cxn modelId="{7E478903-E582-084D-92F2-E2A9DC3DB9AC}" type="presParOf" srcId="{A3DFEC8A-58AC-0D40-8DC8-A8B61012B89D}" destId="{64A789D3-6CD5-DD4E-8C27-E05C6E008DD7}" srcOrd="1" destOrd="0" presId="urn:microsoft.com/office/officeart/2005/8/layout/hProcess11"/>
    <dgm:cxn modelId="{CA689DAB-A9D6-DE49-90B6-2E5E7B4E210C}" type="presParOf" srcId="{A3DFEC8A-58AC-0D40-8DC8-A8B61012B89D}" destId="{216BE910-249D-5C43-B72E-5C4759DD2CE0}" srcOrd="2" destOrd="0" presId="urn:microsoft.com/office/officeart/2005/8/layout/hProcess11"/>
    <dgm:cxn modelId="{955177B2-E765-B342-85DD-2F1969BC4923}" type="presParOf" srcId="{149E35CF-B6BD-0A44-B321-2C823417B08A}" destId="{3DA77AC5-F74C-404B-9BFF-A30F42A20638}" srcOrd="3" destOrd="0" presId="urn:microsoft.com/office/officeart/2005/8/layout/hProcess11"/>
    <dgm:cxn modelId="{1EFF92DD-5FB9-7C4B-9F8D-1972B43DA1A9}" type="presParOf" srcId="{149E35CF-B6BD-0A44-B321-2C823417B08A}" destId="{2A4D470C-3294-2B4F-BEAE-6CF6BB5AC9A3}" srcOrd="4" destOrd="0" presId="urn:microsoft.com/office/officeart/2005/8/layout/hProcess11"/>
    <dgm:cxn modelId="{ADC6B6CA-EEB7-DA4C-855A-07777F1D10B3}" type="presParOf" srcId="{2A4D470C-3294-2B4F-BEAE-6CF6BB5AC9A3}" destId="{0D4C3CCC-D412-024D-A64F-38C6CF7EFE82}" srcOrd="0" destOrd="0" presId="urn:microsoft.com/office/officeart/2005/8/layout/hProcess11"/>
    <dgm:cxn modelId="{69DD571D-E031-3947-AD5F-6EAD5B53E9A7}" type="presParOf" srcId="{2A4D470C-3294-2B4F-BEAE-6CF6BB5AC9A3}" destId="{9152174C-5DF1-044D-BB66-F49EE4383D7B}" srcOrd="1" destOrd="0" presId="urn:microsoft.com/office/officeart/2005/8/layout/hProcess11"/>
    <dgm:cxn modelId="{0A472891-5E67-9341-B50C-FEC05F67A030}" type="presParOf" srcId="{2A4D470C-3294-2B4F-BEAE-6CF6BB5AC9A3}" destId="{49E6F6ED-3BBA-B24A-A4C7-09615ADFF6C2}" srcOrd="2" destOrd="0" presId="urn:microsoft.com/office/officeart/2005/8/layout/hProcess11"/>
    <dgm:cxn modelId="{164416C7-7572-9E43-AFE4-8885EA061EE6}" type="presParOf" srcId="{149E35CF-B6BD-0A44-B321-2C823417B08A}" destId="{F535F2DD-6E66-C241-B47A-23996A10E822}" srcOrd="5" destOrd="0" presId="urn:microsoft.com/office/officeart/2005/8/layout/hProcess11"/>
    <dgm:cxn modelId="{5BF8A341-9808-954A-85D6-14B12FA10EB8}" type="presParOf" srcId="{149E35CF-B6BD-0A44-B321-2C823417B08A}" destId="{2094D479-AB76-DD4E-8743-25F000C4D93B}" srcOrd="6" destOrd="0" presId="urn:microsoft.com/office/officeart/2005/8/layout/hProcess11"/>
    <dgm:cxn modelId="{25AAB849-4595-334A-AB9E-3936F44A05B5}" type="presParOf" srcId="{2094D479-AB76-DD4E-8743-25F000C4D93B}" destId="{E3D510CF-7996-DC4A-B8B7-E0892CBBDC1A}" srcOrd="0" destOrd="0" presId="urn:microsoft.com/office/officeart/2005/8/layout/hProcess11"/>
    <dgm:cxn modelId="{5D8268D2-8641-3A4D-9C5A-009726E24A2D}" type="presParOf" srcId="{2094D479-AB76-DD4E-8743-25F000C4D93B}" destId="{1338AE83-B23F-A445-89CE-F49B906D8158}" srcOrd="1" destOrd="0" presId="urn:microsoft.com/office/officeart/2005/8/layout/hProcess11"/>
    <dgm:cxn modelId="{8408A602-D596-6E4C-843C-50846F9A61A1}" type="presParOf" srcId="{2094D479-AB76-DD4E-8743-25F000C4D93B}" destId="{29C89F87-D88F-2445-B601-C87ADFF90D2A}" srcOrd="2" destOrd="0" presId="urn:microsoft.com/office/officeart/2005/8/layout/hProcess11"/>
    <dgm:cxn modelId="{6C478F1A-E3E2-E740-9B64-FB6655FA65B8}" type="presParOf" srcId="{149E35CF-B6BD-0A44-B321-2C823417B08A}" destId="{0B1E1E12-619E-8941-BF7D-8F3F0D0DF811}" srcOrd="7" destOrd="0" presId="urn:microsoft.com/office/officeart/2005/8/layout/hProcess11"/>
    <dgm:cxn modelId="{87220526-1683-434E-9A0B-86FA968C119A}" type="presParOf" srcId="{149E35CF-B6BD-0A44-B321-2C823417B08A}" destId="{47EF2BEB-7D4A-CD45-85A7-BCDBB47E930C}" srcOrd="8" destOrd="0" presId="urn:microsoft.com/office/officeart/2005/8/layout/hProcess11"/>
    <dgm:cxn modelId="{CD1D4813-E8D3-844E-B6C4-766F91CB42E7}" type="presParOf" srcId="{47EF2BEB-7D4A-CD45-85A7-BCDBB47E930C}" destId="{9518954D-90FB-3645-BF8D-C9D27D790C00}" srcOrd="0" destOrd="0" presId="urn:microsoft.com/office/officeart/2005/8/layout/hProcess11"/>
    <dgm:cxn modelId="{EB731422-66E4-EE46-B6B4-6DD1438A91DE}" type="presParOf" srcId="{47EF2BEB-7D4A-CD45-85A7-BCDBB47E930C}" destId="{7169BB7A-0BBB-3F4C-B81A-CC195ADA2894}" srcOrd="1" destOrd="0" presId="urn:microsoft.com/office/officeart/2005/8/layout/hProcess11"/>
    <dgm:cxn modelId="{30115211-228F-984E-8172-8A9D704E9318}" type="presParOf" srcId="{47EF2BEB-7D4A-CD45-85A7-BCDBB47E930C}" destId="{F0BC34A9-FBCD-A941-B19F-87CA23C0A53E}" srcOrd="2" destOrd="0" presId="urn:microsoft.com/office/officeart/2005/8/layout/hProcess11"/>
    <dgm:cxn modelId="{BC55BC09-9F44-7746-B0C3-EE5EE371EF9C}" type="presParOf" srcId="{149E35CF-B6BD-0A44-B321-2C823417B08A}" destId="{098813AB-2E66-E14B-A760-8B77571A4C28}" srcOrd="9" destOrd="0" presId="urn:microsoft.com/office/officeart/2005/8/layout/hProcess11"/>
    <dgm:cxn modelId="{FAFA5071-9838-BB41-BA4B-A16808FA3309}" type="presParOf" srcId="{149E35CF-B6BD-0A44-B321-2C823417B08A}" destId="{5FD93687-1AEB-CC4E-A122-FD369EF55A52}" srcOrd="10" destOrd="0" presId="urn:microsoft.com/office/officeart/2005/8/layout/hProcess11"/>
    <dgm:cxn modelId="{2682FF4E-A84A-8149-A672-433A223ACBEB}" type="presParOf" srcId="{5FD93687-1AEB-CC4E-A122-FD369EF55A52}" destId="{144ADCA5-7222-8C46-ACA1-F6E6E6EDB32A}" srcOrd="0" destOrd="0" presId="urn:microsoft.com/office/officeart/2005/8/layout/hProcess11"/>
    <dgm:cxn modelId="{B2AE187F-6D92-1841-BAFB-A6C0F737D968}" type="presParOf" srcId="{5FD93687-1AEB-CC4E-A122-FD369EF55A52}" destId="{B8CCCECA-4289-4D49-A19E-999972F9B8C2}" srcOrd="1" destOrd="0" presId="urn:microsoft.com/office/officeart/2005/8/layout/hProcess11"/>
    <dgm:cxn modelId="{7B027770-624C-5E4F-90FF-F942EE7863D9}" type="presParOf" srcId="{5FD93687-1AEB-CC4E-A122-FD369EF55A52}" destId="{404C6464-68D1-6847-A287-313EFFB77CB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6C1783-2299-5A47-B2CA-76341EB4502A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7195CD9B-41ED-114E-A72A-9D45053C84A3}">
      <dgm:prSet phldrT="[Text]"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Trusted Execution Environment</a:t>
          </a:r>
        </a:p>
      </dgm:t>
    </dgm:pt>
    <dgm:pt modelId="{02DA8994-8047-FD48-A50D-DF3CCA6F16ED}" type="parTrans" cxnId="{72EF8976-2381-FA42-9CF6-7FCB108DA02C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99748588-9A12-344A-8130-2B2EF183296B}" type="sibTrans" cxnId="{72EF8976-2381-FA42-9CF6-7FCB108DA02C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10D46EB1-8AFE-154C-805A-1B53753ECE17}">
      <dgm:prSet phldrT="[Text]" custT="1"/>
      <dgm:spPr/>
      <dgm:t>
        <a:bodyPr/>
        <a:lstStyle/>
        <a:p>
          <a:pPr marL="0" algn="l">
            <a:spcAft>
              <a:spcPts val="0"/>
            </a:spcAft>
            <a:buFont typeface="Arial" panose="020B0604020202020204" pitchFamily="34" charset="0"/>
            <a:buNone/>
          </a:pPr>
          <a:r>
            <a:rPr lang="en-GB" sz="2000" dirty="0">
              <a:solidFill>
                <a:schemeClr val="bg1"/>
              </a:solidFill>
            </a:rPr>
            <a:t>A secure operating system running on a standard CPU alongside regular OS/Applications</a:t>
          </a:r>
        </a:p>
      </dgm:t>
    </dgm:pt>
    <dgm:pt modelId="{A70DA214-8A4A-4943-8C4E-7E46F1135CB7}" type="parTrans" cxnId="{E5466F0E-5139-CB45-89F3-D73B520B340E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33DA76C5-E609-3F4B-A409-D290AF3DCCD4}" type="sibTrans" cxnId="{E5466F0E-5139-CB45-89F3-D73B520B340E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CC01A732-9A24-EB47-802E-F8367AAC8FF1}">
      <dgm:prSet phldrT="[Text]" custT="1"/>
      <dgm:spPr/>
      <dgm:t>
        <a:bodyPr/>
        <a:lstStyle/>
        <a:p>
          <a:r>
            <a:rPr lang="en-GB" sz="1600">
              <a:solidFill>
                <a:schemeClr val="bg1"/>
              </a:solidFill>
            </a:rPr>
            <a:t>Secure Element</a:t>
          </a:r>
        </a:p>
      </dgm:t>
    </dgm:pt>
    <dgm:pt modelId="{34CBF23C-5BDB-614C-AF6A-8894EE65482B}" type="parTrans" cxnId="{2C47DAE3-6CBA-7D45-9998-E929862E69C1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9996A78D-E3C0-7845-AD0D-87BBFF7CB97F}" type="sibTrans" cxnId="{2C47DAE3-6CBA-7D45-9998-E929862E69C1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8A7E7531-B309-564F-AF2F-4D928615D10D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A secure enclave protected against physical and software attack</a:t>
          </a:r>
        </a:p>
      </dgm:t>
    </dgm:pt>
    <dgm:pt modelId="{8ECAC61C-8A5E-BA49-9503-32D77D22340B}" type="parTrans" cxnId="{1C8040E4-A0E7-D944-9B01-4D0E0848BEB2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028B46AE-FEB9-8D43-AEED-5C7A1E492D41}" type="sibTrans" cxnId="{1C8040E4-A0E7-D944-9B01-4D0E0848BEB2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6E09526A-CCE1-BA4A-BC9E-D9430C37B641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In OVER 192 Million Connected Cars in 2023</a:t>
          </a:r>
          <a:endParaRPr lang="en-IT" sz="1400" dirty="0">
            <a:solidFill>
              <a:schemeClr val="bg1"/>
            </a:solidFill>
          </a:endParaRPr>
        </a:p>
      </dgm:t>
    </dgm:pt>
    <dgm:pt modelId="{490C2DDC-AC2B-6447-A192-7E064DC84559}" type="parTrans" cxnId="{E9611E38-89FF-454F-A779-4FC0C46C0E99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E55FF749-FE85-3B47-966B-987031831C81}" type="sibTrans" cxnId="{E9611E38-89FF-454F-A779-4FC0C46C0E99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FDD3BFBF-E0C1-0B43-8DFE-D82C3826E40C}">
      <dgm:prSet custT="1"/>
      <dgm:spPr/>
      <dgm:t>
        <a:bodyPr/>
        <a:lstStyle/>
        <a:p>
          <a:pPr marL="114300" algn="l">
            <a:spcAft>
              <a:spcPct val="15000"/>
            </a:spcAft>
          </a:pPr>
          <a:r>
            <a:rPr lang="en-US" sz="1400" dirty="0">
              <a:solidFill>
                <a:schemeClr val="bg1"/>
              </a:solidFill>
            </a:rPr>
            <a:t>In Over 100 Million Vehicles as of 2023 </a:t>
          </a:r>
        </a:p>
      </dgm:t>
    </dgm:pt>
    <dgm:pt modelId="{192B417E-8F6D-DC4D-A256-A4FC6216B907}" type="parTrans" cxnId="{413E5B07-9DDC-FA4A-942E-2C4E4FCCA31C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24AA3203-DC2A-484B-9094-5BDBA73E5AC8}" type="sibTrans" cxnId="{413E5B07-9DDC-FA4A-942E-2C4E4FCCA31C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2B010568-E479-D042-A262-0F11B875B724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Isolation Technologies</a:t>
          </a:r>
        </a:p>
      </dgm:t>
    </dgm:pt>
    <dgm:pt modelId="{8F403079-FD88-9344-B76E-F8D3AA53E05F}" type="parTrans" cxnId="{C34EE27F-B7E6-C64F-8DA8-7E3AB96D5F7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7E93B9D-AD2B-1543-85D9-A4A1BE58894C}" type="sibTrans" cxnId="{C34EE27F-B7E6-C64F-8DA8-7E3AB96D5F7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6620EF3-4DB9-2C44-BA20-710063D124D3}">
      <dgm:prSet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</a:rPr>
            <a:t>Higher level services and broad capabilities to support specific use cases</a:t>
          </a:r>
          <a:br>
            <a:rPr lang="en-US" sz="2000" dirty="0">
              <a:solidFill>
                <a:schemeClr val="bg1"/>
              </a:solidFill>
            </a:rPr>
          </a:br>
          <a:br>
            <a:rPr lang="en-US" sz="1400" dirty="0">
              <a:solidFill>
                <a:schemeClr val="bg1"/>
              </a:solidFill>
            </a:rPr>
          </a:br>
          <a:r>
            <a:rPr lang="en-US" sz="1400" dirty="0">
              <a:solidFill>
                <a:schemeClr val="bg1"/>
              </a:solidFill>
            </a:rPr>
            <a:t>For example, APIs and capabilities of keystores that might be implemented in SEs, TEEs or other technologies.</a:t>
          </a:r>
        </a:p>
      </dgm:t>
    </dgm:pt>
    <dgm:pt modelId="{88F86096-F37E-F440-94B6-25932389A499}" type="parTrans" cxnId="{B5A8171F-10E1-EC44-9E4A-8B616E103A82}">
      <dgm:prSet/>
      <dgm:spPr/>
      <dgm:t>
        <a:bodyPr/>
        <a:lstStyle/>
        <a:p>
          <a:endParaRPr lang="en-GB"/>
        </a:p>
      </dgm:t>
    </dgm:pt>
    <dgm:pt modelId="{121FA3CD-DFEA-BF4D-A05A-B09F3F18727B}" type="sibTrans" cxnId="{B5A8171F-10E1-EC44-9E4A-8B616E103A82}">
      <dgm:prSet/>
      <dgm:spPr/>
      <dgm:t>
        <a:bodyPr/>
        <a:lstStyle/>
        <a:p>
          <a:endParaRPr lang="en-GB"/>
        </a:p>
      </dgm:t>
    </dgm:pt>
    <dgm:pt modelId="{DC7DAE5E-F47D-FE46-B375-D25591ED8D8D}">
      <dgm:prSet phldrT="[Text]" custT="1"/>
      <dgm:spPr/>
      <dgm:t>
        <a:bodyPr/>
        <a:lstStyle/>
        <a:p>
          <a:pPr marL="114300" algn="l">
            <a:spcAft>
              <a:spcPct val="15000"/>
            </a:spcAft>
          </a:pPr>
          <a:endParaRPr lang="en-GB" sz="1400" dirty="0">
            <a:solidFill>
              <a:schemeClr val="bg1"/>
            </a:solidFill>
          </a:endParaRPr>
        </a:p>
      </dgm:t>
    </dgm:pt>
    <dgm:pt modelId="{21CFCFAB-67AA-7F46-A8B0-B427FAF19B75}" type="parTrans" cxnId="{5D50A92D-1712-454D-B38F-A2FE2EE8BFE9}">
      <dgm:prSet/>
      <dgm:spPr/>
      <dgm:t>
        <a:bodyPr/>
        <a:lstStyle/>
        <a:p>
          <a:endParaRPr lang="en-GB"/>
        </a:p>
      </dgm:t>
    </dgm:pt>
    <dgm:pt modelId="{7E25D6A0-F446-324E-8C00-37F992041EEF}" type="sibTrans" cxnId="{5D50A92D-1712-454D-B38F-A2FE2EE8BFE9}">
      <dgm:prSet/>
      <dgm:spPr/>
      <dgm:t>
        <a:bodyPr/>
        <a:lstStyle/>
        <a:p>
          <a:endParaRPr lang="en-GB"/>
        </a:p>
      </dgm:t>
    </dgm:pt>
    <dgm:pt modelId="{873F2FBD-90C1-CA47-B8CD-D31574FA1710}">
      <dgm:prSet custT="1"/>
      <dgm:spPr/>
      <dgm:t>
        <a:bodyPr/>
        <a:lstStyle/>
        <a:p>
          <a:endParaRPr lang="en-IT" sz="1400" dirty="0">
            <a:solidFill>
              <a:schemeClr val="bg1"/>
            </a:solidFill>
          </a:endParaRPr>
        </a:p>
      </dgm:t>
    </dgm:pt>
    <dgm:pt modelId="{C0D0F18B-79D1-6B4E-A396-A168011F61CD}" type="parTrans" cxnId="{A0F50F98-BFC6-B44A-B721-75B1B17455B3}">
      <dgm:prSet/>
      <dgm:spPr/>
      <dgm:t>
        <a:bodyPr/>
        <a:lstStyle/>
        <a:p>
          <a:endParaRPr lang="en-GB"/>
        </a:p>
      </dgm:t>
    </dgm:pt>
    <dgm:pt modelId="{73B994A6-B9EB-F247-A685-5729231E5F6F}" type="sibTrans" cxnId="{A0F50F98-BFC6-B44A-B721-75B1B17455B3}">
      <dgm:prSet/>
      <dgm:spPr/>
      <dgm:t>
        <a:bodyPr/>
        <a:lstStyle/>
        <a:p>
          <a:endParaRPr lang="en-GB"/>
        </a:p>
      </dgm:t>
    </dgm:pt>
    <dgm:pt modelId="{B146D074-B1D6-4549-8AB1-2BED7372974C}">
      <dgm:prSet custT="1"/>
      <dgm:spPr/>
      <dgm:t>
        <a:bodyPr/>
        <a:lstStyle/>
        <a:p>
          <a:endParaRPr lang="en-IT" sz="1400" dirty="0">
            <a:solidFill>
              <a:schemeClr val="bg1"/>
            </a:solidFill>
          </a:endParaRPr>
        </a:p>
      </dgm:t>
    </dgm:pt>
    <dgm:pt modelId="{8D50C170-22F7-DA41-914B-2618213BABFC}" type="parTrans" cxnId="{783AF067-FCA1-024C-BA9A-8141C8DDCD15}">
      <dgm:prSet/>
      <dgm:spPr/>
      <dgm:t>
        <a:bodyPr/>
        <a:lstStyle/>
        <a:p>
          <a:endParaRPr lang="en-GB"/>
        </a:p>
      </dgm:t>
    </dgm:pt>
    <dgm:pt modelId="{45C2F0A5-C0CD-3D4E-B9E7-7789285DE058}" type="sibTrans" cxnId="{783AF067-FCA1-024C-BA9A-8141C8DDCD15}">
      <dgm:prSet/>
      <dgm:spPr/>
      <dgm:t>
        <a:bodyPr/>
        <a:lstStyle/>
        <a:p>
          <a:endParaRPr lang="en-GB"/>
        </a:p>
      </dgm:t>
    </dgm:pt>
    <dgm:pt modelId="{116AE918-235C-024A-83DA-B9BB4F7BCF66}" type="pres">
      <dgm:prSet presAssocID="{C96C1783-2299-5A47-B2CA-76341EB4502A}" presName="Name0" presStyleCnt="0">
        <dgm:presLayoutVars>
          <dgm:dir/>
        </dgm:presLayoutVars>
      </dgm:prSet>
      <dgm:spPr/>
    </dgm:pt>
    <dgm:pt modelId="{142A9B59-0375-7D4F-8DA3-5E11EEE77137}" type="pres">
      <dgm:prSet presAssocID="{CC01A732-9A24-EB47-802E-F8367AAC8FF1}" presName="composite" presStyleCnt="0"/>
      <dgm:spPr/>
    </dgm:pt>
    <dgm:pt modelId="{1F0CA441-C33E-704E-A340-6461EDA3AB42}" type="pres">
      <dgm:prSet presAssocID="{CC01A732-9A24-EB47-802E-F8367AAC8FF1}" presName="Accent" presStyleLbl="alignAcc1" presStyleIdx="0" presStyleCnt="3"/>
      <dgm:spPr/>
    </dgm:pt>
    <dgm:pt modelId="{97022E7A-F5A9-5146-B5AA-1F4616F69D6D}" type="pres">
      <dgm:prSet presAssocID="{CC01A732-9A24-EB47-802E-F8367AAC8FF1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888" r="7888"/>
          </a:stretch>
        </a:blipFill>
      </dgm:spPr>
    </dgm:pt>
    <dgm:pt modelId="{8A74240E-1744-4141-8E84-1C795C2E466F}" type="pres">
      <dgm:prSet presAssocID="{CC01A732-9A24-EB47-802E-F8367AAC8FF1}" presName="Child" presStyleLbl="revTx" presStyleIdx="0" presStyleCnt="3">
        <dgm:presLayoutVars>
          <dgm:bulletEnabled val="1"/>
        </dgm:presLayoutVars>
      </dgm:prSet>
      <dgm:spPr/>
    </dgm:pt>
    <dgm:pt modelId="{C45E3019-B802-5845-82F2-39D67C8DCA48}" type="pres">
      <dgm:prSet presAssocID="{CC01A732-9A24-EB47-802E-F8367AAC8FF1}" presName="Parent" presStyleLbl="alignNode1" presStyleIdx="0" presStyleCnt="3">
        <dgm:presLayoutVars>
          <dgm:bulletEnabled val="1"/>
        </dgm:presLayoutVars>
      </dgm:prSet>
      <dgm:spPr/>
    </dgm:pt>
    <dgm:pt modelId="{AEF395FF-57D2-B84A-8685-D2C18901FBB6}" type="pres">
      <dgm:prSet presAssocID="{9996A78D-E3C0-7845-AD0D-87BBFF7CB97F}" presName="sibTrans" presStyleCnt="0"/>
      <dgm:spPr/>
    </dgm:pt>
    <dgm:pt modelId="{291CA9D7-EFE0-4245-BFB9-407F1554F7D6}" type="pres">
      <dgm:prSet presAssocID="{7195CD9B-41ED-114E-A72A-9D45053C84A3}" presName="composite" presStyleCnt="0"/>
      <dgm:spPr/>
    </dgm:pt>
    <dgm:pt modelId="{B5D47C6E-12CE-1140-B015-C8B5DBC8194A}" type="pres">
      <dgm:prSet presAssocID="{7195CD9B-41ED-114E-A72A-9D45053C84A3}" presName="Accent" presStyleLbl="alignAcc1" presStyleIdx="1" presStyleCnt="3"/>
      <dgm:spPr/>
    </dgm:pt>
    <dgm:pt modelId="{2B1CCA8D-13F9-CF49-AA88-BBA29042A816}" type="pres">
      <dgm:prSet presAssocID="{7195CD9B-41ED-114E-A72A-9D45053C84A3}" presName="Image" presStyleLbl="nod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886" b="4886"/>
          </a:stretch>
        </a:blipFill>
      </dgm:spPr>
    </dgm:pt>
    <dgm:pt modelId="{8AD2449B-E41E-D847-BD3B-C035FB261874}" type="pres">
      <dgm:prSet presAssocID="{7195CD9B-41ED-114E-A72A-9D45053C84A3}" presName="Child" presStyleLbl="revTx" presStyleIdx="1" presStyleCnt="3">
        <dgm:presLayoutVars>
          <dgm:bulletEnabled val="1"/>
        </dgm:presLayoutVars>
      </dgm:prSet>
      <dgm:spPr/>
    </dgm:pt>
    <dgm:pt modelId="{9BBE6E7D-BEA3-B24B-A3D1-447F443E4CF1}" type="pres">
      <dgm:prSet presAssocID="{7195CD9B-41ED-114E-A72A-9D45053C84A3}" presName="Parent" presStyleLbl="alignNode1" presStyleIdx="1" presStyleCnt="3">
        <dgm:presLayoutVars>
          <dgm:bulletEnabled val="1"/>
        </dgm:presLayoutVars>
      </dgm:prSet>
      <dgm:spPr/>
    </dgm:pt>
    <dgm:pt modelId="{C2F202CB-CD70-D940-8ABB-C094AA465E10}" type="pres">
      <dgm:prSet presAssocID="{99748588-9A12-344A-8130-2B2EF183296B}" presName="sibTrans" presStyleCnt="0"/>
      <dgm:spPr/>
    </dgm:pt>
    <dgm:pt modelId="{8098467A-8F0E-1E49-B643-8F434561ED5D}" type="pres">
      <dgm:prSet presAssocID="{2B010568-E479-D042-A262-0F11B875B724}" presName="composite" presStyleCnt="0"/>
      <dgm:spPr/>
    </dgm:pt>
    <dgm:pt modelId="{B777B835-064F-944E-9C45-F7F4EDCEC9FE}" type="pres">
      <dgm:prSet presAssocID="{2B010568-E479-D042-A262-0F11B875B724}" presName="Accent" presStyleLbl="alignAcc1" presStyleIdx="2" presStyleCnt="3"/>
      <dgm:spPr/>
    </dgm:pt>
    <dgm:pt modelId="{DA47D52E-F34E-E443-B2F7-46C832C2782C}" type="pres">
      <dgm:prSet presAssocID="{2B010568-E479-D042-A262-0F11B875B724}" presName="Image" presStyleLbl="node1" presStyleIdx="2" presStyleCnt="3"/>
      <dgm:spPr>
        <a:blipFill dpi="0"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9596" r="9596"/>
          </a:stretch>
        </a:blipFill>
      </dgm:spPr>
    </dgm:pt>
    <dgm:pt modelId="{958227CA-AB13-B74A-AC72-224B0E4CABA0}" type="pres">
      <dgm:prSet presAssocID="{2B010568-E479-D042-A262-0F11B875B724}" presName="Child" presStyleLbl="revTx" presStyleIdx="2" presStyleCnt="3" custScaleX="92483">
        <dgm:presLayoutVars>
          <dgm:bulletEnabled val="1"/>
        </dgm:presLayoutVars>
      </dgm:prSet>
      <dgm:spPr/>
    </dgm:pt>
    <dgm:pt modelId="{2E2A6796-0121-CA44-A15E-F0BC3DEA53B2}" type="pres">
      <dgm:prSet presAssocID="{2B010568-E479-D042-A262-0F11B875B724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413E5B07-9DDC-FA4A-942E-2C4E4FCCA31C}" srcId="{7195CD9B-41ED-114E-A72A-9D45053C84A3}" destId="{FDD3BFBF-E0C1-0B43-8DFE-D82C3826E40C}" srcOrd="2" destOrd="0" parTransId="{192B417E-8F6D-DC4D-A256-A4FC6216B907}" sibTransId="{24AA3203-DC2A-484B-9094-5BDBA73E5AC8}"/>
    <dgm:cxn modelId="{8D0A7B0A-CC84-4147-BEC6-2E7B40C24DB6}" type="presOf" srcId="{CC01A732-9A24-EB47-802E-F8367AAC8FF1}" destId="{C45E3019-B802-5845-82F2-39D67C8DCA48}" srcOrd="0" destOrd="0" presId="urn:microsoft.com/office/officeart/2008/layout/TitlePictureLineup"/>
    <dgm:cxn modelId="{5C22FB0D-E44A-BB4A-BBDD-C4BDBBADA801}" type="presOf" srcId="{C96C1783-2299-5A47-B2CA-76341EB4502A}" destId="{116AE918-235C-024A-83DA-B9BB4F7BCF66}" srcOrd="0" destOrd="0" presId="urn:microsoft.com/office/officeart/2008/layout/TitlePictureLineup"/>
    <dgm:cxn modelId="{DA75010E-7EFA-044E-A302-73525092FEB1}" type="presOf" srcId="{6E09526A-CCE1-BA4A-BC9E-D9430C37B641}" destId="{8A74240E-1744-4141-8E84-1C795C2E466F}" srcOrd="0" destOrd="3" presId="urn:microsoft.com/office/officeart/2008/layout/TitlePictureLineup"/>
    <dgm:cxn modelId="{E5466F0E-5139-CB45-89F3-D73B520B340E}" srcId="{7195CD9B-41ED-114E-A72A-9D45053C84A3}" destId="{10D46EB1-8AFE-154C-805A-1B53753ECE17}" srcOrd="0" destOrd="0" parTransId="{A70DA214-8A4A-4943-8C4E-7E46F1135CB7}" sibTransId="{33DA76C5-E609-3F4B-A409-D290AF3DCCD4}"/>
    <dgm:cxn modelId="{A282F114-AD75-A840-86BE-38ED5C0CC06B}" type="presOf" srcId="{C6620EF3-4DB9-2C44-BA20-710063D124D3}" destId="{958227CA-AB13-B74A-AC72-224B0E4CABA0}" srcOrd="0" destOrd="0" presId="urn:microsoft.com/office/officeart/2008/layout/TitlePictureLineup"/>
    <dgm:cxn modelId="{B5A8171F-10E1-EC44-9E4A-8B616E103A82}" srcId="{2B010568-E479-D042-A262-0F11B875B724}" destId="{C6620EF3-4DB9-2C44-BA20-710063D124D3}" srcOrd="0" destOrd="0" parTransId="{88F86096-F37E-F440-94B6-25932389A499}" sibTransId="{121FA3CD-DFEA-BF4D-A05A-B09F3F18727B}"/>
    <dgm:cxn modelId="{5D50A92D-1712-454D-B38F-A2FE2EE8BFE9}" srcId="{7195CD9B-41ED-114E-A72A-9D45053C84A3}" destId="{DC7DAE5E-F47D-FE46-B375-D25591ED8D8D}" srcOrd="1" destOrd="0" parTransId="{21CFCFAB-67AA-7F46-A8B0-B427FAF19B75}" sibTransId="{7E25D6A0-F446-324E-8C00-37F992041EEF}"/>
    <dgm:cxn modelId="{E9611E38-89FF-454F-A779-4FC0C46C0E99}" srcId="{8A7E7531-B309-564F-AF2F-4D928615D10D}" destId="{6E09526A-CCE1-BA4A-BC9E-D9430C37B641}" srcOrd="2" destOrd="0" parTransId="{490C2DDC-AC2B-6447-A192-7E064DC84559}" sibTransId="{E55FF749-FE85-3B47-966B-987031831C81}"/>
    <dgm:cxn modelId="{65176247-D58D-4E4F-8CCA-D51F913B717F}" type="presOf" srcId="{FDD3BFBF-E0C1-0B43-8DFE-D82C3826E40C}" destId="{8AD2449B-E41E-D847-BD3B-C035FB261874}" srcOrd="0" destOrd="2" presId="urn:microsoft.com/office/officeart/2008/layout/TitlePictureLineup"/>
    <dgm:cxn modelId="{101AE45B-728C-1242-82B0-380256DFF0D4}" type="presOf" srcId="{2B010568-E479-D042-A262-0F11B875B724}" destId="{2E2A6796-0121-CA44-A15E-F0BC3DEA53B2}" srcOrd="0" destOrd="0" presId="urn:microsoft.com/office/officeart/2008/layout/TitlePictureLineup"/>
    <dgm:cxn modelId="{783AF067-FCA1-024C-BA9A-8141C8DDCD15}" srcId="{8A7E7531-B309-564F-AF2F-4D928615D10D}" destId="{B146D074-B1D6-4549-8AB1-2BED7372974C}" srcOrd="1" destOrd="0" parTransId="{8D50C170-22F7-DA41-914B-2618213BABFC}" sibTransId="{45C2F0A5-C0CD-3D4E-B9E7-7789285DE058}"/>
    <dgm:cxn modelId="{72EF8976-2381-FA42-9CF6-7FCB108DA02C}" srcId="{C96C1783-2299-5A47-B2CA-76341EB4502A}" destId="{7195CD9B-41ED-114E-A72A-9D45053C84A3}" srcOrd="1" destOrd="0" parTransId="{02DA8994-8047-FD48-A50D-DF3CCA6F16ED}" sibTransId="{99748588-9A12-344A-8130-2B2EF183296B}"/>
    <dgm:cxn modelId="{C34EE27F-B7E6-C64F-8DA8-7E3AB96D5F7B}" srcId="{C96C1783-2299-5A47-B2CA-76341EB4502A}" destId="{2B010568-E479-D042-A262-0F11B875B724}" srcOrd="2" destOrd="0" parTransId="{8F403079-FD88-9344-B76E-F8D3AA53E05F}" sibTransId="{E7E93B9D-AD2B-1543-85D9-A4A1BE58894C}"/>
    <dgm:cxn modelId="{A0F50F98-BFC6-B44A-B721-75B1B17455B3}" srcId="{8A7E7531-B309-564F-AF2F-4D928615D10D}" destId="{873F2FBD-90C1-CA47-B8CD-D31574FA1710}" srcOrd="0" destOrd="0" parTransId="{C0D0F18B-79D1-6B4E-A396-A168011F61CD}" sibTransId="{73B994A6-B9EB-F247-A685-5729231E5F6F}"/>
    <dgm:cxn modelId="{F46F4A9A-20A4-654E-8D26-5D171597C62B}" type="presOf" srcId="{8A7E7531-B309-564F-AF2F-4D928615D10D}" destId="{8A74240E-1744-4141-8E84-1C795C2E466F}" srcOrd="0" destOrd="0" presId="urn:microsoft.com/office/officeart/2008/layout/TitlePictureLineup"/>
    <dgm:cxn modelId="{83E57EA9-B947-154D-9B27-06091100AF65}" type="presOf" srcId="{B146D074-B1D6-4549-8AB1-2BED7372974C}" destId="{8A74240E-1744-4141-8E84-1C795C2E466F}" srcOrd="0" destOrd="2" presId="urn:microsoft.com/office/officeart/2008/layout/TitlePictureLineup"/>
    <dgm:cxn modelId="{F3B23CB5-FFC6-9B43-9177-7E10313E19AB}" type="presOf" srcId="{873F2FBD-90C1-CA47-B8CD-D31574FA1710}" destId="{8A74240E-1744-4141-8E84-1C795C2E466F}" srcOrd="0" destOrd="1" presId="urn:microsoft.com/office/officeart/2008/layout/TitlePictureLineup"/>
    <dgm:cxn modelId="{76A489BF-87EB-DF41-BC38-630A625D1BED}" type="presOf" srcId="{10D46EB1-8AFE-154C-805A-1B53753ECE17}" destId="{8AD2449B-E41E-D847-BD3B-C035FB261874}" srcOrd="0" destOrd="0" presId="urn:microsoft.com/office/officeart/2008/layout/TitlePictureLineup"/>
    <dgm:cxn modelId="{B407B8D7-6B6B-9642-8735-025C819B941D}" type="presOf" srcId="{DC7DAE5E-F47D-FE46-B375-D25591ED8D8D}" destId="{8AD2449B-E41E-D847-BD3B-C035FB261874}" srcOrd="0" destOrd="1" presId="urn:microsoft.com/office/officeart/2008/layout/TitlePictureLineup"/>
    <dgm:cxn modelId="{2C47DAE3-6CBA-7D45-9998-E929862E69C1}" srcId="{C96C1783-2299-5A47-B2CA-76341EB4502A}" destId="{CC01A732-9A24-EB47-802E-F8367AAC8FF1}" srcOrd="0" destOrd="0" parTransId="{34CBF23C-5BDB-614C-AF6A-8894EE65482B}" sibTransId="{9996A78D-E3C0-7845-AD0D-87BBFF7CB97F}"/>
    <dgm:cxn modelId="{1C8040E4-A0E7-D944-9B01-4D0E0848BEB2}" srcId="{CC01A732-9A24-EB47-802E-F8367AAC8FF1}" destId="{8A7E7531-B309-564F-AF2F-4D928615D10D}" srcOrd="0" destOrd="0" parTransId="{8ECAC61C-8A5E-BA49-9503-32D77D22340B}" sibTransId="{028B46AE-FEB9-8D43-AEED-5C7A1E492D41}"/>
    <dgm:cxn modelId="{923315EC-3BD6-0A40-A4CF-7E1633ECD35D}" type="presOf" srcId="{7195CD9B-41ED-114E-A72A-9D45053C84A3}" destId="{9BBE6E7D-BEA3-B24B-A3D1-447F443E4CF1}" srcOrd="0" destOrd="0" presId="urn:microsoft.com/office/officeart/2008/layout/TitlePictureLineup"/>
    <dgm:cxn modelId="{46FBE624-45E0-5E47-B0C4-2E60F37056E1}" type="presParOf" srcId="{116AE918-235C-024A-83DA-B9BB4F7BCF66}" destId="{142A9B59-0375-7D4F-8DA3-5E11EEE77137}" srcOrd="0" destOrd="0" presId="urn:microsoft.com/office/officeart/2008/layout/TitlePictureLineup"/>
    <dgm:cxn modelId="{ED6DFEB5-ECF6-D44E-A6FB-FBB15071945B}" type="presParOf" srcId="{142A9B59-0375-7D4F-8DA3-5E11EEE77137}" destId="{1F0CA441-C33E-704E-A340-6461EDA3AB42}" srcOrd="0" destOrd="0" presId="urn:microsoft.com/office/officeart/2008/layout/TitlePictureLineup"/>
    <dgm:cxn modelId="{F679F625-9DF0-0348-86EB-BF99696C59FA}" type="presParOf" srcId="{142A9B59-0375-7D4F-8DA3-5E11EEE77137}" destId="{97022E7A-F5A9-5146-B5AA-1F4616F69D6D}" srcOrd="1" destOrd="0" presId="urn:microsoft.com/office/officeart/2008/layout/TitlePictureLineup"/>
    <dgm:cxn modelId="{8BC55CDF-17EF-8845-82A3-53467A74801C}" type="presParOf" srcId="{142A9B59-0375-7D4F-8DA3-5E11EEE77137}" destId="{8A74240E-1744-4141-8E84-1C795C2E466F}" srcOrd="2" destOrd="0" presId="urn:microsoft.com/office/officeart/2008/layout/TitlePictureLineup"/>
    <dgm:cxn modelId="{B2768D9B-4BCE-8243-991A-F90AC8907487}" type="presParOf" srcId="{142A9B59-0375-7D4F-8DA3-5E11EEE77137}" destId="{C45E3019-B802-5845-82F2-39D67C8DCA48}" srcOrd="3" destOrd="0" presId="urn:microsoft.com/office/officeart/2008/layout/TitlePictureLineup"/>
    <dgm:cxn modelId="{1D905C13-BA42-5041-BF0F-4FDBA9196B26}" type="presParOf" srcId="{116AE918-235C-024A-83DA-B9BB4F7BCF66}" destId="{AEF395FF-57D2-B84A-8685-D2C18901FBB6}" srcOrd="1" destOrd="0" presId="urn:microsoft.com/office/officeart/2008/layout/TitlePictureLineup"/>
    <dgm:cxn modelId="{7E1FB538-C563-4042-B635-C0DE22EF26C0}" type="presParOf" srcId="{116AE918-235C-024A-83DA-B9BB4F7BCF66}" destId="{291CA9D7-EFE0-4245-BFB9-407F1554F7D6}" srcOrd="2" destOrd="0" presId="urn:microsoft.com/office/officeart/2008/layout/TitlePictureLineup"/>
    <dgm:cxn modelId="{13E668AD-8100-5948-A566-FF3195C87BEB}" type="presParOf" srcId="{291CA9D7-EFE0-4245-BFB9-407F1554F7D6}" destId="{B5D47C6E-12CE-1140-B015-C8B5DBC8194A}" srcOrd="0" destOrd="0" presId="urn:microsoft.com/office/officeart/2008/layout/TitlePictureLineup"/>
    <dgm:cxn modelId="{6ECB992D-C303-2C45-8687-499250A065DB}" type="presParOf" srcId="{291CA9D7-EFE0-4245-BFB9-407F1554F7D6}" destId="{2B1CCA8D-13F9-CF49-AA88-BBA29042A816}" srcOrd="1" destOrd="0" presId="urn:microsoft.com/office/officeart/2008/layout/TitlePictureLineup"/>
    <dgm:cxn modelId="{3FA7E5DE-CEE5-854E-A1DA-4CED4E06C85E}" type="presParOf" srcId="{291CA9D7-EFE0-4245-BFB9-407F1554F7D6}" destId="{8AD2449B-E41E-D847-BD3B-C035FB261874}" srcOrd="2" destOrd="0" presId="urn:microsoft.com/office/officeart/2008/layout/TitlePictureLineup"/>
    <dgm:cxn modelId="{E1674930-EF51-7642-BA29-DF1D692C6205}" type="presParOf" srcId="{291CA9D7-EFE0-4245-BFB9-407F1554F7D6}" destId="{9BBE6E7D-BEA3-B24B-A3D1-447F443E4CF1}" srcOrd="3" destOrd="0" presId="urn:microsoft.com/office/officeart/2008/layout/TitlePictureLineup"/>
    <dgm:cxn modelId="{243221D2-4BB8-0446-AAF0-C1B12CF48446}" type="presParOf" srcId="{116AE918-235C-024A-83DA-B9BB4F7BCF66}" destId="{C2F202CB-CD70-D940-8ABB-C094AA465E10}" srcOrd="3" destOrd="0" presId="urn:microsoft.com/office/officeart/2008/layout/TitlePictureLineup"/>
    <dgm:cxn modelId="{D7D1D011-18AF-4B4F-AA7F-CE78E6950A0B}" type="presParOf" srcId="{116AE918-235C-024A-83DA-B9BB4F7BCF66}" destId="{8098467A-8F0E-1E49-B643-8F434561ED5D}" srcOrd="4" destOrd="0" presId="urn:microsoft.com/office/officeart/2008/layout/TitlePictureLineup"/>
    <dgm:cxn modelId="{D259F9F6-673D-294E-BFCF-52E2BEBC82D6}" type="presParOf" srcId="{8098467A-8F0E-1E49-B643-8F434561ED5D}" destId="{B777B835-064F-944E-9C45-F7F4EDCEC9FE}" srcOrd="0" destOrd="0" presId="urn:microsoft.com/office/officeart/2008/layout/TitlePictureLineup"/>
    <dgm:cxn modelId="{AFCC77B4-0F63-3D4F-B389-BA53B53051D5}" type="presParOf" srcId="{8098467A-8F0E-1E49-B643-8F434561ED5D}" destId="{DA47D52E-F34E-E443-B2F7-46C832C2782C}" srcOrd="1" destOrd="0" presId="urn:microsoft.com/office/officeart/2008/layout/TitlePictureLineup"/>
    <dgm:cxn modelId="{6E19289B-DBC9-E141-8BD0-763315A5BD23}" type="presParOf" srcId="{8098467A-8F0E-1E49-B643-8F434561ED5D}" destId="{958227CA-AB13-B74A-AC72-224B0E4CABA0}" srcOrd="2" destOrd="0" presId="urn:microsoft.com/office/officeart/2008/layout/TitlePictureLineup"/>
    <dgm:cxn modelId="{40EF9CE6-B66B-B943-A7AB-BAA61435AF67}" type="presParOf" srcId="{8098467A-8F0E-1E49-B643-8F434561ED5D}" destId="{2E2A6796-0121-CA44-A15E-F0BC3DEA53B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7EA5C-32F8-B341-AB24-E9D0AA12E7E0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D1914EC-415B-6545-87AE-1609091D4A63}">
      <dgm:prSet phldrT="[Text]"/>
      <dgm:spPr/>
      <dgm:t>
        <a:bodyPr/>
        <a:lstStyle/>
        <a:p>
          <a:r>
            <a:rPr lang="en-ZA" b="1">
              <a:effectLst/>
              <a:latin typeface="+mn-lt"/>
            </a:rPr>
            <a:t>Hardware</a:t>
          </a:r>
          <a:endParaRPr lang="en-GB"/>
        </a:p>
      </dgm:t>
    </dgm:pt>
    <dgm:pt modelId="{D79697B9-3A34-EC4B-936F-C5D0620A2E27}" type="parTrans" cxnId="{4B416EA5-FDF3-B64A-81E5-8C4D14EF74A7}">
      <dgm:prSet/>
      <dgm:spPr/>
      <dgm:t>
        <a:bodyPr/>
        <a:lstStyle/>
        <a:p>
          <a:endParaRPr lang="en-GB"/>
        </a:p>
      </dgm:t>
    </dgm:pt>
    <dgm:pt modelId="{0FB7C61B-9C53-3340-A052-EAD87E940407}" type="sibTrans" cxnId="{4B416EA5-FDF3-B64A-81E5-8C4D14EF74A7}">
      <dgm:prSet/>
      <dgm:spPr/>
      <dgm:t>
        <a:bodyPr/>
        <a:lstStyle/>
        <a:p>
          <a:endParaRPr lang="en-GB"/>
        </a:p>
      </dgm:t>
    </dgm:pt>
    <dgm:pt modelId="{52A14C22-3D32-F445-9D18-082C3CD4F039}">
      <dgm:prSet phldrT="[Text]"/>
      <dgm:spPr/>
      <dgm:t>
        <a:bodyPr/>
        <a:lstStyle/>
        <a:p>
          <a:r>
            <a:rPr lang="en-ZA" b="1">
              <a:effectLst/>
              <a:latin typeface="+mn-lt"/>
            </a:rPr>
            <a:t>Firmware</a:t>
          </a:r>
          <a:endParaRPr lang="en-GB"/>
        </a:p>
      </dgm:t>
    </dgm:pt>
    <dgm:pt modelId="{ED49786E-DFFA-BC42-B276-BFB58298E084}" type="parTrans" cxnId="{23C491F9-764A-4D43-A15F-22C91DBF2B5E}">
      <dgm:prSet/>
      <dgm:spPr/>
      <dgm:t>
        <a:bodyPr/>
        <a:lstStyle/>
        <a:p>
          <a:endParaRPr lang="en-GB"/>
        </a:p>
      </dgm:t>
    </dgm:pt>
    <dgm:pt modelId="{F41594FB-C9A2-D745-A532-8BE307159158}" type="sibTrans" cxnId="{23C491F9-764A-4D43-A15F-22C91DBF2B5E}">
      <dgm:prSet/>
      <dgm:spPr/>
      <dgm:t>
        <a:bodyPr/>
        <a:lstStyle/>
        <a:p>
          <a:endParaRPr lang="en-GB"/>
        </a:p>
      </dgm:t>
    </dgm:pt>
    <dgm:pt modelId="{4B17C6E6-B184-9B41-A5DE-8F28932BAA2F}">
      <dgm:prSet phldrT="[Text]"/>
      <dgm:spPr/>
      <dgm:t>
        <a:bodyPr/>
        <a:lstStyle/>
        <a:p>
          <a:r>
            <a:rPr lang="en-ZA" b="1">
              <a:effectLst/>
              <a:latin typeface="+mn-lt"/>
            </a:rPr>
            <a:t>Root of trust</a:t>
          </a:r>
          <a:endParaRPr lang="en-GB"/>
        </a:p>
      </dgm:t>
    </dgm:pt>
    <dgm:pt modelId="{1C332594-B2B6-7E45-9730-7B14122F11FC}" type="parTrans" cxnId="{97B0C2FA-CD77-7749-B481-95202C32B9EB}">
      <dgm:prSet/>
      <dgm:spPr/>
      <dgm:t>
        <a:bodyPr/>
        <a:lstStyle/>
        <a:p>
          <a:endParaRPr lang="en-GB"/>
        </a:p>
      </dgm:t>
    </dgm:pt>
    <dgm:pt modelId="{20301327-BA95-D94E-B5F0-711ACA00C078}" type="sibTrans" cxnId="{97B0C2FA-CD77-7749-B481-95202C32B9EB}">
      <dgm:prSet/>
      <dgm:spPr/>
      <dgm:t>
        <a:bodyPr/>
        <a:lstStyle/>
        <a:p>
          <a:endParaRPr lang="en-GB"/>
        </a:p>
      </dgm:t>
    </dgm:pt>
    <dgm:pt modelId="{400347EF-1012-5A4F-AD0D-A15F565776AE}" type="pres">
      <dgm:prSet presAssocID="{2907EA5C-32F8-B341-AB24-E9D0AA12E7E0}" presName="cycle" presStyleCnt="0">
        <dgm:presLayoutVars>
          <dgm:dir/>
          <dgm:resizeHandles val="exact"/>
        </dgm:presLayoutVars>
      </dgm:prSet>
      <dgm:spPr/>
    </dgm:pt>
    <dgm:pt modelId="{8E4E560C-4AC2-C043-BADB-F01F2F832A3B}" type="pres">
      <dgm:prSet presAssocID="{FD1914EC-415B-6545-87AE-1609091D4A63}" presName="node" presStyleLbl="node1" presStyleIdx="0" presStyleCnt="3">
        <dgm:presLayoutVars>
          <dgm:bulletEnabled val="1"/>
        </dgm:presLayoutVars>
      </dgm:prSet>
      <dgm:spPr/>
    </dgm:pt>
    <dgm:pt modelId="{62C4DD9B-6C50-6946-B4EF-E167B3C2BDD3}" type="pres">
      <dgm:prSet presAssocID="{0FB7C61B-9C53-3340-A052-EAD87E940407}" presName="sibTrans" presStyleLbl="sibTrans2D1" presStyleIdx="0" presStyleCnt="3"/>
      <dgm:spPr/>
    </dgm:pt>
    <dgm:pt modelId="{38245F09-E022-7544-9E1E-C3D84FC862FB}" type="pres">
      <dgm:prSet presAssocID="{0FB7C61B-9C53-3340-A052-EAD87E940407}" presName="connectorText" presStyleLbl="sibTrans2D1" presStyleIdx="0" presStyleCnt="3"/>
      <dgm:spPr/>
    </dgm:pt>
    <dgm:pt modelId="{BCA798B2-CEF0-714C-99CE-9840E2BECA14}" type="pres">
      <dgm:prSet presAssocID="{52A14C22-3D32-F445-9D18-082C3CD4F039}" presName="node" presStyleLbl="node1" presStyleIdx="1" presStyleCnt="3">
        <dgm:presLayoutVars>
          <dgm:bulletEnabled val="1"/>
        </dgm:presLayoutVars>
      </dgm:prSet>
      <dgm:spPr/>
    </dgm:pt>
    <dgm:pt modelId="{C77F98E0-E22C-0549-BE2B-42E8AEA4EDA8}" type="pres">
      <dgm:prSet presAssocID="{F41594FB-C9A2-D745-A532-8BE307159158}" presName="sibTrans" presStyleLbl="sibTrans2D1" presStyleIdx="1" presStyleCnt="3"/>
      <dgm:spPr/>
    </dgm:pt>
    <dgm:pt modelId="{BAC2751A-5629-1342-901E-68E09353D180}" type="pres">
      <dgm:prSet presAssocID="{F41594FB-C9A2-D745-A532-8BE307159158}" presName="connectorText" presStyleLbl="sibTrans2D1" presStyleIdx="1" presStyleCnt="3"/>
      <dgm:spPr/>
    </dgm:pt>
    <dgm:pt modelId="{1D84EACD-5D36-C749-922D-E07D3BACD57F}" type="pres">
      <dgm:prSet presAssocID="{4B17C6E6-B184-9B41-A5DE-8F28932BAA2F}" presName="node" presStyleLbl="node1" presStyleIdx="2" presStyleCnt="3">
        <dgm:presLayoutVars>
          <dgm:bulletEnabled val="1"/>
        </dgm:presLayoutVars>
      </dgm:prSet>
      <dgm:spPr/>
    </dgm:pt>
    <dgm:pt modelId="{60B489BB-2205-7648-A762-3FCA42142EF3}" type="pres">
      <dgm:prSet presAssocID="{20301327-BA95-D94E-B5F0-711ACA00C078}" presName="sibTrans" presStyleLbl="sibTrans2D1" presStyleIdx="2" presStyleCnt="3"/>
      <dgm:spPr/>
    </dgm:pt>
    <dgm:pt modelId="{ADCB88B1-0196-9A4E-B825-C1E55B7BF5D3}" type="pres">
      <dgm:prSet presAssocID="{20301327-BA95-D94E-B5F0-711ACA00C078}" presName="connectorText" presStyleLbl="sibTrans2D1" presStyleIdx="2" presStyleCnt="3"/>
      <dgm:spPr/>
    </dgm:pt>
  </dgm:ptLst>
  <dgm:cxnLst>
    <dgm:cxn modelId="{5738A908-40AB-904B-8FCC-EB746D13B1FA}" type="presOf" srcId="{2907EA5C-32F8-B341-AB24-E9D0AA12E7E0}" destId="{400347EF-1012-5A4F-AD0D-A15F565776AE}" srcOrd="0" destOrd="0" presId="urn:microsoft.com/office/officeart/2005/8/layout/cycle2"/>
    <dgm:cxn modelId="{DD359441-492E-8048-AFE8-3773B54765A5}" type="presOf" srcId="{0FB7C61B-9C53-3340-A052-EAD87E940407}" destId="{38245F09-E022-7544-9E1E-C3D84FC862FB}" srcOrd="1" destOrd="0" presId="urn:microsoft.com/office/officeart/2005/8/layout/cycle2"/>
    <dgm:cxn modelId="{BC886C9B-84AE-4744-BF87-9A8F937059BF}" type="presOf" srcId="{F41594FB-C9A2-D745-A532-8BE307159158}" destId="{BAC2751A-5629-1342-901E-68E09353D180}" srcOrd="1" destOrd="0" presId="urn:microsoft.com/office/officeart/2005/8/layout/cycle2"/>
    <dgm:cxn modelId="{4B416EA5-FDF3-B64A-81E5-8C4D14EF74A7}" srcId="{2907EA5C-32F8-B341-AB24-E9D0AA12E7E0}" destId="{FD1914EC-415B-6545-87AE-1609091D4A63}" srcOrd="0" destOrd="0" parTransId="{D79697B9-3A34-EC4B-936F-C5D0620A2E27}" sibTransId="{0FB7C61B-9C53-3340-A052-EAD87E940407}"/>
    <dgm:cxn modelId="{620E7EA7-D0D1-AF4E-8907-B49E0A95B8BD}" type="presOf" srcId="{52A14C22-3D32-F445-9D18-082C3CD4F039}" destId="{BCA798B2-CEF0-714C-99CE-9840E2BECA14}" srcOrd="0" destOrd="0" presId="urn:microsoft.com/office/officeart/2005/8/layout/cycle2"/>
    <dgm:cxn modelId="{5CE249C3-F89B-9049-A71A-A9BF82DF6192}" type="presOf" srcId="{20301327-BA95-D94E-B5F0-711ACA00C078}" destId="{ADCB88B1-0196-9A4E-B825-C1E55B7BF5D3}" srcOrd="1" destOrd="0" presId="urn:microsoft.com/office/officeart/2005/8/layout/cycle2"/>
    <dgm:cxn modelId="{EC779EDA-4082-2342-BEE9-70955179C6AE}" type="presOf" srcId="{20301327-BA95-D94E-B5F0-711ACA00C078}" destId="{60B489BB-2205-7648-A762-3FCA42142EF3}" srcOrd="0" destOrd="0" presId="urn:microsoft.com/office/officeart/2005/8/layout/cycle2"/>
    <dgm:cxn modelId="{190DD3DA-73F3-9C4C-B791-B469D9B6FFB6}" type="presOf" srcId="{F41594FB-C9A2-D745-A532-8BE307159158}" destId="{C77F98E0-E22C-0549-BE2B-42E8AEA4EDA8}" srcOrd="0" destOrd="0" presId="urn:microsoft.com/office/officeart/2005/8/layout/cycle2"/>
    <dgm:cxn modelId="{3DC1DBE1-96F7-034A-B9D5-DADBA753A7E5}" type="presOf" srcId="{0FB7C61B-9C53-3340-A052-EAD87E940407}" destId="{62C4DD9B-6C50-6946-B4EF-E167B3C2BDD3}" srcOrd="0" destOrd="0" presId="urn:microsoft.com/office/officeart/2005/8/layout/cycle2"/>
    <dgm:cxn modelId="{094962F4-6FCE-9248-8C40-24161C2F3AC7}" type="presOf" srcId="{4B17C6E6-B184-9B41-A5DE-8F28932BAA2F}" destId="{1D84EACD-5D36-C749-922D-E07D3BACD57F}" srcOrd="0" destOrd="0" presId="urn:microsoft.com/office/officeart/2005/8/layout/cycle2"/>
    <dgm:cxn modelId="{23C491F9-764A-4D43-A15F-22C91DBF2B5E}" srcId="{2907EA5C-32F8-B341-AB24-E9D0AA12E7E0}" destId="{52A14C22-3D32-F445-9D18-082C3CD4F039}" srcOrd="1" destOrd="0" parTransId="{ED49786E-DFFA-BC42-B276-BFB58298E084}" sibTransId="{F41594FB-C9A2-D745-A532-8BE307159158}"/>
    <dgm:cxn modelId="{97B0C2FA-CD77-7749-B481-95202C32B9EB}" srcId="{2907EA5C-32F8-B341-AB24-E9D0AA12E7E0}" destId="{4B17C6E6-B184-9B41-A5DE-8F28932BAA2F}" srcOrd="2" destOrd="0" parTransId="{1C332594-B2B6-7E45-9730-7B14122F11FC}" sibTransId="{20301327-BA95-D94E-B5F0-711ACA00C078}"/>
    <dgm:cxn modelId="{C652B4FB-B1BC-C545-B3B4-74B7111CAAD6}" type="presOf" srcId="{FD1914EC-415B-6545-87AE-1609091D4A63}" destId="{8E4E560C-4AC2-C043-BADB-F01F2F832A3B}" srcOrd="0" destOrd="0" presId="urn:microsoft.com/office/officeart/2005/8/layout/cycle2"/>
    <dgm:cxn modelId="{DD5AAE4A-2000-F243-85F2-0FA9D766361A}" type="presParOf" srcId="{400347EF-1012-5A4F-AD0D-A15F565776AE}" destId="{8E4E560C-4AC2-C043-BADB-F01F2F832A3B}" srcOrd="0" destOrd="0" presId="urn:microsoft.com/office/officeart/2005/8/layout/cycle2"/>
    <dgm:cxn modelId="{71244F78-5BA6-4348-8D93-7816228092BC}" type="presParOf" srcId="{400347EF-1012-5A4F-AD0D-A15F565776AE}" destId="{62C4DD9B-6C50-6946-B4EF-E167B3C2BDD3}" srcOrd="1" destOrd="0" presId="urn:microsoft.com/office/officeart/2005/8/layout/cycle2"/>
    <dgm:cxn modelId="{177A5FEF-8977-6647-9B5E-E9DA1DA2A6D9}" type="presParOf" srcId="{62C4DD9B-6C50-6946-B4EF-E167B3C2BDD3}" destId="{38245F09-E022-7544-9E1E-C3D84FC862FB}" srcOrd="0" destOrd="0" presId="urn:microsoft.com/office/officeart/2005/8/layout/cycle2"/>
    <dgm:cxn modelId="{6383B429-6030-FB46-8055-5EAF188E2CD3}" type="presParOf" srcId="{400347EF-1012-5A4F-AD0D-A15F565776AE}" destId="{BCA798B2-CEF0-714C-99CE-9840E2BECA14}" srcOrd="2" destOrd="0" presId="urn:microsoft.com/office/officeart/2005/8/layout/cycle2"/>
    <dgm:cxn modelId="{B1460FBA-4A64-124B-B1A0-31B1E340D616}" type="presParOf" srcId="{400347EF-1012-5A4F-AD0D-A15F565776AE}" destId="{C77F98E0-E22C-0549-BE2B-42E8AEA4EDA8}" srcOrd="3" destOrd="0" presId="urn:microsoft.com/office/officeart/2005/8/layout/cycle2"/>
    <dgm:cxn modelId="{2DAEE7CA-9ED0-9046-B808-80E376063399}" type="presParOf" srcId="{C77F98E0-E22C-0549-BE2B-42E8AEA4EDA8}" destId="{BAC2751A-5629-1342-901E-68E09353D180}" srcOrd="0" destOrd="0" presId="urn:microsoft.com/office/officeart/2005/8/layout/cycle2"/>
    <dgm:cxn modelId="{8B531FAD-6839-CB46-BC65-131B5A0B8910}" type="presParOf" srcId="{400347EF-1012-5A4F-AD0D-A15F565776AE}" destId="{1D84EACD-5D36-C749-922D-E07D3BACD57F}" srcOrd="4" destOrd="0" presId="urn:microsoft.com/office/officeart/2005/8/layout/cycle2"/>
    <dgm:cxn modelId="{49EB2041-D8B7-CE48-8F36-3872FA673DED}" type="presParOf" srcId="{400347EF-1012-5A4F-AD0D-A15F565776AE}" destId="{60B489BB-2205-7648-A762-3FCA42142EF3}" srcOrd="5" destOrd="0" presId="urn:microsoft.com/office/officeart/2005/8/layout/cycle2"/>
    <dgm:cxn modelId="{A9F411FF-1CED-AF45-B3D5-0F985F118379}" type="presParOf" srcId="{60B489BB-2205-7648-A762-3FCA42142EF3}" destId="{ADCB88B1-0196-9A4E-B825-C1E55B7BF5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51C49E-7B43-604E-9D70-1344B626DC07}" type="doc">
      <dgm:prSet loTypeId="urn:microsoft.com/office/officeart/2005/8/layout/lProcess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00D3F33-B2D9-2745-9816-A05462FC4CF8}">
      <dgm:prSet custT="1"/>
      <dgm:spPr/>
      <dgm:t>
        <a:bodyPr/>
        <a:lstStyle/>
        <a:p>
          <a:r>
            <a:rPr lang="en-GB" sz="1800" b="0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rPr>
            <a:t>Root of Trust</a:t>
          </a:r>
        </a:p>
      </dgm:t>
    </dgm:pt>
    <dgm:pt modelId="{73876CC0-3049-8440-A301-9AA98B8AB85F}" type="parTrans" cxnId="{49E8A981-A2F9-484D-9690-E8D535CAB87B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8AD05534-EA90-6E41-9E56-A78FD4E7D936}" type="sibTrans" cxnId="{49E8A981-A2F9-484D-9690-E8D535CAB87B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DA226C3E-65C2-5F49-836C-9D1203729C2A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Key Injection at Production Level (part of certification of Secure Component)</a:t>
          </a:r>
        </a:p>
      </dgm:t>
    </dgm:pt>
    <dgm:pt modelId="{E0EEF3B2-5294-6447-90F3-249F2C8ECB88}" type="parTrans" cxnId="{ED2E63FA-5FBF-D740-AA32-A2324510A4A8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B2EA3CC9-BB4B-5F44-8E55-35B5BF2412CF}" type="sibTrans" cxnId="{ED2E63FA-5FBF-D740-AA32-A2324510A4A8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E2316C56-7AA8-524B-8C63-294183F351A4}">
      <dgm:prSet custT="1"/>
      <dgm:spPr/>
      <dgm:t>
        <a:bodyPr/>
        <a:lstStyle/>
        <a:p>
          <a:r>
            <a:rPr lang="en-GB" sz="1800" b="0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rPr>
            <a:t>Isolation</a:t>
          </a:r>
          <a:endParaRPr lang="en-GB" sz="18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44CD7354-FF20-2F4E-950B-AD48E0BCD693}" type="parTrans" cxnId="{959382FB-D0DC-FE4C-A4FD-F2523E7DF515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2B47E6A0-0E6B-5849-AFCA-119F5C848D54}" type="sibTrans" cxnId="{959382FB-D0DC-FE4C-A4FD-F2523E7DF515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5D1B3252-682F-DF43-ACE1-DFE8883EE123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Between the Trusted Environment vs. the Rest of the Real World and </a:t>
          </a:r>
        </a:p>
      </dgm:t>
    </dgm:pt>
    <dgm:pt modelId="{14B1DA3C-44A3-1C40-B6CB-AD6DA3E614E6}" type="parTrans" cxnId="{B905483F-9F36-5048-BE34-3D6078CADACD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19172F9C-0550-5149-9DD2-FD5FCEB6B678}" type="sibTrans" cxnId="{B905483F-9F36-5048-BE34-3D6078CADACD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1E3DEC59-EFFC-C04F-8638-DD49228AFC20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Between Each Trusted Application</a:t>
          </a:r>
        </a:p>
      </dgm:t>
    </dgm:pt>
    <dgm:pt modelId="{2F81B40F-7106-6842-9222-3ACA7F7C5D3D}" type="parTrans" cxnId="{599552DD-3FD1-FD4E-83F2-5CDD4FE1F46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0C03C0AD-593F-814E-95CF-193D51580A11}" type="sibTrans" cxnId="{599552DD-3FD1-FD4E-83F2-5CDD4FE1F46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D21E7829-E0EE-5740-8FCA-530A93015FCC}">
      <dgm:prSet custT="1"/>
      <dgm:spPr/>
      <dgm:t>
        <a:bodyPr/>
        <a:lstStyle/>
        <a:p>
          <a:r>
            <a:rPr lang="en-GB" sz="1800" b="0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rPr>
            <a:t>Secure Service Management</a:t>
          </a:r>
          <a:endParaRPr lang="en-GB" sz="18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477AC0E-E476-D449-B55F-AE79E47378F0}" type="parTrans" cxnId="{D6D2401D-708F-B64C-A848-7130024F3CE1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D198A5FB-ADFB-B84C-BD21-8D6CC6E202C3}" type="sibTrans" cxnId="{D6D2401D-708F-B64C-A848-7130024F3CE1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A53F5A31-D06A-154F-AA91-EB0E9E0E7CBD}">
      <dgm:prSet custT="1"/>
      <dgm:spPr/>
      <dgm:t>
        <a:bodyPr/>
        <a:lstStyle/>
        <a:p>
          <a:r>
            <a:rPr lang="en-GB" sz="1800" dirty="0">
              <a:solidFill>
                <a:schemeClr val="bg1"/>
              </a:solidFill>
              <a:latin typeface="Aptos" panose="020B0004020202020204" pitchFamily="34" charset="0"/>
            </a:rPr>
            <a:t>Types of Secure Services</a:t>
          </a:r>
        </a:p>
      </dgm:t>
    </dgm:pt>
    <dgm:pt modelId="{D5E5DC94-5686-EA41-AB09-4EFE5DA1986A}" type="parTrans" cxnId="{D5F568B0-7FB8-A94F-8E22-48DE2BA37B82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6FCF7425-4204-704E-B396-DD824E201867}" type="sibTrans" cxnId="{D5F568B0-7FB8-A94F-8E22-48DE2BA37B82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B153A95B-4D58-AF47-8329-08109B1CE167}">
      <dgm:prSet custT="1"/>
      <dgm:spPr/>
      <dgm:t>
        <a:bodyPr/>
        <a:lstStyle/>
        <a:p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Attestation (</a:t>
          </a:r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e.g. </a:t>
          </a:r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signed claim)</a:t>
          </a:r>
        </a:p>
      </dgm:t>
    </dgm:pt>
    <dgm:pt modelId="{803D7891-8E37-7747-92D2-758D1C2EF34E}" type="parTrans" cxnId="{8F9EDF97-5C71-BC48-9898-AB537A2A2CD0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D5F492B6-E611-7945-B734-872852642F43}" type="sibTrans" cxnId="{8F9EDF97-5C71-BC48-9898-AB537A2A2CD0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9169AF8F-5EAB-1E45-97FA-CECE4EFE6672}">
      <dgm:prSet custT="1"/>
      <dgm:spPr/>
      <dgm:t>
        <a:bodyPr/>
        <a:lstStyle/>
        <a:p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Trusted storage</a:t>
          </a:r>
        </a:p>
      </dgm:t>
    </dgm:pt>
    <dgm:pt modelId="{D3AFD75C-2690-394A-BE82-50B780D0A025}" type="parTrans" cxnId="{8CA0E022-65DE-DC4A-8FC3-E540340D0FCF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6FBB439D-5A1A-174C-B7EF-D57A5A2677AB}" type="sibTrans" cxnId="{8CA0E022-65DE-DC4A-8FC3-E540340D0FCF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5532294A-CDB0-914F-9964-FDEE4558D714}">
      <dgm:prSet custT="1"/>
      <dgm:spPr/>
      <dgm:t>
        <a:bodyPr/>
        <a:lstStyle/>
        <a:p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Secure transactions and commu</a:t>
          </a:r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nication</a:t>
          </a:r>
          <a:endParaRPr lang="en-GB" sz="1600" b="0" i="0" u="none" strike="noStrike" dirty="0"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107669CA-1046-B442-9E80-4FEE3205188D}" type="parTrans" cxnId="{57330F0C-D0B1-994F-B263-9D219D61B78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1BABBF92-BE65-3B45-BBA8-042715DBCFD4}" type="sibTrans" cxnId="{57330F0C-D0B1-994F-B263-9D219D61B786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CC50257-7746-2641-972A-10C637C41540}">
      <dgm:prSet custT="1"/>
      <dgm:spPr/>
      <dgm:t>
        <a:bodyPr/>
        <a:lstStyle/>
        <a:p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Trusted access to peripherals </a:t>
          </a:r>
        </a:p>
      </dgm:t>
    </dgm:pt>
    <dgm:pt modelId="{F76F3053-1103-8143-A951-1975A376C14A}" type="parTrans" cxnId="{9A4D4482-F645-5F41-8D4B-867260E1B1F4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D616A708-DA88-AE4D-AE51-63CFC42F27DE}" type="sibTrans" cxnId="{9A4D4482-F645-5F41-8D4B-867260E1B1F4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06B626E0-2310-324B-9FB3-7C72F13C37DF}">
      <dgm:prSet custT="1"/>
      <dgm:spPr/>
      <dgm:t>
        <a:bodyPr/>
        <a:lstStyle/>
        <a:p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Identification and binding that allows you to create a chain of trust based upon secure services</a:t>
          </a:r>
        </a:p>
      </dgm:t>
    </dgm:pt>
    <dgm:pt modelId="{5C34B82F-866A-344E-A5B7-FB745A9D2DEE}" type="parTrans" cxnId="{B9FD2E81-7EA3-B74E-859B-ABB7E9BB7BD6}">
      <dgm:prSet/>
      <dgm:spPr/>
      <dgm:t>
        <a:bodyPr/>
        <a:lstStyle/>
        <a:p>
          <a:endParaRPr lang="en-GB" sz="1600"/>
        </a:p>
      </dgm:t>
    </dgm:pt>
    <dgm:pt modelId="{B554AAAB-E33A-4F45-B2A6-2CF396ECAF32}" type="sibTrans" cxnId="{B9FD2E81-7EA3-B74E-859B-ABB7E9BB7BD6}">
      <dgm:prSet/>
      <dgm:spPr/>
      <dgm:t>
        <a:bodyPr/>
        <a:lstStyle/>
        <a:p>
          <a:endParaRPr lang="en-GB" sz="1600"/>
        </a:p>
      </dgm:t>
    </dgm:pt>
    <dgm:pt modelId="{14024617-23E7-2446-84C6-7E662CFCAD01}">
      <dgm:prSet custT="1"/>
      <dgm:spPr/>
      <dgm:t>
        <a:bodyPr/>
        <a:lstStyle/>
        <a:p>
          <a:r>
            <a:rPr lang="en-GB" sz="1600" b="0" i="0" u="none" strike="noStrike" dirty="0">
              <a:solidFill>
                <a:schemeClr val="tx1"/>
              </a:solidFill>
              <a:effectLst/>
              <a:latin typeface="Aptos" panose="020B0004020202020204" pitchFamily="34" charset="0"/>
            </a:rPr>
            <a:t>From trusted applications from different actors</a:t>
          </a:r>
          <a:endParaRPr lang="en-GB" sz="1600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0FE54E65-E8BA-9348-8D12-D1637A64B28E}" type="parTrans" cxnId="{3970D840-0EAD-C540-8816-5219C6F2FFFF}">
      <dgm:prSet/>
      <dgm:spPr/>
      <dgm:t>
        <a:bodyPr/>
        <a:lstStyle/>
        <a:p>
          <a:endParaRPr lang="en-GB" sz="1600"/>
        </a:p>
      </dgm:t>
    </dgm:pt>
    <dgm:pt modelId="{ABA91DD6-DFCB-504D-8978-94382E1BF00E}" type="sibTrans" cxnId="{3970D840-0EAD-C540-8816-5219C6F2FFFF}">
      <dgm:prSet/>
      <dgm:spPr/>
      <dgm:t>
        <a:bodyPr/>
        <a:lstStyle/>
        <a:p>
          <a:endParaRPr lang="en-GB" sz="1600"/>
        </a:p>
      </dgm:t>
    </dgm:pt>
    <dgm:pt modelId="{72E731F4-7B45-0D42-95D6-47E67D61FDE6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Remote update and Services to the application</a:t>
          </a:r>
        </a:p>
      </dgm:t>
    </dgm:pt>
    <dgm:pt modelId="{187CDA45-038B-2D40-99FE-585A571AAEB2}" type="parTrans" cxnId="{3BABB2BA-778C-8642-AE88-27CEDB00B57A}">
      <dgm:prSet/>
      <dgm:spPr/>
      <dgm:t>
        <a:bodyPr/>
        <a:lstStyle/>
        <a:p>
          <a:endParaRPr lang="en-GB" sz="1600"/>
        </a:p>
      </dgm:t>
    </dgm:pt>
    <dgm:pt modelId="{6168E0EB-E1D6-234C-822E-6AF278BFE17E}" type="sibTrans" cxnId="{3BABB2BA-778C-8642-AE88-27CEDB00B57A}">
      <dgm:prSet/>
      <dgm:spPr/>
      <dgm:t>
        <a:bodyPr/>
        <a:lstStyle/>
        <a:p>
          <a:endParaRPr lang="en-GB" sz="1600"/>
        </a:p>
      </dgm:t>
    </dgm:pt>
    <dgm:pt modelId="{22388F7C-D305-8B4D-9083-CFAEC559EDB9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  <a:latin typeface="Aptos" panose="020B0004020202020204" pitchFamily="34" charset="0"/>
            </a:rPr>
            <a:t>State-of-the-art cryptography</a:t>
          </a:r>
        </a:p>
      </dgm:t>
    </dgm:pt>
    <dgm:pt modelId="{72E72594-2C5B-2C49-90B0-87BE06B2A737}" type="parTrans" cxnId="{702ECD4D-4CD8-B944-A6A8-69E7C7B0ED33}">
      <dgm:prSet/>
      <dgm:spPr/>
      <dgm:t>
        <a:bodyPr/>
        <a:lstStyle/>
        <a:p>
          <a:endParaRPr lang="en-GB" sz="1600"/>
        </a:p>
      </dgm:t>
    </dgm:pt>
    <dgm:pt modelId="{02CC3D00-C57E-2A41-99AF-45151A70ACFB}" type="sibTrans" cxnId="{702ECD4D-4CD8-B944-A6A8-69E7C7B0ED33}">
      <dgm:prSet/>
      <dgm:spPr/>
      <dgm:t>
        <a:bodyPr/>
        <a:lstStyle/>
        <a:p>
          <a:endParaRPr lang="en-GB" sz="1600"/>
        </a:p>
      </dgm:t>
    </dgm:pt>
    <dgm:pt modelId="{A3A4BE0F-FBF3-7F45-8285-CE75A1AFB959}" type="pres">
      <dgm:prSet presAssocID="{1D51C49E-7B43-604E-9D70-1344B626DC07}" presName="Name0" presStyleCnt="0">
        <dgm:presLayoutVars>
          <dgm:dir/>
          <dgm:animLvl val="lvl"/>
          <dgm:resizeHandles val="exact"/>
        </dgm:presLayoutVars>
      </dgm:prSet>
      <dgm:spPr/>
    </dgm:pt>
    <dgm:pt modelId="{B8EF9E09-A674-534D-AA6C-89FEF360ECCD}" type="pres">
      <dgm:prSet presAssocID="{800D3F33-B2D9-2745-9816-A05462FC4CF8}" presName="vertFlow" presStyleCnt="0"/>
      <dgm:spPr/>
    </dgm:pt>
    <dgm:pt modelId="{4BBF4258-9D87-BE4D-8A9A-E38E457D5C0B}" type="pres">
      <dgm:prSet presAssocID="{800D3F33-B2D9-2745-9816-A05462FC4CF8}" presName="header" presStyleLbl="node1" presStyleIdx="0" presStyleCnt="4"/>
      <dgm:spPr/>
    </dgm:pt>
    <dgm:pt modelId="{ABB8E668-21A3-E84E-8FDD-3657798D8726}" type="pres">
      <dgm:prSet presAssocID="{5C34B82F-866A-344E-A5B7-FB745A9D2DEE}" presName="parTrans" presStyleLbl="sibTrans2D1" presStyleIdx="0" presStyleCnt="11"/>
      <dgm:spPr/>
    </dgm:pt>
    <dgm:pt modelId="{A7C69107-3474-464C-92F4-AD7C2EBFC454}" type="pres">
      <dgm:prSet presAssocID="{06B626E0-2310-324B-9FB3-7C72F13C37DF}" presName="child" presStyleLbl="alignAccFollowNode1" presStyleIdx="0" presStyleCnt="11" custScaleX="97367" custScaleY="253005">
        <dgm:presLayoutVars>
          <dgm:chMax val="0"/>
          <dgm:bulletEnabled val="1"/>
        </dgm:presLayoutVars>
      </dgm:prSet>
      <dgm:spPr/>
    </dgm:pt>
    <dgm:pt modelId="{89B7876C-8785-BA4B-BA51-A546CA739AF2}" type="pres">
      <dgm:prSet presAssocID="{B554AAAB-E33A-4F45-B2A6-2CF396ECAF32}" presName="sibTrans" presStyleLbl="sibTrans2D1" presStyleIdx="1" presStyleCnt="11"/>
      <dgm:spPr/>
    </dgm:pt>
    <dgm:pt modelId="{F40556C8-E79B-A346-BF93-3D4D1E144387}" type="pres">
      <dgm:prSet presAssocID="{DA226C3E-65C2-5F49-836C-9D1203729C2A}" presName="child" presStyleLbl="alignAccFollowNode1" presStyleIdx="1" presStyleCnt="11" custScaleX="102121" custScaleY="170894">
        <dgm:presLayoutVars>
          <dgm:chMax val="0"/>
          <dgm:bulletEnabled val="1"/>
        </dgm:presLayoutVars>
      </dgm:prSet>
      <dgm:spPr/>
    </dgm:pt>
    <dgm:pt modelId="{0A1A494A-3602-0646-A684-06D7D14A81CC}" type="pres">
      <dgm:prSet presAssocID="{800D3F33-B2D9-2745-9816-A05462FC4CF8}" presName="hSp" presStyleCnt="0"/>
      <dgm:spPr/>
    </dgm:pt>
    <dgm:pt modelId="{78A5C31B-57AA-914E-80C2-07427B59A192}" type="pres">
      <dgm:prSet presAssocID="{E2316C56-7AA8-524B-8C63-294183F351A4}" presName="vertFlow" presStyleCnt="0"/>
      <dgm:spPr/>
    </dgm:pt>
    <dgm:pt modelId="{D45C56F3-0177-2E4B-AA37-E020EE04A2D4}" type="pres">
      <dgm:prSet presAssocID="{E2316C56-7AA8-524B-8C63-294183F351A4}" presName="header" presStyleLbl="node1" presStyleIdx="1" presStyleCnt="4"/>
      <dgm:spPr/>
    </dgm:pt>
    <dgm:pt modelId="{B6D53BA2-76C3-564F-81D8-9AAB61BE058F}" type="pres">
      <dgm:prSet presAssocID="{14B1DA3C-44A3-1C40-B6CB-AD6DA3E614E6}" presName="parTrans" presStyleLbl="sibTrans2D1" presStyleIdx="2" presStyleCnt="11"/>
      <dgm:spPr/>
    </dgm:pt>
    <dgm:pt modelId="{4DD933CC-60D4-5D43-8DF3-6332970885CF}" type="pres">
      <dgm:prSet presAssocID="{5D1B3252-682F-DF43-ACE1-DFE8883EE123}" presName="child" presStyleLbl="alignAccFollowNode1" presStyleIdx="2" presStyleCnt="11" custScaleX="95180" custScaleY="170871">
        <dgm:presLayoutVars>
          <dgm:chMax val="0"/>
          <dgm:bulletEnabled val="1"/>
        </dgm:presLayoutVars>
      </dgm:prSet>
      <dgm:spPr/>
    </dgm:pt>
    <dgm:pt modelId="{B950A703-8B8F-6540-80B5-71234F023DFE}" type="pres">
      <dgm:prSet presAssocID="{19172F9C-0550-5149-9DD2-FD5FCEB6B678}" presName="sibTrans" presStyleLbl="sibTrans2D1" presStyleIdx="3" presStyleCnt="11"/>
      <dgm:spPr/>
    </dgm:pt>
    <dgm:pt modelId="{B975A7D3-A183-494B-83A8-BBAC2AD48A1C}" type="pres">
      <dgm:prSet presAssocID="{1E3DEC59-EFFC-C04F-8638-DD49228AFC20}" presName="child" presStyleLbl="alignAccFollowNode1" presStyleIdx="3" presStyleCnt="11">
        <dgm:presLayoutVars>
          <dgm:chMax val="0"/>
          <dgm:bulletEnabled val="1"/>
        </dgm:presLayoutVars>
      </dgm:prSet>
      <dgm:spPr/>
    </dgm:pt>
    <dgm:pt modelId="{7A57E34B-BC99-9646-81A8-87170D7DF90B}" type="pres">
      <dgm:prSet presAssocID="{E2316C56-7AA8-524B-8C63-294183F351A4}" presName="hSp" presStyleCnt="0"/>
      <dgm:spPr/>
    </dgm:pt>
    <dgm:pt modelId="{F1B7F640-2ADD-7843-BFFC-D2EFB47A47C0}" type="pres">
      <dgm:prSet presAssocID="{D21E7829-E0EE-5740-8FCA-530A93015FCC}" presName="vertFlow" presStyleCnt="0"/>
      <dgm:spPr/>
    </dgm:pt>
    <dgm:pt modelId="{1ACA1FE3-E581-784C-AD83-44808A4D5C00}" type="pres">
      <dgm:prSet presAssocID="{D21E7829-E0EE-5740-8FCA-530A93015FCC}" presName="header" presStyleLbl="node1" presStyleIdx="2" presStyleCnt="4"/>
      <dgm:spPr/>
    </dgm:pt>
    <dgm:pt modelId="{B0D98130-3CF1-7642-8D59-7EACE318A0D9}" type="pres">
      <dgm:prSet presAssocID="{0FE54E65-E8BA-9348-8D12-D1637A64B28E}" presName="parTrans" presStyleLbl="sibTrans2D1" presStyleIdx="4" presStyleCnt="11"/>
      <dgm:spPr/>
    </dgm:pt>
    <dgm:pt modelId="{844D53DD-0B8B-CF44-AA3A-AD1421ADB412}" type="pres">
      <dgm:prSet presAssocID="{14024617-23E7-2446-84C6-7E662CFCAD01}" presName="child" presStyleLbl="alignAccFollowNode1" presStyleIdx="4" presStyleCnt="11" custScaleX="100962" custScaleY="168695">
        <dgm:presLayoutVars>
          <dgm:chMax val="0"/>
          <dgm:bulletEnabled val="1"/>
        </dgm:presLayoutVars>
      </dgm:prSet>
      <dgm:spPr/>
    </dgm:pt>
    <dgm:pt modelId="{770E46DD-D833-EA45-AEFD-EF621A69FF80}" type="pres">
      <dgm:prSet presAssocID="{ABA91DD6-DFCB-504D-8978-94382E1BF00E}" presName="sibTrans" presStyleLbl="sibTrans2D1" presStyleIdx="5" presStyleCnt="11"/>
      <dgm:spPr/>
    </dgm:pt>
    <dgm:pt modelId="{B00B9FB2-FC5B-B54F-8401-E5EC071B4FF9}" type="pres">
      <dgm:prSet presAssocID="{72E731F4-7B45-0D42-95D6-47E67D61FDE6}" presName="child" presStyleLbl="alignAccFollowNode1" presStyleIdx="5" presStyleCnt="11" custScaleX="103256" custScaleY="178526">
        <dgm:presLayoutVars>
          <dgm:chMax val="0"/>
          <dgm:bulletEnabled val="1"/>
        </dgm:presLayoutVars>
      </dgm:prSet>
      <dgm:spPr/>
    </dgm:pt>
    <dgm:pt modelId="{3119090D-F8B3-374E-9B0F-9079434EA1F6}" type="pres">
      <dgm:prSet presAssocID="{D21E7829-E0EE-5740-8FCA-530A93015FCC}" presName="hSp" presStyleCnt="0"/>
      <dgm:spPr/>
    </dgm:pt>
    <dgm:pt modelId="{2C7765A8-A98B-834C-A26C-09FB3CA3697C}" type="pres">
      <dgm:prSet presAssocID="{A53F5A31-D06A-154F-AA91-EB0E9E0E7CBD}" presName="vertFlow" presStyleCnt="0"/>
      <dgm:spPr/>
    </dgm:pt>
    <dgm:pt modelId="{F1D2D8B2-7B5E-6F46-9136-76AC9CACC817}" type="pres">
      <dgm:prSet presAssocID="{A53F5A31-D06A-154F-AA91-EB0E9E0E7CBD}" presName="header" presStyleLbl="node1" presStyleIdx="3" presStyleCnt="4"/>
      <dgm:spPr/>
    </dgm:pt>
    <dgm:pt modelId="{05D62E1A-4C62-9C49-8412-B16667EE0173}" type="pres">
      <dgm:prSet presAssocID="{72E72594-2C5B-2C49-90B0-87BE06B2A737}" presName="parTrans" presStyleLbl="sibTrans2D1" presStyleIdx="6" presStyleCnt="11"/>
      <dgm:spPr/>
    </dgm:pt>
    <dgm:pt modelId="{F00F4BC2-A7BA-F245-9D4A-4B1823BE5A8E}" type="pres">
      <dgm:prSet presAssocID="{22388F7C-D305-8B4D-9083-CFAEC559EDB9}" presName="child" presStyleLbl="alignAccFollowNode1" presStyleIdx="6" presStyleCnt="11">
        <dgm:presLayoutVars>
          <dgm:chMax val="0"/>
          <dgm:bulletEnabled val="1"/>
        </dgm:presLayoutVars>
      </dgm:prSet>
      <dgm:spPr/>
    </dgm:pt>
    <dgm:pt modelId="{C30484A8-9279-9F4F-9D4A-309E6E934A2A}" type="pres">
      <dgm:prSet presAssocID="{02CC3D00-C57E-2A41-99AF-45151A70ACFB}" presName="sibTrans" presStyleLbl="sibTrans2D1" presStyleIdx="7" presStyleCnt="11"/>
      <dgm:spPr/>
    </dgm:pt>
    <dgm:pt modelId="{B9BB48A5-B017-F34B-B094-1A6DAB3A493F}" type="pres">
      <dgm:prSet presAssocID="{B153A95B-4D58-AF47-8329-08109B1CE167}" presName="child" presStyleLbl="alignAccFollowNode1" presStyleIdx="7" presStyleCnt="11">
        <dgm:presLayoutVars>
          <dgm:chMax val="0"/>
          <dgm:bulletEnabled val="1"/>
        </dgm:presLayoutVars>
      </dgm:prSet>
      <dgm:spPr/>
    </dgm:pt>
    <dgm:pt modelId="{9C6B4921-E0FB-5B4F-96B2-8B58EB1E66EC}" type="pres">
      <dgm:prSet presAssocID="{D5F492B6-E611-7945-B734-872852642F43}" presName="sibTrans" presStyleLbl="sibTrans2D1" presStyleIdx="8" presStyleCnt="11"/>
      <dgm:spPr/>
    </dgm:pt>
    <dgm:pt modelId="{03EAB2D7-4207-7D45-B6A2-642FFF4B2EA1}" type="pres">
      <dgm:prSet presAssocID="{9169AF8F-5EAB-1E45-97FA-CECE4EFE6672}" presName="child" presStyleLbl="alignAccFollowNode1" presStyleIdx="8" presStyleCnt="11">
        <dgm:presLayoutVars>
          <dgm:chMax val="0"/>
          <dgm:bulletEnabled val="1"/>
        </dgm:presLayoutVars>
      </dgm:prSet>
      <dgm:spPr/>
    </dgm:pt>
    <dgm:pt modelId="{23217A52-2168-FC45-8C00-0119319BEC98}" type="pres">
      <dgm:prSet presAssocID="{6FBB439D-5A1A-174C-B7EF-D57A5A2677AB}" presName="sibTrans" presStyleLbl="sibTrans2D1" presStyleIdx="9" presStyleCnt="11"/>
      <dgm:spPr/>
    </dgm:pt>
    <dgm:pt modelId="{02814983-8A37-E84F-963E-FCA88C57F7B1}" type="pres">
      <dgm:prSet presAssocID="{5532294A-CDB0-914F-9964-FDEE4558D714}" presName="child" presStyleLbl="alignAccFollowNode1" presStyleIdx="9" presStyleCnt="11">
        <dgm:presLayoutVars>
          <dgm:chMax val="0"/>
          <dgm:bulletEnabled val="1"/>
        </dgm:presLayoutVars>
      </dgm:prSet>
      <dgm:spPr/>
    </dgm:pt>
    <dgm:pt modelId="{40ED02C0-45BE-8842-9116-758044EAB0BD}" type="pres">
      <dgm:prSet presAssocID="{1BABBF92-BE65-3B45-BBA8-042715DBCFD4}" presName="sibTrans" presStyleLbl="sibTrans2D1" presStyleIdx="10" presStyleCnt="11"/>
      <dgm:spPr/>
    </dgm:pt>
    <dgm:pt modelId="{E68AEA36-7EF1-DC4E-9D23-849BC0C44479}" type="pres">
      <dgm:prSet presAssocID="{FCC50257-7746-2641-972A-10C637C41540}" presName="child" presStyleLbl="alignAccFollowNode1" presStyleIdx="10" presStyleCnt="11">
        <dgm:presLayoutVars>
          <dgm:chMax val="0"/>
          <dgm:bulletEnabled val="1"/>
        </dgm:presLayoutVars>
      </dgm:prSet>
      <dgm:spPr/>
    </dgm:pt>
  </dgm:ptLst>
  <dgm:cxnLst>
    <dgm:cxn modelId="{57330F0C-D0B1-994F-B263-9D219D61B786}" srcId="{A53F5A31-D06A-154F-AA91-EB0E9E0E7CBD}" destId="{5532294A-CDB0-914F-9964-FDEE4558D714}" srcOrd="3" destOrd="0" parTransId="{107669CA-1046-B442-9E80-4FEE3205188D}" sibTransId="{1BABBF92-BE65-3B45-BBA8-042715DBCFD4}"/>
    <dgm:cxn modelId="{6228820E-6C23-484A-882E-A7D49C0B426A}" type="presOf" srcId="{5D1B3252-682F-DF43-ACE1-DFE8883EE123}" destId="{4DD933CC-60D4-5D43-8DF3-6332970885CF}" srcOrd="0" destOrd="0" presId="urn:microsoft.com/office/officeart/2005/8/layout/lProcess1"/>
    <dgm:cxn modelId="{4BD6271B-57F2-1D4B-8CA8-7D5A2624D3EA}" type="presOf" srcId="{72E72594-2C5B-2C49-90B0-87BE06B2A737}" destId="{05D62E1A-4C62-9C49-8412-B16667EE0173}" srcOrd="0" destOrd="0" presId="urn:microsoft.com/office/officeart/2005/8/layout/lProcess1"/>
    <dgm:cxn modelId="{D6D2401D-708F-B64C-A848-7130024F3CE1}" srcId="{1D51C49E-7B43-604E-9D70-1344B626DC07}" destId="{D21E7829-E0EE-5740-8FCA-530A93015FCC}" srcOrd="2" destOrd="0" parTransId="{F477AC0E-E476-D449-B55F-AE79E47378F0}" sibTransId="{D198A5FB-ADFB-B84C-BD21-8D6CC6E202C3}"/>
    <dgm:cxn modelId="{8CA0E022-65DE-DC4A-8FC3-E540340D0FCF}" srcId="{A53F5A31-D06A-154F-AA91-EB0E9E0E7CBD}" destId="{9169AF8F-5EAB-1E45-97FA-CECE4EFE6672}" srcOrd="2" destOrd="0" parTransId="{D3AFD75C-2690-394A-BE82-50B780D0A025}" sibTransId="{6FBB439D-5A1A-174C-B7EF-D57A5A2677AB}"/>
    <dgm:cxn modelId="{9801DF2E-D469-FE40-A78E-A33D243E76C4}" type="presOf" srcId="{14B1DA3C-44A3-1C40-B6CB-AD6DA3E614E6}" destId="{B6D53BA2-76C3-564F-81D8-9AAB61BE058F}" srcOrd="0" destOrd="0" presId="urn:microsoft.com/office/officeart/2005/8/layout/lProcess1"/>
    <dgm:cxn modelId="{FA142133-21A3-D845-A24C-5C7AF7A9B5C8}" type="presOf" srcId="{72E731F4-7B45-0D42-95D6-47E67D61FDE6}" destId="{B00B9FB2-FC5B-B54F-8401-E5EC071B4FF9}" srcOrd="0" destOrd="0" presId="urn:microsoft.com/office/officeart/2005/8/layout/lProcess1"/>
    <dgm:cxn modelId="{B47FDF38-CA7B-584A-9F5A-D94DD239F068}" type="presOf" srcId="{ABA91DD6-DFCB-504D-8978-94382E1BF00E}" destId="{770E46DD-D833-EA45-AEFD-EF621A69FF80}" srcOrd="0" destOrd="0" presId="urn:microsoft.com/office/officeart/2005/8/layout/lProcess1"/>
    <dgm:cxn modelId="{EA28923B-BDCE-C14B-8933-904B85A72AF6}" type="presOf" srcId="{22388F7C-D305-8B4D-9083-CFAEC559EDB9}" destId="{F00F4BC2-A7BA-F245-9D4A-4B1823BE5A8E}" srcOrd="0" destOrd="0" presId="urn:microsoft.com/office/officeart/2005/8/layout/lProcess1"/>
    <dgm:cxn modelId="{4FDB463F-134A-0C47-8B58-6F0BC06B8A44}" type="presOf" srcId="{A53F5A31-D06A-154F-AA91-EB0E9E0E7CBD}" destId="{F1D2D8B2-7B5E-6F46-9136-76AC9CACC817}" srcOrd="0" destOrd="0" presId="urn:microsoft.com/office/officeart/2005/8/layout/lProcess1"/>
    <dgm:cxn modelId="{B905483F-9F36-5048-BE34-3D6078CADACD}" srcId="{E2316C56-7AA8-524B-8C63-294183F351A4}" destId="{5D1B3252-682F-DF43-ACE1-DFE8883EE123}" srcOrd="0" destOrd="0" parTransId="{14B1DA3C-44A3-1C40-B6CB-AD6DA3E614E6}" sibTransId="{19172F9C-0550-5149-9DD2-FD5FCEB6B678}"/>
    <dgm:cxn modelId="{3970D840-0EAD-C540-8816-5219C6F2FFFF}" srcId="{D21E7829-E0EE-5740-8FCA-530A93015FCC}" destId="{14024617-23E7-2446-84C6-7E662CFCAD01}" srcOrd="0" destOrd="0" parTransId="{0FE54E65-E8BA-9348-8D12-D1637A64B28E}" sibTransId="{ABA91DD6-DFCB-504D-8978-94382E1BF00E}"/>
    <dgm:cxn modelId="{C30AC547-0760-0744-B899-99DDAF8BB31E}" type="presOf" srcId="{1D51C49E-7B43-604E-9D70-1344B626DC07}" destId="{A3A4BE0F-FBF3-7F45-8285-CE75A1AFB959}" srcOrd="0" destOrd="0" presId="urn:microsoft.com/office/officeart/2005/8/layout/lProcess1"/>
    <dgm:cxn modelId="{F972E849-35E2-0649-B514-4768AA4D2DB4}" type="presOf" srcId="{06B626E0-2310-324B-9FB3-7C72F13C37DF}" destId="{A7C69107-3474-464C-92F4-AD7C2EBFC454}" srcOrd="0" destOrd="0" presId="urn:microsoft.com/office/officeart/2005/8/layout/lProcess1"/>
    <dgm:cxn modelId="{999AFD49-62D6-DB44-A2DC-BDACDBD8ECA3}" type="presOf" srcId="{B153A95B-4D58-AF47-8329-08109B1CE167}" destId="{B9BB48A5-B017-F34B-B094-1A6DAB3A493F}" srcOrd="0" destOrd="0" presId="urn:microsoft.com/office/officeart/2005/8/layout/lProcess1"/>
    <dgm:cxn modelId="{702ECD4D-4CD8-B944-A6A8-69E7C7B0ED33}" srcId="{A53F5A31-D06A-154F-AA91-EB0E9E0E7CBD}" destId="{22388F7C-D305-8B4D-9083-CFAEC559EDB9}" srcOrd="0" destOrd="0" parTransId="{72E72594-2C5B-2C49-90B0-87BE06B2A737}" sibTransId="{02CC3D00-C57E-2A41-99AF-45151A70ACFB}"/>
    <dgm:cxn modelId="{21F6ED4E-1CFE-E44C-8053-F96FD5237917}" type="presOf" srcId="{1E3DEC59-EFFC-C04F-8638-DD49228AFC20}" destId="{B975A7D3-A183-494B-83A8-BBAC2AD48A1C}" srcOrd="0" destOrd="0" presId="urn:microsoft.com/office/officeart/2005/8/layout/lProcess1"/>
    <dgm:cxn modelId="{582B0B54-5265-7B41-94C7-A9F8102E1510}" type="presOf" srcId="{D21E7829-E0EE-5740-8FCA-530A93015FCC}" destId="{1ACA1FE3-E581-784C-AD83-44808A4D5C00}" srcOrd="0" destOrd="0" presId="urn:microsoft.com/office/officeart/2005/8/layout/lProcess1"/>
    <dgm:cxn modelId="{4D870C62-9F27-4040-9C46-2A5204948D59}" type="presOf" srcId="{FCC50257-7746-2641-972A-10C637C41540}" destId="{E68AEA36-7EF1-DC4E-9D23-849BC0C44479}" srcOrd="0" destOrd="0" presId="urn:microsoft.com/office/officeart/2005/8/layout/lProcess1"/>
    <dgm:cxn modelId="{C4B1986B-EE8F-EA4D-BAF9-3AFE1039562B}" type="presOf" srcId="{9169AF8F-5EAB-1E45-97FA-CECE4EFE6672}" destId="{03EAB2D7-4207-7D45-B6A2-642FFF4B2EA1}" srcOrd="0" destOrd="0" presId="urn:microsoft.com/office/officeart/2005/8/layout/lProcess1"/>
    <dgm:cxn modelId="{70EC4C6F-0EB2-D749-82F8-67E7CBB06098}" type="presOf" srcId="{E2316C56-7AA8-524B-8C63-294183F351A4}" destId="{D45C56F3-0177-2E4B-AA37-E020EE04A2D4}" srcOrd="0" destOrd="0" presId="urn:microsoft.com/office/officeart/2005/8/layout/lProcess1"/>
    <dgm:cxn modelId="{3563EE7D-72B4-864A-B382-032B59B725D3}" type="presOf" srcId="{14024617-23E7-2446-84C6-7E662CFCAD01}" destId="{844D53DD-0B8B-CF44-AA3A-AD1421ADB412}" srcOrd="0" destOrd="0" presId="urn:microsoft.com/office/officeart/2005/8/layout/lProcess1"/>
    <dgm:cxn modelId="{B9FD2E81-7EA3-B74E-859B-ABB7E9BB7BD6}" srcId="{800D3F33-B2D9-2745-9816-A05462FC4CF8}" destId="{06B626E0-2310-324B-9FB3-7C72F13C37DF}" srcOrd="0" destOrd="0" parTransId="{5C34B82F-866A-344E-A5B7-FB745A9D2DEE}" sibTransId="{B554AAAB-E33A-4F45-B2A6-2CF396ECAF32}"/>
    <dgm:cxn modelId="{49E8A981-A2F9-484D-9690-E8D535CAB87B}" srcId="{1D51C49E-7B43-604E-9D70-1344B626DC07}" destId="{800D3F33-B2D9-2745-9816-A05462FC4CF8}" srcOrd="0" destOrd="0" parTransId="{73876CC0-3049-8440-A301-9AA98B8AB85F}" sibTransId="{8AD05534-EA90-6E41-9E56-A78FD4E7D936}"/>
    <dgm:cxn modelId="{9A4D4482-F645-5F41-8D4B-867260E1B1F4}" srcId="{A53F5A31-D06A-154F-AA91-EB0E9E0E7CBD}" destId="{FCC50257-7746-2641-972A-10C637C41540}" srcOrd="4" destOrd="0" parTransId="{F76F3053-1103-8143-A951-1975A376C14A}" sibTransId="{D616A708-DA88-AE4D-AE51-63CFC42F27DE}"/>
    <dgm:cxn modelId="{6B949585-CBA6-E54C-BDDB-D2A9E071C6FD}" type="presOf" srcId="{6FBB439D-5A1A-174C-B7EF-D57A5A2677AB}" destId="{23217A52-2168-FC45-8C00-0119319BEC98}" srcOrd="0" destOrd="0" presId="urn:microsoft.com/office/officeart/2005/8/layout/lProcess1"/>
    <dgm:cxn modelId="{F5AD2D91-FBB4-264A-A0BE-447315947461}" type="presOf" srcId="{DA226C3E-65C2-5F49-836C-9D1203729C2A}" destId="{F40556C8-E79B-A346-BF93-3D4D1E144387}" srcOrd="0" destOrd="0" presId="urn:microsoft.com/office/officeart/2005/8/layout/lProcess1"/>
    <dgm:cxn modelId="{8F9EDF97-5C71-BC48-9898-AB537A2A2CD0}" srcId="{A53F5A31-D06A-154F-AA91-EB0E9E0E7CBD}" destId="{B153A95B-4D58-AF47-8329-08109B1CE167}" srcOrd="1" destOrd="0" parTransId="{803D7891-8E37-7747-92D2-758D1C2EF34E}" sibTransId="{D5F492B6-E611-7945-B734-872852642F43}"/>
    <dgm:cxn modelId="{FD643B9E-2912-2643-88F9-0317D2A4C0F2}" type="presOf" srcId="{02CC3D00-C57E-2A41-99AF-45151A70ACFB}" destId="{C30484A8-9279-9F4F-9D4A-309E6E934A2A}" srcOrd="0" destOrd="0" presId="urn:microsoft.com/office/officeart/2005/8/layout/lProcess1"/>
    <dgm:cxn modelId="{0515E99F-4555-9444-8B67-E9A91D309E6F}" type="presOf" srcId="{D5F492B6-E611-7945-B734-872852642F43}" destId="{9C6B4921-E0FB-5B4F-96B2-8B58EB1E66EC}" srcOrd="0" destOrd="0" presId="urn:microsoft.com/office/officeart/2005/8/layout/lProcess1"/>
    <dgm:cxn modelId="{E67966A9-167E-E44E-90EF-27C962549E0B}" type="presOf" srcId="{5C34B82F-866A-344E-A5B7-FB745A9D2DEE}" destId="{ABB8E668-21A3-E84E-8FDD-3657798D8726}" srcOrd="0" destOrd="0" presId="urn:microsoft.com/office/officeart/2005/8/layout/lProcess1"/>
    <dgm:cxn modelId="{D5F568B0-7FB8-A94F-8E22-48DE2BA37B82}" srcId="{1D51C49E-7B43-604E-9D70-1344B626DC07}" destId="{A53F5A31-D06A-154F-AA91-EB0E9E0E7CBD}" srcOrd="3" destOrd="0" parTransId="{D5E5DC94-5686-EA41-AB09-4EFE5DA1986A}" sibTransId="{6FCF7425-4204-704E-B396-DD824E201867}"/>
    <dgm:cxn modelId="{8C70BFB3-3F92-1C49-8A05-B519E8C6A031}" type="presOf" srcId="{B554AAAB-E33A-4F45-B2A6-2CF396ECAF32}" destId="{89B7876C-8785-BA4B-BA51-A546CA739AF2}" srcOrd="0" destOrd="0" presId="urn:microsoft.com/office/officeart/2005/8/layout/lProcess1"/>
    <dgm:cxn modelId="{3BABB2BA-778C-8642-AE88-27CEDB00B57A}" srcId="{D21E7829-E0EE-5740-8FCA-530A93015FCC}" destId="{72E731F4-7B45-0D42-95D6-47E67D61FDE6}" srcOrd="1" destOrd="0" parTransId="{187CDA45-038B-2D40-99FE-585A571AAEB2}" sibTransId="{6168E0EB-E1D6-234C-822E-6AF278BFE17E}"/>
    <dgm:cxn modelId="{30740FC1-4153-3C4A-AA34-D9BC16F24275}" type="presOf" srcId="{1BABBF92-BE65-3B45-BBA8-042715DBCFD4}" destId="{40ED02C0-45BE-8842-9116-758044EAB0BD}" srcOrd="0" destOrd="0" presId="urn:microsoft.com/office/officeart/2005/8/layout/lProcess1"/>
    <dgm:cxn modelId="{652DD5C5-EA48-624F-8AB0-E3D2A351C526}" type="presOf" srcId="{5532294A-CDB0-914F-9964-FDEE4558D714}" destId="{02814983-8A37-E84F-963E-FCA88C57F7B1}" srcOrd="0" destOrd="0" presId="urn:microsoft.com/office/officeart/2005/8/layout/lProcess1"/>
    <dgm:cxn modelId="{89F0EBCC-504C-B142-9AA2-CC44819A6EDC}" type="presOf" srcId="{19172F9C-0550-5149-9DD2-FD5FCEB6B678}" destId="{B950A703-8B8F-6540-80B5-71234F023DFE}" srcOrd="0" destOrd="0" presId="urn:microsoft.com/office/officeart/2005/8/layout/lProcess1"/>
    <dgm:cxn modelId="{5D2547CF-62FF-904B-9535-F346D2197014}" type="presOf" srcId="{800D3F33-B2D9-2745-9816-A05462FC4CF8}" destId="{4BBF4258-9D87-BE4D-8A9A-E38E457D5C0B}" srcOrd="0" destOrd="0" presId="urn:microsoft.com/office/officeart/2005/8/layout/lProcess1"/>
    <dgm:cxn modelId="{599552DD-3FD1-FD4E-83F2-5CDD4FE1F466}" srcId="{E2316C56-7AA8-524B-8C63-294183F351A4}" destId="{1E3DEC59-EFFC-C04F-8638-DD49228AFC20}" srcOrd="1" destOrd="0" parTransId="{2F81B40F-7106-6842-9222-3ACA7F7C5D3D}" sibTransId="{0C03C0AD-593F-814E-95CF-193D51580A11}"/>
    <dgm:cxn modelId="{ED2E63FA-5FBF-D740-AA32-A2324510A4A8}" srcId="{800D3F33-B2D9-2745-9816-A05462FC4CF8}" destId="{DA226C3E-65C2-5F49-836C-9D1203729C2A}" srcOrd="1" destOrd="0" parTransId="{E0EEF3B2-5294-6447-90F3-249F2C8ECB88}" sibTransId="{B2EA3CC9-BB4B-5F44-8E55-35B5BF2412CF}"/>
    <dgm:cxn modelId="{959382FB-D0DC-FE4C-A4FD-F2523E7DF515}" srcId="{1D51C49E-7B43-604E-9D70-1344B626DC07}" destId="{E2316C56-7AA8-524B-8C63-294183F351A4}" srcOrd="1" destOrd="0" parTransId="{44CD7354-FF20-2F4E-950B-AD48E0BCD693}" sibTransId="{2B47E6A0-0E6B-5849-AFCA-119F5C848D54}"/>
    <dgm:cxn modelId="{DA3233FC-5A96-8C49-8906-F5DF0BF0E797}" type="presOf" srcId="{0FE54E65-E8BA-9348-8D12-D1637A64B28E}" destId="{B0D98130-3CF1-7642-8D59-7EACE318A0D9}" srcOrd="0" destOrd="0" presId="urn:microsoft.com/office/officeart/2005/8/layout/lProcess1"/>
    <dgm:cxn modelId="{CA5B33C7-DA0C-FE44-9D9A-9C8281A54400}" type="presParOf" srcId="{A3A4BE0F-FBF3-7F45-8285-CE75A1AFB959}" destId="{B8EF9E09-A674-534D-AA6C-89FEF360ECCD}" srcOrd="0" destOrd="0" presId="urn:microsoft.com/office/officeart/2005/8/layout/lProcess1"/>
    <dgm:cxn modelId="{8B89CAA2-41A4-A04D-9D38-4D77DAB21B85}" type="presParOf" srcId="{B8EF9E09-A674-534D-AA6C-89FEF360ECCD}" destId="{4BBF4258-9D87-BE4D-8A9A-E38E457D5C0B}" srcOrd="0" destOrd="0" presId="urn:microsoft.com/office/officeart/2005/8/layout/lProcess1"/>
    <dgm:cxn modelId="{2D6A83E2-86F7-E745-BF7A-96AAAA98C8E5}" type="presParOf" srcId="{B8EF9E09-A674-534D-AA6C-89FEF360ECCD}" destId="{ABB8E668-21A3-E84E-8FDD-3657798D8726}" srcOrd="1" destOrd="0" presId="urn:microsoft.com/office/officeart/2005/8/layout/lProcess1"/>
    <dgm:cxn modelId="{EDB1A708-08E6-B94C-8D04-C73EB4E7F5BB}" type="presParOf" srcId="{B8EF9E09-A674-534D-AA6C-89FEF360ECCD}" destId="{A7C69107-3474-464C-92F4-AD7C2EBFC454}" srcOrd="2" destOrd="0" presId="urn:microsoft.com/office/officeart/2005/8/layout/lProcess1"/>
    <dgm:cxn modelId="{882B14DB-170E-6341-AAE6-97F146925490}" type="presParOf" srcId="{B8EF9E09-A674-534D-AA6C-89FEF360ECCD}" destId="{89B7876C-8785-BA4B-BA51-A546CA739AF2}" srcOrd="3" destOrd="0" presId="urn:microsoft.com/office/officeart/2005/8/layout/lProcess1"/>
    <dgm:cxn modelId="{5EB72A66-D3B9-6744-B275-47256D308E8F}" type="presParOf" srcId="{B8EF9E09-A674-534D-AA6C-89FEF360ECCD}" destId="{F40556C8-E79B-A346-BF93-3D4D1E144387}" srcOrd="4" destOrd="0" presId="urn:microsoft.com/office/officeart/2005/8/layout/lProcess1"/>
    <dgm:cxn modelId="{4EC3A187-A5BD-B34D-BF64-5DEDF02CD8C4}" type="presParOf" srcId="{A3A4BE0F-FBF3-7F45-8285-CE75A1AFB959}" destId="{0A1A494A-3602-0646-A684-06D7D14A81CC}" srcOrd="1" destOrd="0" presId="urn:microsoft.com/office/officeart/2005/8/layout/lProcess1"/>
    <dgm:cxn modelId="{A305B326-F4BB-0C49-A5EC-9EA20F5E443F}" type="presParOf" srcId="{A3A4BE0F-FBF3-7F45-8285-CE75A1AFB959}" destId="{78A5C31B-57AA-914E-80C2-07427B59A192}" srcOrd="2" destOrd="0" presId="urn:microsoft.com/office/officeart/2005/8/layout/lProcess1"/>
    <dgm:cxn modelId="{70B739CC-D08D-0F4D-9230-15EEDDEF7B36}" type="presParOf" srcId="{78A5C31B-57AA-914E-80C2-07427B59A192}" destId="{D45C56F3-0177-2E4B-AA37-E020EE04A2D4}" srcOrd="0" destOrd="0" presId="urn:microsoft.com/office/officeart/2005/8/layout/lProcess1"/>
    <dgm:cxn modelId="{E9DC3297-6BC5-654E-97DB-C230D91F87B8}" type="presParOf" srcId="{78A5C31B-57AA-914E-80C2-07427B59A192}" destId="{B6D53BA2-76C3-564F-81D8-9AAB61BE058F}" srcOrd="1" destOrd="0" presId="urn:microsoft.com/office/officeart/2005/8/layout/lProcess1"/>
    <dgm:cxn modelId="{DEC5E82A-ABB1-B441-A5D6-38B9107C1767}" type="presParOf" srcId="{78A5C31B-57AA-914E-80C2-07427B59A192}" destId="{4DD933CC-60D4-5D43-8DF3-6332970885CF}" srcOrd="2" destOrd="0" presId="urn:microsoft.com/office/officeart/2005/8/layout/lProcess1"/>
    <dgm:cxn modelId="{A903EE11-80C1-794B-8136-6C77E936FBD0}" type="presParOf" srcId="{78A5C31B-57AA-914E-80C2-07427B59A192}" destId="{B950A703-8B8F-6540-80B5-71234F023DFE}" srcOrd="3" destOrd="0" presId="urn:microsoft.com/office/officeart/2005/8/layout/lProcess1"/>
    <dgm:cxn modelId="{1B6B63E2-0C43-EC44-866E-AAC87FBB0E55}" type="presParOf" srcId="{78A5C31B-57AA-914E-80C2-07427B59A192}" destId="{B975A7D3-A183-494B-83A8-BBAC2AD48A1C}" srcOrd="4" destOrd="0" presId="urn:microsoft.com/office/officeart/2005/8/layout/lProcess1"/>
    <dgm:cxn modelId="{B017BD82-3764-BC49-BDD7-87BFF1A0205A}" type="presParOf" srcId="{A3A4BE0F-FBF3-7F45-8285-CE75A1AFB959}" destId="{7A57E34B-BC99-9646-81A8-87170D7DF90B}" srcOrd="3" destOrd="0" presId="urn:microsoft.com/office/officeart/2005/8/layout/lProcess1"/>
    <dgm:cxn modelId="{59D86C3E-7A4D-1643-94D1-7CC91E490FC7}" type="presParOf" srcId="{A3A4BE0F-FBF3-7F45-8285-CE75A1AFB959}" destId="{F1B7F640-2ADD-7843-BFFC-D2EFB47A47C0}" srcOrd="4" destOrd="0" presId="urn:microsoft.com/office/officeart/2005/8/layout/lProcess1"/>
    <dgm:cxn modelId="{A3A2BE14-1DEC-D348-B7AF-34846A75CCC8}" type="presParOf" srcId="{F1B7F640-2ADD-7843-BFFC-D2EFB47A47C0}" destId="{1ACA1FE3-E581-784C-AD83-44808A4D5C00}" srcOrd="0" destOrd="0" presId="urn:microsoft.com/office/officeart/2005/8/layout/lProcess1"/>
    <dgm:cxn modelId="{95CACAC8-2B2D-634A-AF94-F24E765BDED6}" type="presParOf" srcId="{F1B7F640-2ADD-7843-BFFC-D2EFB47A47C0}" destId="{B0D98130-3CF1-7642-8D59-7EACE318A0D9}" srcOrd="1" destOrd="0" presId="urn:microsoft.com/office/officeart/2005/8/layout/lProcess1"/>
    <dgm:cxn modelId="{7980E3DE-76C4-BE4F-BECB-E854321B6CB9}" type="presParOf" srcId="{F1B7F640-2ADD-7843-BFFC-D2EFB47A47C0}" destId="{844D53DD-0B8B-CF44-AA3A-AD1421ADB412}" srcOrd="2" destOrd="0" presId="urn:microsoft.com/office/officeart/2005/8/layout/lProcess1"/>
    <dgm:cxn modelId="{605C7C10-D315-4E46-A0B6-17898657E6C7}" type="presParOf" srcId="{F1B7F640-2ADD-7843-BFFC-D2EFB47A47C0}" destId="{770E46DD-D833-EA45-AEFD-EF621A69FF80}" srcOrd="3" destOrd="0" presId="urn:microsoft.com/office/officeart/2005/8/layout/lProcess1"/>
    <dgm:cxn modelId="{6F41C6A8-639B-FD4A-82F5-EE0AFD6A88D9}" type="presParOf" srcId="{F1B7F640-2ADD-7843-BFFC-D2EFB47A47C0}" destId="{B00B9FB2-FC5B-B54F-8401-E5EC071B4FF9}" srcOrd="4" destOrd="0" presId="urn:microsoft.com/office/officeart/2005/8/layout/lProcess1"/>
    <dgm:cxn modelId="{BF496860-03DA-0E4F-A92A-7E61B8DC7EDB}" type="presParOf" srcId="{A3A4BE0F-FBF3-7F45-8285-CE75A1AFB959}" destId="{3119090D-F8B3-374E-9B0F-9079434EA1F6}" srcOrd="5" destOrd="0" presId="urn:microsoft.com/office/officeart/2005/8/layout/lProcess1"/>
    <dgm:cxn modelId="{83D27234-154F-E345-BECC-269D8736A9BC}" type="presParOf" srcId="{A3A4BE0F-FBF3-7F45-8285-CE75A1AFB959}" destId="{2C7765A8-A98B-834C-A26C-09FB3CA3697C}" srcOrd="6" destOrd="0" presId="urn:microsoft.com/office/officeart/2005/8/layout/lProcess1"/>
    <dgm:cxn modelId="{65E24DB4-D32C-364F-99A6-7222DBA29E19}" type="presParOf" srcId="{2C7765A8-A98B-834C-A26C-09FB3CA3697C}" destId="{F1D2D8B2-7B5E-6F46-9136-76AC9CACC817}" srcOrd="0" destOrd="0" presId="urn:microsoft.com/office/officeart/2005/8/layout/lProcess1"/>
    <dgm:cxn modelId="{53D74772-198D-1340-A338-6C72D6FA8072}" type="presParOf" srcId="{2C7765A8-A98B-834C-A26C-09FB3CA3697C}" destId="{05D62E1A-4C62-9C49-8412-B16667EE0173}" srcOrd="1" destOrd="0" presId="urn:microsoft.com/office/officeart/2005/8/layout/lProcess1"/>
    <dgm:cxn modelId="{EFB22DD1-E161-1C4A-9D9A-A9DF7E2151CA}" type="presParOf" srcId="{2C7765A8-A98B-834C-A26C-09FB3CA3697C}" destId="{F00F4BC2-A7BA-F245-9D4A-4B1823BE5A8E}" srcOrd="2" destOrd="0" presId="urn:microsoft.com/office/officeart/2005/8/layout/lProcess1"/>
    <dgm:cxn modelId="{23997EF9-8B01-8549-ADF5-2C786BC089CE}" type="presParOf" srcId="{2C7765A8-A98B-834C-A26C-09FB3CA3697C}" destId="{C30484A8-9279-9F4F-9D4A-309E6E934A2A}" srcOrd="3" destOrd="0" presId="urn:microsoft.com/office/officeart/2005/8/layout/lProcess1"/>
    <dgm:cxn modelId="{7EC823D2-CD11-B64E-83FA-191C521BB703}" type="presParOf" srcId="{2C7765A8-A98B-834C-A26C-09FB3CA3697C}" destId="{B9BB48A5-B017-F34B-B094-1A6DAB3A493F}" srcOrd="4" destOrd="0" presId="urn:microsoft.com/office/officeart/2005/8/layout/lProcess1"/>
    <dgm:cxn modelId="{5C9267C6-B3FE-2B42-8DD7-5B6097AF7000}" type="presParOf" srcId="{2C7765A8-A98B-834C-A26C-09FB3CA3697C}" destId="{9C6B4921-E0FB-5B4F-96B2-8B58EB1E66EC}" srcOrd="5" destOrd="0" presId="urn:microsoft.com/office/officeart/2005/8/layout/lProcess1"/>
    <dgm:cxn modelId="{A43F4FFE-E9D2-F143-80C0-239A37F2BDE5}" type="presParOf" srcId="{2C7765A8-A98B-834C-A26C-09FB3CA3697C}" destId="{03EAB2D7-4207-7D45-B6A2-642FFF4B2EA1}" srcOrd="6" destOrd="0" presId="urn:microsoft.com/office/officeart/2005/8/layout/lProcess1"/>
    <dgm:cxn modelId="{42AF7422-2892-0D4A-A4DF-3A0ECFE6C71A}" type="presParOf" srcId="{2C7765A8-A98B-834C-A26C-09FB3CA3697C}" destId="{23217A52-2168-FC45-8C00-0119319BEC98}" srcOrd="7" destOrd="0" presId="urn:microsoft.com/office/officeart/2005/8/layout/lProcess1"/>
    <dgm:cxn modelId="{4FAF8E7D-C3C7-F04C-809F-2D9A1010C825}" type="presParOf" srcId="{2C7765A8-A98B-834C-A26C-09FB3CA3697C}" destId="{02814983-8A37-E84F-963E-FCA88C57F7B1}" srcOrd="8" destOrd="0" presId="urn:microsoft.com/office/officeart/2005/8/layout/lProcess1"/>
    <dgm:cxn modelId="{2DAAAA3D-F19B-B34C-9892-BBBE88DA0284}" type="presParOf" srcId="{2C7765A8-A98B-834C-A26C-09FB3CA3697C}" destId="{40ED02C0-45BE-8842-9116-758044EAB0BD}" srcOrd="9" destOrd="0" presId="urn:microsoft.com/office/officeart/2005/8/layout/lProcess1"/>
    <dgm:cxn modelId="{E93D62A4-58B6-7E43-99E8-CE1DC5DAF48A}" type="presParOf" srcId="{2C7765A8-A98B-834C-A26C-09FB3CA3697C}" destId="{E68AEA36-7EF1-DC4E-9D23-849BC0C44479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49A13C-1951-1849-8403-4127D14AAA69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2" csCatId="colorful" phldr="1"/>
      <dgm:spPr/>
    </dgm:pt>
    <dgm:pt modelId="{A8866462-9987-E046-B26C-EA0C259D2518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Primary Root of Trust</a:t>
          </a:r>
        </a:p>
      </dgm:t>
    </dgm:pt>
    <dgm:pt modelId="{687F6041-D24B-DE46-80D0-C327640874F0}" type="parTrans" cxnId="{6FBC3A58-859A-E64B-942D-76EEC9BA13C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A2EAC3E-CF04-FC42-AF36-2B93784A12F5}" type="sibTrans" cxnId="{6FBC3A58-859A-E64B-942D-76EEC9BA13C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73F4DA7-7B88-E142-9956-918100229347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Secondary Root of Trust</a:t>
          </a:r>
        </a:p>
      </dgm:t>
    </dgm:pt>
    <dgm:pt modelId="{AE60F2BB-01C9-5E40-B57E-4EC404074F22}" type="parTrans" cxnId="{D4A67D7C-E50D-4340-ABFC-861FFDCE12D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03A5FCA-479F-BA4E-967F-FC670C7520E8}" type="sibTrans" cxnId="{D4A67D7C-E50D-4340-ABFC-861FFDCE12D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D4E2E9F-E792-4E4E-BF68-1D5C54790060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Secured Car Services</a:t>
          </a:r>
        </a:p>
      </dgm:t>
    </dgm:pt>
    <dgm:pt modelId="{2D19586D-0D30-D641-91D9-DA7A8CBF1DBA}" type="parTrans" cxnId="{E290C796-50FA-B44A-B6C5-4A56316028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CAEFCE5-A3F4-4944-9DAC-48F7C3D29214}" type="sibTrans" cxnId="{E290C796-50FA-B44A-B6C5-4A56316028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73CF258-2055-374F-A19C-77A7BECB9F6F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OEM Manage Objects across different producers</a:t>
          </a:r>
        </a:p>
      </dgm:t>
    </dgm:pt>
    <dgm:pt modelId="{BF98388B-63DB-7042-B829-4B0039DCE160}" type="parTrans" cxnId="{3B5860C0-862D-8743-8870-CA233968D65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42011A1-90A4-E84C-8A40-319EB61FEDD0}" type="sibTrans" cxnId="{3B5860C0-862D-8743-8870-CA233968D65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2DF3CCB-E5A3-6F4B-AA27-72B2293E6648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Key management + crypto between hardware and service layers</a:t>
          </a:r>
        </a:p>
      </dgm:t>
    </dgm:pt>
    <dgm:pt modelId="{55D65566-85CE-764D-968D-B23C34E02181}" type="parTrans" cxnId="{161B8868-823B-274B-8B40-B591822F589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4F2C4A3-99CA-9646-B8BC-14169ECBD807}" type="sibTrans" cxnId="{161B8868-823B-274B-8B40-B591822F589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BB73C06-5646-FE4C-AA98-3D2B1CE4EDDE}">
      <dgm:prSet phldrT="[Text]" custT="1"/>
      <dgm:spPr/>
      <dgm:t>
        <a:bodyPr/>
        <a:lstStyle/>
        <a:p>
          <a:r>
            <a:rPr lang="en-GB" sz="1600">
              <a:solidFill>
                <a:schemeClr val="bg1"/>
              </a:solidFill>
            </a:rPr>
            <a:t>Plenty of hardware, root of trusts, each with secure crypto</a:t>
          </a:r>
        </a:p>
      </dgm:t>
    </dgm:pt>
    <dgm:pt modelId="{11DC5959-2884-4644-99A5-EBDC1967F31D}" type="parTrans" cxnId="{0EC8F4E7-5FEE-2C44-96E2-E02D495040F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7F4D0BF-2DA2-3B4B-A3BD-07C1995EE009}" type="sibTrans" cxnId="{0EC8F4E7-5FEE-2C44-96E2-E02D495040F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1D6DB43-C8BB-5B4F-9D27-C27504A4BB9D}" type="pres">
      <dgm:prSet presAssocID="{1149A13C-1951-1849-8403-4127D14AAA69}" presName="Name0" presStyleCnt="0">
        <dgm:presLayoutVars>
          <dgm:dir/>
          <dgm:animOne val="branch"/>
          <dgm:animLvl val="lvl"/>
        </dgm:presLayoutVars>
      </dgm:prSet>
      <dgm:spPr/>
    </dgm:pt>
    <dgm:pt modelId="{18F8C167-D714-8E4C-95C4-A8BC4E9023E3}" type="pres">
      <dgm:prSet presAssocID="{A8866462-9987-E046-B26C-EA0C259D2518}" presName="chaos" presStyleCnt="0"/>
      <dgm:spPr/>
    </dgm:pt>
    <dgm:pt modelId="{CFDA100F-DB65-724A-9021-B45FC3EEFD4B}" type="pres">
      <dgm:prSet presAssocID="{A8866462-9987-E046-B26C-EA0C259D2518}" presName="parTx1" presStyleLbl="revTx" presStyleIdx="0" presStyleCnt="4"/>
      <dgm:spPr/>
    </dgm:pt>
    <dgm:pt modelId="{B7B2C027-DA19-AB4F-B17D-E62B8B99E222}" type="pres">
      <dgm:prSet presAssocID="{A8866462-9987-E046-B26C-EA0C259D2518}" presName="desTx1" presStyleLbl="revTx" presStyleIdx="1" presStyleCnt="4">
        <dgm:presLayoutVars>
          <dgm:bulletEnabled val="1"/>
        </dgm:presLayoutVars>
      </dgm:prSet>
      <dgm:spPr/>
    </dgm:pt>
    <dgm:pt modelId="{9C38A3F3-AADB-EC4F-99A5-D7FD6A41BA18}" type="pres">
      <dgm:prSet presAssocID="{A8866462-9987-E046-B26C-EA0C259D2518}" presName="c1" presStyleLbl="node1" presStyleIdx="0" presStyleCnt="19"/>
      <dgm:spPr/>
    </dgm:pt>
    <dgm:pt modelId="{4C7464D2-E8BD-8542-8D87-9F1160614DCC}" type="pres">
      <dgm:prSet presAssocID="{A8866462-9987-E046-B26C-EA0C259D2518}" presName="c2" presStyleLbl="node1" presStyleIdx="1" presStyleCnt="19"/>
      <dgm:spPr/>
    </dgm:pt>
    <dgm:pt modelId="{710A9BCE-9E26-7B4C-9744-6E5537AB4CAF}" type="pres">
      <dgm:prSet presAssocID="{A8866462-9987-E046-B26C-EA0C259D2518}" presName="c3" presStyleLbl="node1" presStyleIdx="2" presStyleCnt="19"/>
      <dgm:spPr/>
    </dgm:pt>
    <dgm:pt modelId="{9BEE68A3-6B35-9546-B996-384FBDE6FAE6}" type="pres">
      <dgm:prSet presAssocID="{A8866462-9987-E046-B26C-EA0C259D2518}" presName="c4" presStyleLbl="node1" presStyleIdx="3" presStyleCnt="19"/>
      <dgm:spPr/>
    </dgm:pt>
    <dgm:pt modelId="{424751CC-17CC-7A4F-AE0D-A261C6062EE0}" type="pres">
      <dgm:prSet presAssocID="{A8866462-9987-E046-B26C-EA0C259D2518}" presName="c5" presStyleLbl="node1" presStyleIdx="4" presStyleCnt="19"/>
      <dgm:spPr/>
    </dgm:pt>
    <dgm:pt modelId="{885D5F51-441C-D94A-8102-48CE84D6B50C}" type="pres">
      <dgm:prSet presAssocID="{A8866462-9987-E046-B26C-EA0C259D2518}" presName="c6" presStyleLbl="node1" presStyleIdx="5" presStyleCnt="19"/>
      <dgm:spPr/>
    </dgm:pt>
    <dgm:pt modelId="{24D312EE-3742-4F45-A617-997CF97638F5}" type="pres">
      <dgm:prSet presAssocID="{A8866462-9987-E046-B26C-EA0C259D2518}" presName="c7" presStyleLbl="node1" presStyleIdx="6" presStyleCnt="19"/>
      <dgm:spPr/>
    </dgm:pt>
    <dgm:pt modelId="{96A61A85-C270-2A4F-B68B-B9B16A3CAD79}" type="pres">
      <dgm:prSet presAssocID="{A8866462-9987-E046-B26C-EA0C259D2518}" presName="c8" presStyleLbl="node1" presStyleIdx="7" presStyleCnt="19"/>
      <dgm:spPr/>
    </dgm:pt>
    <dgm:pt modelId="{25EBCFA6-20EE-1B44-9005-22CF2F4FEA4C}" type="pres">
      <dgm:prSet presAssocID="{A8866462-9987-E046-B26C-EA0C259D2518}" presName="c9" presStyleLbl="node1" presStyleIdx="8" presStyleCnt="19"/>
      <dgm:spPr/>
    </dgm:pt>
    <dgm:pt modelId="{9CBD806C-483E-0A4F-877D-054EC0068CE6}" type="pres">
      <dgm:prSet presAssocID="{A8866462-9987-E046-B26C-EA0C259D2518}" presName="c10" presStyleLbl="node1" presStyleIdx="9" presStyleCnt="19"/>
      <dgm:spPr/>
    </dgm:pt>
    <dgm:pt modelId="{BA5DEBCC-8C69-5D48-9707-7F4A9AA720BF}" type="pres">
      <dgm:prSet presAssocID="{A8866462-9987-E046-B26C-EA0C259D2518}" presName="c11" presStyleLbl="node1" presStyleIdx="10" presStyleCnt="19"/>
      <dgm:spPr/>
    </dgm:pt>
    <dgm:pt modelId="{C70042F6-66C9-5848-8C76-40C5A03B51BF}" type="pres">
      <dgm:prSet presAssocID="{A8866462-9987-E046-B26C-EA0C259D2518}" presName="c12" presStyleLbl="node1" presStyleIdx="11" presStyleCnt="19"/>
      <dgm:spPr/>
    </dgm:pt>
    <dgm:pt modelId="{E7AC2AA5-FEBB-3A49-8D15-B8255F5AA53A}" type="pres">
      <dgm:prSet presAssocID="{A8866462-9987-E046-B26C-EA0C259D2518}" presName="c13" presStyleLbl="node1" presStyleIdx="12" presStyleCnt="19"/>
      <dgm:spPr/>
    </dgm:pt>
    <dgm:pt modelId="{8DAD115F-1532-CB44-A72D-A4CFF221B2DD}" type="pres">
      <dgm:prSet presAssocID="{A8866462-9987-E046-B26C-EA0C259D2518}" presName="c14" presStyleLbl="node1" presStyleIdx="13" presStyleCnt="19"/>
      <dgm:spPr/>
    </dgm:pt>
    <dgm:pt modelId="{F102F361-61EE-7C4B-979F-BE9805096F8A}" type="pres">
      <dgm:prSet presAssocID="{A8866462-9987-E046-B26C-EA0C259D2518}" presName="c15" presStyleLbl="node1" presStyleIdx="14" presStyleCnt="19"/>
      <dgm:spPr/>
    </dgm:pt>
    <dgm:pt modelId="{56478D0D-7E17-774B-9381-61F30B99D503}" type="pres">
      <dgm:prSet presAssocID="{A8866462-9987-E046-B26C-EA0C259D2518}" presName="c16" presStyleLbl="node1" presStyleIdx="15" presStyleCnt="19"/>
      <dgm:spPr/>
    </dgm:pt>
    <dgm:pt modelId="{DFEDB0C4-E6C8-1343-B787-85895EA23807}" type="pres">
      <dgm:prSet presAssocID="{A8866462-9987-E046-B26C-EA0C259D2518}" presName="c17" presStyleLbl="node1" presStyleIdx="16" presStyleCnt="19"/>
      <dgm:spPr/>
    </dgm:pt>
    <dgm:pt modelId="{20E5DFFD-0573-7443-8C62-BBBAD372CE1A}" type="pres">
      <dgm:prSet presAssocID="{A8866462-9987-E046-B26C-EA0C259D2518}" presName="c18" presStyleLbl="node1" presStyleIdx="17" presStyleCnt="19"/>
      <dgm:spPr/>
    </dgm:pt>
    <dgm:pt modelId="{FA3B1222-8ABC-7C43-A85A-F9143F87034F}" type="pres">
      <dgm:prSet presAssocID="{BA2EAC3E-CF04-FC42-AF36-2B93784A12F5}" presName="chevronComposite1" presStyleCnt="0"/>
      <dgm:spPr/>
    </dgm:pt>
    <dgm:pt modelId="{37ABE3FB-895B-9B46-A04E-0EC0E053B775}" type="pres">
      <dgm:prSet presAssocID="{BA2EAC3E-CF04-FC42-AF36-2B93784A12F5}" presName="chevron1" presStyleLbl="sibTrans2D1" presStyleIdx="0" presStyleCnt="2"/>
      <dgm:spPr/>
    </dgm:pt>
    <dgm:pt modelId="{FD62FEDE-342B-B540-BA59-180848E7CEDD}" type="pres">
      <dgm:prSet presAssocID="{BA2EAC3E-CF04-FC42-AF36-2B93784A12F5}" presName="spChevron1" presStyleCnt="0"/>
      <dgm:spPr/>
    </dgm:pt>
    <dgm:pt modelId="{4C2C5EB3-4B04-1B48-9D0B-F9727D83A4D3}" type="pres">
      <dgm:prSet presAssocID="{273F4DA7-7B88-E142-9956-918100229347}" presName="middle" presStyleCnt="0"/>
      <dgm:spPr/>
    </dgm:pt>
    <dgm:pt modelId="{16C08B43-4AD1-FF4D-80AE-4AC3598588C7}" type="pres">
      <dgm:prSet presAssocID="{273F4DA7-7B88-E142-9956-918100229347}" presName="parTxMid" presStyleLbl="revTx" presStyleIdx="2" presStyleCnt="4"/>
      <dgm:spPr/>
    </dgm:pt>
    <dgm:pt modelId="{2B98BFF6-90C2-DA49-B106-44325B076EDC}" type="pres">
      <dgm:prSet presAssocID="{273F4DA7-7B88-E142-9956-918100229347}" presName="spMid" presStyleCnt="0"/>
      <dgm:spPr/>
    </dgm:pt>
    <dgm:pt modelId="{2453B753-25AE-F04A-A0DE-5C8B17115FD5}" type="pres">
      <dgm:prSet presAssocID="{103A5FCA-479F-BA4E-967F-FC670C7520E8}" presName="chevronComposite1" presStyleCnt="0"/>
      <dgm:spPr/>
    </dgm:pt>
    <dgm:pt modelId="{DC5CEA21-6DBD-D341-8325-C832C30F76DE}" type="pres">
      <dgm:prSet presAssocID="{103A5FCA-479F-BA4E-967F-FC670C7520E8}" presName="chevron1" presStyleLbl="sibTrans2D1" presStyleIdx="1" presStyleCnt="2"/>
      <dgm:spPr/>
    </dgm:pt>
    <dgm:pt modelId="{39ACDCE0-F519-524C-B020-237C9EE7B3CA}" type="pres">
      <dgm:prSet presAssocID="{103A5FCA-479F-BA4E-967F-FC670C7520E8}" presName="spChevron1" presStyleCnt="0"/>
      <dgm:spPr/>
    </dgm:pt>
    <dgm:pt modelId="{FF0B69FF-E6D4-AD45-AB2B-29A070506191}" type="pres">
      <dgm:prSet presAssocID="{7D4E2E9F-E792-4E4E-BF68-1D5C54790060}" presName="last" presStyleCnt="0"/>
      <dgm:spPr/>
    </dgm:pt>
    <dgm:pt modelId="{3CF04A18-E1EE-8940-8442-1C12D099F15C}" type="pres">
      <dgm:prSet presAssocID="{7D4E2E9F-E792-4E4E-BF68-1D5C54790060}" presName="circleTx" presStyleLbl="node1" presStyleIdx="18" presStyleCnt="19"/>
      <dgm:spPr/>
    </dgm:pt>
    <dgm:pt modelId="{E0B07B86-90CE-DB4B-84A7-F80A485215E8}" type="pres">
      <dgm:prSet presAssocID="{7D4E2E9F-E792-4E4E-BF68-1D5C54790060}" presName="desTxN" presStyleLbl="revTx" presStyleIdx="3" presStyleCnt="4" custScaleX="156435">
        <dgm:presLayoutVars>
          <dgm:bulletEnabled val="1"/>
        </dgm:presLayoutVars>
      </dgm:prSet>
      <dgm:spPr/>
    </dgm:pt>
    <dgm:pt modelId="{4A1D49F1-C833-7844-9C65-EFAE9B2303DD}" type="pres">
      <dgm:prSet presAssocID="{7D4E2E9F-E792-4E4E-BF68-1D5C54790060}" presName="spN" presStyleCnt="0"/>
      <dgm:spPr/>
    </dgm:pt>
  </dgm:ptLst>
  <dgm:cxnLst>
    <dgm:cxn modelId="{113F4910-0A01-644B-8D3E-28E82E21DC39}" type="presOf" srcId="{073CF258-2055-374F-A19C-77A7BECB9F6F}" destId="{E0B07B86-90CE-DB4B-84A7-F80A485215E8}" srcOrd="0" destOrd="0" presId="urn:microsoft.com/office/officeart/2009/3/layout/RandomtoResultProcess"/>
    <dgm:cxn modelId="{2C50991A-9BB0-F14A-A9C1-17655E092D79}" type="presOf" srcId="{7D4E2E9F-E792-4E4E-BF68-1D5C54790060}" destId="{3CF04A18-E1EE-8940-8442-1C12D099F15C}" srcOrd="0" destOrd="0" presId="urn:microsoft.com/office/officeart/2009/3/layout/RandomtoResultProcess"/>
    <dgm:cxn modelId="{B9E5FD2E-CE2A-4D45-8FCD-47438DED69C1}" type="presOf" srcId="{F2DF3CCB-E5A3-6F4B-AA27-72B2293E6648}" destId="{E0B07B86-90CE-DB4B-84A7-F80A485215E8}" srcOrd="0" destOrd="1" presId="urn:microsoft.com/office/officeart/2009/3/layout/RandomtoResultProcess"/>
    <dgm:cxn modelId="{84F42834-C9A4-C944-A120-14D62DA38B34}" type="presOf" srcId="{1149A13C-1951-1849-8403-4127D14AAA69}" destId="{61D6DB43-C8BB-5B4F-9D27-C27504A4BB9D}" srcOrd="0" destOrd="0" presId="urn:microsoft.com/office/officeart/2009/3/layout/RandomtoResultProcess"/>
    <dgm:cxn modelId="{6FBC3A58-859A-E64B-942D-76EEC9BA13CE}" srcId="{1149A13C-1951-1849-8403-4127D14AAA69}" destId="{A8866462-9987-E046-B26C-EA0C259D2518}" srcOrd="0" destOrd="0" parTransId="{687F6041-D24B-DE46-80D0-C327640874F0}" sibTransId="{BA2EAC3E-CF04-FC42-AF36-2B93784A12F5}"/>
    <dgm:cxn modelId="{161B8868-823B-274B-8B40-B591822F5892}" srcId="{7D4E2E9F-E792-4E4E-BF68-1D5C54790060}" destId="{F2DF3CCB-E5A3-6F4B-AA27-72B2293E6648}" srcOrd="1" destOrd="0" parTransId="{55D65566-85CE-764D-968D-B23C34E02181}" sibTransId="{A4F2C4A3-99CA-9646-B8BC-14169ECBD807}"/>
    <dgm:cxn modelId="{D4A67D7C-E50D-4340-ABFC-861FFDCE12DE}" srcId="{1149A13C-1951-1849-8403-4127D14AAA69}" destId="{273F4DA7-7B88-E142-9956-918100229347}" srcOrd="1" destOrd="0" parTransId="{AE60F2BB-01C9-5E40-B57E-4EC404074F22}" sibTransId="{103A5FCA-479F-BA4E-967F-FC670C7520E8}"/>
    <dgm:cxn modelId="{57315E7D-52B2-A04C-8876-2BAC66137A62}" type="presOf" srcId="{8BB73C06-5646-FE4C-AA98-3D2B1CE4EDDE}" destId="{B7B2C027-DA19-AB4F-B17D-E62B8B99E222}" srcOrd="0" destOrd="0" presId="urn:microsoft.com/office/officeart/2009/3/layout/RandomtoResultProcess"/>
    <dgm:cxn modelId="{E290C796-50FA-B44A-B6C5-4A563160283E}" srcId="{1149A13C-1951-1849-8403-4127D14AAA69}" destId="{7D4E2E9F-E792-4E4E-BF68-1D5C54790060}" srcOrd="2" destOrd="0" parTransId="{2D19586D-0D30-D641-91D9-DA7A8CBF1DBA}" sibTransId="{4CAEFCE5-A3F4-4944-9DAC-48F7C3D29214}"/>
    <dgm:cxn modelId="{3B5860C0-862D-8743-8870-CA233968D653}" srcId="{7D4E2E9F-E792-4E4E-BF68-1D5C54790060}" destId="{073CF258-2055-374F-A19C-77A7BECB9F6F}" srcOrd="0" destOrd="0" parTransId="{BF98388B-63DB-7042-B829-4B0039DCE160}" sibTransId="{042011A1-90A4-E84C-8A40-319EB61FEDD0}"/>
    <dgm:cxn modelId="{485552CD-5734-4C4A-9979-1D2FFAFC2216}" type="presOf" srcId="{273F4DA7-7B88-E142-9956-918100229347}" destId="{16C08B43-4AD1-FF4D-80AE-4AC3598588C7}" srcOrd="0" destOrd="0" presId="urn:microsoft.com/office/officeart/2009/3/layout/RandomtoResultProcess"/>
    <dgm:cxn modelId="{DACDFDE6-2A4E-0042-8E6D-EB8BA66837AC}" type="presOf" srcId="{A8866462-9987-E046-B26C-EA0C259D2518}" destId="{CFDA100F-DB65-724A-9021-B45FC3EEFD4B}" srcOrd="0" destOrd="0" presId="urn:microsoft.com/office/officeart/2009/3/layout/RandomtoResultProcess"/>
    <dgm:cxn modelId="{0EC8F4E7-5FEE-2C44-96E2-E02D495040FD}" srcId="{A8866462-9987-E046-B26C-EA0C259D2518}" destId="{8BB73C06-5646-FE4C-AA98-3D2B1CE4EDDE}" srcOrd="0" destOrd="0" parTransId="{11DC5959-2884-4644-99A5-EBDC1967F31D}" sibTransId="{57F4D0BF-2DA2-3B4B-A3BD-07C1995EE009}"/>
    <dgm:cxn modelId="{6EF4323A-BBC1-6B48-BAAD-62C8A4AFB716}" type="presParOf" srcId="{61D6DB43-C8BB-5B4F-9D27-C27504A4BB9D}" destId="{18F8C167-D714-8E4C-95C4-A8BC4E9023E3}" srcOrd="0" destOrd="0" presId="urn:microsoft.com/office/officeart/2009/3/layout/RandomtoResultProcess"/>
    <dgm:cxn modelId="{59B43BDA-324D-1545-8094-FDCFA6674BA9}" type="presParOf" srcId="{18F8C167-D714-8E4C-95C4-A8BC4E9023E3}" destId="{CFDA100F-DB65-724A-9021-B45FC3EEFD4B}" srcOrd="0" destOrd="0" presId="urn:microsoft.com/office/officeart/2009/3/layout/RandomtoResultProcess"/>
    <dgm:cxn modelId="{25E59858-AE1E-C34E-9494-9B11350F2783}" type="presParOf" srcId="{18F8C167-D714-8E4C-95C4-A8BC4E9023E3}" destId="{B7B2C027-DA19-AB4F-B17D-E62B8B99E222}" srcOrd="1" destOrd="0" presId="urn:microsoft.com/office/officeart/2009/3/layout/RandomtoResultProcess"/>
    <dgm:cxn modelId="{04AAD5F7-8CBE-FA40-A892-2382F9695A64}" type="presParOf" srcId="{18F8C167-D714-8E4C-95C4-A8BC4E9023E3}" destId="{9C38A3F3-AADB-EC4F-99A5-D7FD6A41BA18}" srcOrd="2" destOrd="0" presId="urn:microsoft.com/office/officeart/2009/3/layout/RandomtoResultProcess"/>
    <dgm:cxn modelId="{C12AC8A7-3337-A249-9732-69972827B552}" type="presParOf" srcId="{18F8C167-D714-8E4C-95C4-A8BC4E9023E3}" destId="{4C7464D2-E8BD-8542-8D87-9F1160614DCC}" srcOrd="3" destOrd="0" presId="urn:microsoft.com/office/officeart/2009/3/layout/RandomtoResultProcess"/>
    <dgm:cxn modelId="{98AB3CCE-239F-3D45-99DB-81C5AB6CB15C}" type="presParOf" srcId="{18F8C167-D714-8E4C-95C4-A8BC4E9023E3}" destId="{710A9BCE-9E26-7B4C-9744-6E5537AB4CAF}" srcOrd="4" destOrd="0" presId="urn:microsoft.com/office/officeart/2009/3/layout/RandomtoResultProcess"/>
    <dgm:cxn modelId="{B73DAEA9-2C38-CF4A-A5DD-C921FA0A3D4A}" type="presParOf" srcId="{18F8C167-D714-8E4C-95C4-A8BC4E9023E3}" destId="{9BEE68A3-6B35-9546-B996-384FBDE6FAE6}" srcOrd="5" destOrd="0" presId="urn:microsoft.com/office/officeart/2009/3/layout/RandomtoResultProcess"/>
    <dgm:cxn modelId="{9902DC2D-112D-3A45-B6F9-E0927A595E83}" type="presParOf" srcId="{18F8C167-D714-8E4C-95C4-A8BC4E9023E3}" destId="{424751CC-17CC-7A4F-AE0D-A261C6062EE0}" srcOrd="6" destOrd="0" presId="urn:microsoft.com/office/officeart/2009/3/layout/RandomtoResultProcess"/>
    <dgm:cxn modelId="{8000DC29-5F68-8743-84AF-233B1F02BA06}" type="presParOf" srcId="{18F8C167-D714-8E4C-95C4-A8BC4E9023E3}" destId="{885D5F51-441C-D94A-8102-48CE84D6B50C}" srcOrd="7" destOrd="0" presId="urn:microsoft.com/office/officeart/2009/3/layout/RandomtoResultProcess"/>
    <dgm:cxn modelId="{8980BD13-32E0-7249-A9B5-18CE6C9EA65C}" type="presParOf" srcId="{18F8C167-D714-8E4C-95C4-A8BC4E9023E3}" destId="{24D312EE-3742-4F45-A617-997CF97638F5}" srcOrd="8" destOrd="0" presId="urn:microsoft.com/office/officeart/2009/3/layout/RandomtoResultProcess"/>
    <dgm:cxn modelId="{709064EA-BEE5-4648-94A8-93ABE0560392}" type="presParOf" srcId="{18F8C167-D714-8E4C-95C4-A8BC4E9023E3}" destId="{96A61A85-C270-2A4F-B68B-B9B16A3CAD79}" srcOrd="9" destOrd="0" presId="urn:microsoft.com/office/officeart/2009/3/layout/RandomtoResultProcess"/>
    <dgm:cxn modelId="{C3BF450C-18C2-134A-BF79-8865B30609C7}" type="presParOf" srcId="{18F8C167-D714-8E4C-95C4-A8BC4E9023E3}" destId="{25EBCFA6-20EE-1B44-9005-22CF2F4FEA4C}" srcOrd="10" destOrd="0" presId="urn:microsoft.com/office/officeart/2009/3/layout/RandomtoResultProcess"/>
    <dgm:cxn modelId="{11CDA92A-9B6B-214E-BBBD-88ECCE031B55}" type="presParOf" srcId="{18F8C167-D714-8E4C-95C4-A8BC4E9023E3}" destId="{9CBD806C-483E-0A4F-877D-054EC0068CE6}" srcOrd="11" destOrd="0" presId="urn:microsoft.com/office/officeart/2009/3/layout/RandomtoResultProcess"/>
    <dgm:cxn modelId="{2EA98566-0CA9-C640-8565-4D31A3A683F7}" type="presParOf" srcId="{18F8C167-D714-8E4C-95C4-A8BC4E9023E3}" destId="{BA5DEBCC-8C69-5D48-9707-7F4A9AA720BF}" srcOrd="12" destOrd="0" presId="urn:microsoft.com/office/officeart/2009/3/layout/RandomtoResultProcess"/>
    <dgm:cxn modelId="{A6A44449-E643-0545-A183-6221062E0F04}" type="presParOf" srcId="{18F8C167-D714-8E4C-95C4-A8BC4E9023E3}" destId="{C70042F6-66C9-5848-8C76-40C5A03B51BF}" srcOrd="13" destOrd="0" presId="urn:microsoft.com/office/officeart/2009/3/layout/RandomtoResultProcess"/>
    <dgm:cxn modelId="{50699CEE-C3EA-2649-8916-40437A61B948}" type="presParOf" srcId="{18F8C167-D714-8E4C-95C4-A8BC4E9023E3}" destId="{E7AC2AA5-FEBB-3A49-8D15-B8255F5AA53A}" srcOrd="14" destOrd="0" presId="urn:microsoft.com/office/officeart/2009/3/layout/RandomtoResultProcess"/>
    <dgm:cxn modelId="{23DCDB5C-781D-884E-B9EC-906C518E5624}" type="presParOf" srcId="{18F8C167-D714-8E4C-95C4-A8BC4E9023E3}" destId="{8DAD115F-1532-CB44-A72D-A4CFF221B2DD}" srcOrd="15" destOrd="0" presId="urn:microsoft.com/office/officeart/2009/3/layout/RandomtoResultProcess"/>
    <dgm:cxn modelId="{F7C2A6E7-416F-F445-A77A-3BB83BEDBB5A}" type="presParOf" srcId="{18F8C167-D714-8E4C-95C4-A8BC4E9023E3}" destId="{F102F361-61EE-7C4B-979F-BE9805096F8A}" srcOrd="16" destOrd="0" presId="urn:microsoft.com/office/officeart/2009/3/layout/RandomtoResultProcess"/>
    <dgm:cxn modelId="{004486E5-8416-F148-A527-76D663C9D188}" type="presParOf" srcId="{18F8C167-D714-8E4C-95C4-A8BC4E9023E3}" destId="{56478D0D-7E17-774B-9381-61F30B99D503}" srcOrd="17" destOrd="0" presId="urn:microsoft.com/office/officeart/2009/3/layout/RandomtoResultProcess"/>
    <dgm:cxn modelId="{66CECBD2-8316-4A48-86CE-27EE30758DA9}" type="presParOf" srcId="{18F8C167-D714-8E4C-95C4-A8BC4E9023E3}" destId="{DFEDB0C4-E6C8-1343-B787-85895EA23807}" srcOrd="18" destOrd="0" presId="urn:microsoft.com/office/officeart/2009/3/layout/RandomtoResultProcess"/>
    <dgm:cxn modelId="{193D0622-13A8-754D-822B-92F3031CF632}" type="presParOf" srcId="{18F8C167-D714-8E4C-95C4-A8BC4E9023E3}" destId="{20E5DFFD-0573-7443-8C62-BBBAD372CE1A}" srcOrd="19" destOrd="0" presId="urn:microsoft.com/office/officeart/2009/3/layout/RandomtoResultProcess"/>
    <dgm:cxn modelId="{93B6E5FA-4F82-2F4C-9B6E-434BA178E3F3}" type="presParOf" srcId="{61D6DB43-C8BB-5B4F-9D27-C27504A4BB9D}" destId="{FA3B1222-8ABC-7C43-A85A-F9143F87034F}" srcOrd="1" destOrd="0" presId="urn:microsoft.com/office/officeart/2009/3/layout/RandomtoResultProcess"/>
    <dgm:cxn modelId="{FD3D91D7-5457-234D-B341-A96E023BF010}" type="presParOf" srcId="{FA3B1222-8ABC-7C43-A85A-F9143F87034F}" destId="{37ABE3FB-895B-9B46-A04E-0EC0E053B775}" srcOrd="0" destOrd="0" presId="urn:microsoft.com/office/officeart/2009/3/layout/RandomtoResultProcess"/>
    <dgm:cxn modelId="{9ADF547D-0690-0A4E-8D47-0D4ECF649044}" type="presParOf" srcId="{FA3B1222-8ABC-7C43-A85A-F9143F87034F}" destId="{FD62FEDE-342B-B540-BA59-180848E7CEDD}" srcOrd="1" destOrd="0" presId="urn:microsoft.com/office/officeart/2009/3/layout/RandomtoResultProcess"/>
    <dgm:cxn modelId="{C4129842-93F6-B245-8927-95437A1DBA66}" type="presParOf" srcId="{61D6DB43-C8BB-5B4F-9D27-C27504A4BB9D}" destId="{4C2C5EB3-4B04-1B48-9D0B-F9727D83A4D3}" srcOrd="2" destOrd="0" presId="urn:microsoft.com/office/officeart/2009/3/layout/RandomtoResultProcess"/>
    <dgm:cxn modelId="{32208869-2543-634C-B3C4-5A24BFEAAB43}" type="presParOf" srcId="{4C2C5EB3-4B04-1B48-9D0B-F9727D83A4D3}" destId="{16C08B43-4AD1-FF4D-80AE-4AC3598588C7}" srcOrd="0" destOrd="0" presId="urn:microsoft.com/office/officeart/2009/3/layout/RandomtoResultProcess"/>
    <dgm:cxn modelId="{CC948E43-E6A9-E74A-B5E4-82C9A3A3C94F}" type="presParOf" srcId="{4C2C5EB3-4B04-1B48-9D0B-F9727D83A4D3}" destId="{2B98BFF6-90C2-DA49-B106-44325B076EDC}" srcOrd="1" destOrd="0" presId="urn:microsoft.com/office/officeart/2009/3/layout/RandomtoResultProcess"/>
    <dgm:cxn modelId="{05C03686-7697-2A43-A44D-8A37ECF5763E}" type="presParOf" srcId="{61D6DB43-C8BB-5B4F-9D27-C27504A4BB9D}" destId="{2453B753-25AE-F04A-A0DE-5C8B17115FD5}" srcOrd="3" destOrd="0" presId="urn:microsoft.com/office/officeart/2009/3/layout/RandomtoResultProcess"/>
    <dgm:cxn modelId="{4B4D8C14-F13A-0C4A-8B23-D01F6E297A3E}" type="presParOf" srcId="{2453B753-25AE-F04A-A0DE-5C8B17115FD5}" destId="{DC5CEA21-6DBD-D341-8325-C832C30F76DE}" srcOrd="0" destOrd="0" presId="urn:microsoft.com/office/officeart/2009/3/layout/RandomtoResultProcess"/>
    <dgm:cxn modelId="{B738C02C-8EB8-2E4E-BBB0-5C5B4AC33518}" type="presParOf" srcId="{2453B753-25AE-F04A-A0DE-5C8B17115FD5}" destId="{39ACDCE0-F519-524C-B020-237C9EE7B3CA}" srcOrd="1" destOrd="0" presId="urn:microsoft.com/office/officeart/2009/3/layout/RandomtoResultProcess"/>
    <dgm:cxn modelId="{83BEA64D-782D-8A43-91FD-7F6D589FEBCD}" type="presParOf" srcId="{61D6DB43-C8BB-5B4F-9D27-C27504A4BB9D}" destId="{FF0B69FF-E6D4-AD45-AB2B-29A070506191}" srcOrd="4" destOrd="0" presId="urn:microsoft.com/office/officeart/2009/3/layout/RandomtoResultProcess"/>
    <dgm:cxn modelId="{A915B690-4F33-9F48-98A8-2A97DCB1F70F}" type="presParOf" srcId="{FF0B69FF-E6D4-AD45-AB2B-29A070506191}" destId="{3CF04A18-E1EE-8940-8442-1C12D099F15C}" srcOrd="0" destOrd="0" presId="urn:microsoft.com/office/officeart/2009/3/layout/RandomtoResultProcess"/>
    <dgm:cxn modelId="{6E10AC76-014D-5349-91D4-BAC4B7330702}" type="presParOf" srcId="{FF0B69FF-E6D4-AD45-AB2B-29A070506191}" destId="{E0B07B86-90CE-DB4B-84A7-F80A485215E8}" srcOrd="1" destOrd="0" presId="urn:microsoft.com/office/officeart/2009/3/layout/RandomtoResultProcess"/>
    <dgm:cxn modelId="{AB9DB35A-8AEE-B44F-9003-9C4617A0FEB7}" type="presParOf" srcId="{FF0B69FF-E6D4-AD45-AB2B-29A070506191}" destId="{4A1D49F1-C833-7844-9C65-EFAE9B2303D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C2237F-553D-E04D-AB1E-142A41AA6FD6}" type="doc">
      <dgm:prSet loTypeId="urn:microsoft.com/office/officeart/2005/8/layout/venn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6741B9E-9238-CC47-ABE2-B8332E2973D6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Updatability of services over time</a:t>
          </a:r>
        </a:p>
      </dgm:t>
    </dgm:pt>
    <dgm:pt modelId="{0EFC4F50-1889-C84C-856B-675F934FD61C}" type="parTrans" cxnId="{13BDF9CD-EB71-1A44-9B8C-922B7BCADFD5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0DB054F3-B20F-E64C-ADB4-42B6E4ACE00F}" type="sibTrans" cxnId="{13BDF9CD-EB71-1A44-9B8C-922B7BCADFD5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4BE48280-C66E-3F4D-BA73-3BE82CE47C8A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Support of Multiple Security Services</a:t>
          </a:r>
        </a:p>
      </dgm:t>
    </dgm:pt>
    <dgm:pt modelId="{97C5024B-6CAD-D54F-90F7-A99772E38FA7}" type="parTrans" cxnId="{F2733621-471D-134A-8EFB-CE3007CC1B44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ED9E4996-77F0-694B-8053-AA2DF75FB9DC}" type="sibTrans" cxnId="{F2733621-471D-134A-8EFB-CE3007CC1B44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20A4EE0C-71CF-AC4D-A410-A15347D320EF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Supporting Multi-tenant security services, which protect IP between different service providers and new service development overtime</a:t>
          </a:r>
        </a:p>
      </dgm:t>
    </dgm:pt>
    <dgm:pt modelId="{47C1D23D-A120-1342-AD26-D1FD03838E51}" type="parTrans" cxnId="{A9E6FAC1-E11B-EA45-86C0-00C104B3E0C3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B7F873CC-60C8-FD49-862B-3AF0B048C190}" type="sibTrans" cxnId="{A9E6FAC1-E11B-EA45-86C0-00C104B3E0C3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AE77102A-FD67-BB4F-88DE-E120B64B4C14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Portability of services for common requirements</a:t>
          </a:r>
        </a:p>
      </dgm:t>
    </dgm:pt>
    <dgm:pt modelId="{5D2F40E0-6F61-B94E-9022-4AD6606F1AB8}" type="parTrans" cxnId="{C79B565D-83EF-1B4B-90F4-34C05476CCEC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62F2ECC3-933A-6143-99BB-580D155E2B49}" type="sibTrans" cxnId="{C79B565D-83EF-1B4B-90F4-34C05476CCEC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798210B4-A4E3-FE4F-ACC2-76AEA08082E5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Increased rigour in identification of security issues from combined industry expertise in development of specifications</a:t>
          </a:r>
        </a:p>
      </dgm:t>
    </dgm:pt>
    <dgm:pt modelId="{8D0856AD-8FF7-B046-B2AD-34720D878D3F}" type="parTrans" cxnId="{CC51E98C-F4FA-6B4F-B5AF-2349996D9551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1C9ED499-2867-7541-9ACE-E2A89B6DCF50}" type="sibTrans" cxnId="{CC51E98C-F4FA-6B4F-B5AF-2349996D9551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65A8E119-2A39-4A41-B4D0-1B311529CF18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Easy Integration into existing ecosystems with strong track record in authentication</a:t>
          </a:r>
        </a:p>
      </dgm:t>
    </dgm:pt>
    <dgm:pt modelId="{B380705E-51E0-5947-9F6B-36AE83AF8443}" type="parTrans" cxnId="{7138836C-B9DB-874E-9EF7-B830B3B2EDFD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1736915B-90D8-DB49-8C7C-423715DEB94A}" type="sibTrans" cxnId="{7138836C-B9DB-874E-9EF7-B830B3B2EDFD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772E4D5D-B50B-284B-9D50-870458611B8E}" type="pres">
      <dgm:prSet presAssocID="{1DC2237F-553D-E04D-AB1E-142A41AA6FD6}" presName="Name0" presStyleCnt="0">
        <dgm:presLayoutVars>
          <dgm:dir/>
          <dgm:resizeHandles val="exact"/>
        </dgm:presLayoutVars>
      </dgm:prSet>
      <dgm:spPr/>
    </dgm:pt>
    <dgm:pt modelId="{7BF43246-419D-8041-9D7C-7091707AB780}" type="pres">
      <dgm:prSet presAssocID="{4BE48280-C66E-3F4D-BA73-3BE82CE47C8A}" presName="Name5" presStyleLbl="vennNode1" presStyleIdx="0" presStyleCnt="6">
        <dgm:presLayoutVars>
          <dgm:bulletEnabled val="1"/>
        </dgm:presLayoutVars>
      </dgm:prSet>
      <dgm:spPr/>
    </dgm:pt>
    <dgm:pt modelId="{50F32D60-ED60-D244-A6D7-9A1F00F4D416}" type="pres">
      <dgm:prSet presAssocID="{ED9E4996-77F0-694B-8053-AA2DF75FB9DC}" presName="space" presStyleCnt="0"/>
      <dgm:spPr/>
    </dgm:pt>
    <dgm:pt modelId="{117BB3C9-D225-C04F-875A-966677660FBE}" type="pres">
      <dgm:prSet presAssocID="{06741B9E-9238-CC47-ABE2-B8332E2973D6}" presName="Name5" presStyleLbl="vennNode1" presStyleIdx="1" presStyleCnt="6">
        <dgm:presLayoutVars>
          <dgm:bulletEnabled val="1"/>
        </dgm:presLayoutVars>
      </dgm:prSet>
      <dgm:spPr/>
    </dgm:pt>
    <dgm:pt modelId="{B13E5C56-4807-F445-AEF8-F0063D5E3362}" type="pres">
      <dgm:prSet presAssocID="{0DB054F3-B20F-E64C-ADB4-42B6E4ACE00F}" presName="space" presStyleCnt="0"/>
      <dgm:spPr/>
    </dgm:pt>
    <dgm:pt modelId="{F14D0117-85B0-914C-B4A6-6516A01268A3}" type="pres">
      <dgm:prSet presAssocID="{20A4EE0C-71CF-AC4D-A410-A15347D320EF}" presName="Name5" presStyleLbl="vennNode1" presStyleIdx="2" presStyleCnt="6">
        <dgm:presLayoutVars>
          <dgm:bulletEnabled val="1"/>
        </dgm:presLayoutVars>
      </dgm:prSet>
      <dgm:spPr/>
    </dgm:pt>
    <dgm:pt modelId="{8208F725-3B28-074A-8EE7-3A628BBA407E}" type="pres">
      <dgm:prSet presAssocID="{B7F873CC-60C8-FD49-862B-3AF0B048C190}" presName="space" presStyleCnt="0"/>
      <dgm:spPr/>
    </dgm:pt>
    <dgm:pt modelId="{ED7B4309-93C0-704C-8A51-C61D2A66B6CD}" type="pres">
      <dgm:prSet presAssocID="{AE77102A-FD67-BB4F-88DE-E120B64B4C14}" presName="Name5" presStyleLbl="vennNode1" presStyleIdx="3" presStyleCnt="6">
        <dgm:presLayoutVars>
          <dgm:bulletEnabled val="1"/>
        </dgm:presLayoutVars>
      </dgm:prSet>
      <dgm:spPr/>
    </dgm:pt>
    <dgm:pt modelId="{85B1197E-D204-3C4D-BFBC-AAB090A473C0}" type="pres">
      <dgm:prSet presAssocID="{62F2ECC3-933A-6143-99BB-580D155E2B49}" presName="space" presStyleCnt="0"/>
      <dgm:spPr/>
    </dgm:pt>
    <dgm:pt modelId="{350BB5AB-4F28-8945-BB2D-FA830575C54A}" type="pres">
      <dgm:prSet presAssocID="{798210B4-A4E3-FE4F-ACC2-76AEA08082E5}" presName="Name5" presStyleLbl="vennNode1" presStyleIdx="4" presStyleCnt="6">
        <dgm:presLayoutVars>
          <dgm:bulletEnabled val="1"/>
        </dgm:presLayoutVars>
      </dgm:prSet>
      <dgm:spPr/>
    </dgm:pt>
    <dgm:pt modelId="{48711512-CF7E-7E48-B757-145C3A3B2E5A}" type="pres">
      <dgm:prSet presAssocID="{1C9ED499-2867-7541-9ACE-E2A89B6DCF50}" presName="space" presStyleCnt="0"/>
      <dgm:spPr/>
    </dgm:pt>
    <dgm:pt modelId="{855656B3-2231-BE4E-8D89-3760E2225608}" type="pres">
      <dgm:prSet presAssocID="{65A8E119-2A39-4A41-B4D0-1B311529CF18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0E1EB816-0700-814E-8BD9-6552A4DCF87D}" type="presOf" srcId="{65A8E119-2A39-4A41-B4D0-1B311529CF18}" destId="{855656B3-2231-BE4E-8D89-3760E2225608}" srcOrd="0" destOrd="0" presId="urn:microsoft.com/office/officeart/2005/8/layout/venn3"/>
    <dgm:cxn modelId="{F2733621-471D-134A-8EFB-CE3007CC1B44}" srcId="{1DC2237F-553D-E04D-AB1E-142A41AA6FD6}" destId="{4BE48280-C66E-3F4D-BA73-3BE82CE47C8A}" srcOrd="0" destOrd="0" parTransId="{97C5024B-6CAD-D54F-90F7-A99772E38FA7}" sibTransId="{ED9E4996-77F0-694B-8053-AA2DF75FB9DC}"/>
    <dgm:cxn modelId="{C3D3A03E-127A-9749-B7C4-D046DD953E43}" type="presOf" srcId="{798210B4-A4E3-FE4F-ACC2-76AEA08082E5}" destId="{350BB5AB-4F28-8945-BB2D-FA830575C54A}" srcOrd="0" destOrd="0" presId="urn:microsoft.com/office/officeart/2005/8/layout/venn3"/>
    <dgm:cxn modelId="{9F66DC45-310C-2F4F-A51D-259141953DFE}" type="presOf" srcId="{4BE48280-C66E-3F4D-BA73-3BE82CE47C8A}" destId="{7BF43246-419D-8041-9D7C-7091707AB780}" srcOrd="0" destOrd="0" presId="urn:microsoft.com/office/officeart/2005/8/layout/venn3"/>
    <dgm:cxn modelId="{F6072446-64D2-8146-9B66-E3FED6E6FF4A}" type="presOf" srcId="{20A4EE0C-71CF-AC4D-A410-A15347D320EF}" destId="{F14D0117-85B0-914C-B4A6-6516A01268A3}" srcOrd="0" destOrd="0" presId="urn:microsoft.com/office/officeart/2005/8/layout/venn3"/>
    <dgm:cxn modelId="{C79B565D-83EF-1B4B-90F4-34C05476CCEC}" srcId="{1DC2237F-553D-E04D-AB1E-142A41AA6FD6}" destId="{AE77102A-FD67-BB4F-88DE-E120B64B4C14}" srcOrd="3" destOrd="0" parTransId="{5D2F40E0-6F61-B94E-9022-4AD6606F1AB8}" sibTransId="{62F2ECC3-933A-6143-99BB-580D155E2B49}"/>
    <dgm:cxn modelId="{B2E0735F-3B68-F34B-8D90-C50F10DE4DF9}" type="presOf" srcId="{06741B9E-9238-CC47-ABE2-B8332E2973D6}" destId="{117BB3C9-D225-C04F-875A-966677660FBE}" srcOrd="0" destOrd="0" presId="urn:microsoft.com/office/officeart/2005/8/layout/venn3"/>
    <dgm:cxn modelId="{7138836C-B9DB-874E-9EF7-B830B3B2EDFD}" srcId="{1DC2237F-553D-E04D-AB1E-142A41AA6FD6}" destId="{65A8E119-2A39-4A41-B4D0-1B311529CF18}" srcOrd="5" destOrd="0" parTransId="{B380705E-51E0-5947-9F6B-36AE83AF8443}" sibTransId="{1736915B-90D8-DB49-8C7C-423715DEB94A}"/>
    <dgm:cxn modelId="{172E1876-09BE-584E-B75B-58606FDF338C}" type="presOf" srcId="{AE77102A-FD67-BB4F-88DE-E120B64B4C14}" destId="{ED7B4309-93C0-704C-8A51-C61D2A66B6CD}" srcOrd="0" destOrd="0" presId="urn:microsoft.com/office/officeart/2005/8/layout/venn3"/>
    <dgm:cxn modelId="{CC51E98C-F4FA-6B4F-B5AF-2349996D9551}" srcId="{1DC2237F-553D-E04D-AB1E-142A41AA6FD6}" destId="{798210B4-A4E3-FE4F-ACC2-76AEA08082E5}" srcOrd="4" destOrd="0" parTransId="{8D0856AD-8FF7-B046-B2AD-34720D878D3F}" sibTransId="{1C9ED499-2867-7541-9ACE-E2A89B6DCF50}"/>
    <dgm:cxn modelId="{A9E6FAC1-E11B-EA45-86C0-00C104B3E0C3}" srcId="{1DC2237F-553D-E04D-AB1E-142A41AA6FD6}" destId="{20A4EE0C-71CF-AC4D-A410-A15347D320EF}" srcOrd="2" destOrd="0" parTransId="{47C1D23D-A120-1342-AD26-D1FD03838E51}" sibTransId="{B7F873CC-60C8-FD49-862B-3AF0B048C190}"/>
    <dgm:cxn modelId="{0A3E26C4-152A-4542-B70A-16DA7BFAECC7}" type="presOf" srcId="{1DC2237F-553D-E04D-AB1E-142A41AA6FD6}" destId="{772E4D5D-B50B-284B-9D50-870458611B8E}" srcOrd="0" destOrd="0" presId="urn:microsoft.com/office/officeart/2005/8/layout/venn3"/>
    <dgm:cxn modelId="{13BDF9CD-EB71-1A44-9B8C-922B7BCADFD5}" srcId="{1DC2237F-553D-E04D-AB1E-142A41AA6FD6}" destId="{06741B9E-9238-CC47-ABE2-B8332E2973D6}" srcOrd="1" destOrd="0" parTransId="{0EFC4F50-1889-C84C-856B-675F934FD61C}" sibTransId="{0DB054F3-B20F-E64C-ADB4-42B6E4ACE00F}"/>
    <dgm:cxn modelId="{6A83AD05-74D8-F64A-BF34-E4E4EE0C5504}" type="presParOf" srcId="{772E4D5D-B50B-284B-9D50-870458611B8E}" destId="{7BF43246-419D-8041-9D7C-7091707AB780}" srcOrd="0" destOrd="0" presId="urn:microsoft.com/office/officeart/2005/8/layout/venn3"/>
    <dgm:cxn modelId="{6CD61FCD-0F8C-3B41-BBEA-A69BA1FB2665}" type="presParOf" srcId="{772E4D5D-B50B-284B-9D50-870458611B8E}" destId="{50F32D60-ED60-D244-A6D7-9A1F00F4D416}" srcOrd="1" destOrd="0" presId="urn:microsoft.com/office/officeart/2005/8/layout/venn3"/>
    <dgm:cxn modelId="{4C2E448F-54EC-C146-B2E3-4E389755E36F}" type="presParOf" srcId="{772E4D5D-B50B-284B-9D50-870458611B8E}" destId="{117BB3C9-D225-C04F-875A-966677660FBE}" srcOrd="2" destOrd="0" presId="urn:microsoft.com/office/officeart/2005/8/layout/venn3"/>
    <dgm:cxn modelId="{4CF21CDC-46FF-CA4F-8427-0AFB3B00652B}" type="presParOf" srcId="{772E4D5D-B50B-284B-9D50-870458611B8E}" destId="{B13E5C56-4807-F445-AEF8-F0063D5E3362}" srcOrd="3" destOrd="0" presId="urn:microsoft.com/office/officeart/2005/8/layout/venn3"/>
    <dgm:cxn modelId="{EAEB42F8-DF26-5A41-A3AB-DD0B302CF275}" type="presParOf" srcId="{772E4D5D-B50B-284B-9D50-870458611B8E}" destId="{F14D0117-85B0-914C-B4A6-6516A01268A3}" srcOrd="4" destOrd="0" presId="urn:microsoft.com/office/officeart/2005/8/layout/venn3"/>
    <dgm:cxn modelId="{71D00348-9CC2-7047-981A-ACAF45D5A038}" type="presParOf" srcId="{772E4D5D-B50B-284B-9D50-870458611B8E}" destId="{8208F725-3B28-074A-8EE7-3A628BBA407E}" srcOrd="5" destOrd="0" presId="urn:microsoft.com/office/officeart/2005/8/layout/venn3"/>
    <dgm:cxn modelId="{5672DF82-270F-FC4C-ABCB-5081E915C841}" type="presParOf" srcId="{772E4D5D-B50B-284B-9D50-870458611B8E}" destId="{ED7B4309-93C0-704C-8A51-C61D2A66B6CD}" srcOrd="6" destOrd="0" presId="urn:microsoft.com/office/officeart/2005/8/layout/venn3"/>
    <dgm:cxn modelId="{BD811F39-D1C8-DB4D-A88C-C32488BBC912}" type="presParOf" srcId="{772E4D5D-B50B-284B-9D50-870458611B8E}" destId="{85B1197E-D204-3C4D-BFBC-AAB090A473C0}" srcOrd="7" destOrd="0" presId="urn:microsoft.com/office/officeart/2005/8/layout/venn3"/>
    <dgm:cxn modelId="{1AFD1D06-2CF8-6942-B70E-CFFF8C275CAC}" type="presParOf" srcId="{772E4D5D-B50B-284B-9D50-870458611B8E}" destId="{350BB5AB-4F28-8945-BB2D-FA830575C54A}" srcOrd="8" destOrd="0" presId="urn:microsoft.com/office/officeart/2005/8/layout/venn3"/>
    <dgm:cxn modelId="{1246C70C-A877-604C-9102-D7F9CD91B32A}" type="presParOf" srcId="{772E4D5D-B50B-284B-9D50-870458611B8E}" destId="{48711512-CF7E-7E48-B757-145C3A3B2E5A}" srcOrd="9" destOrd="0" presId="urn:microsoft.com/office/officeart/2005/8/layout/venn3"/>
    <dgm:cxn modelId="{864F8355-EF57-6842-8360-ACFDDD02F9BB}" type="presParOf" srcId="{772E4D5D-B50B-284B-9D50-870458611B8E}" destId="{855656B3-2231-BE4E-8D89-3760E2225608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FE472-CDEC-E742-9AF5-B55262B59793}" type="doc">
      <dgm:prSet loTypeId="urn:microsoft.com/office/officeart/2005/8/layout/venn2" loCatId="" qsTypeId="urn:microsoft.com/office/officeart/2005/8/quickstyle/simple1" qsCatId="simple" csTypeId="urn:microsoft.com/office/officeart/2005/8/colors/colorful2" csCatId="colorful" phldr="1"/>
      <dgm:spPr/>
    </dgm:pt>
    <dgm:pt modelId="{4E564A65-DD2B-8442-9E68-BC66441ACE0E}">
      <dgm:prSet phldrT="[Text]" custT="1"/>
      <dgm:spPr/>
      <dgm:t>
        <a:bodyPr/>
        <a:lstStyle/>
        <a:p>
          <a:r>
            <a:rPr lang="en-GB" sz="1600">
              <a:solidFill>
                <a:schemeClr val="bg1"/>
              </a:solidFill>
            </a:rPr>
            <a:t>GlobalPlatform Adopters</a:t>
          </a:r>
        </a:p>
      </dgm:t>
    </dgm:pt>
    <dgm:pt modelId="{CC07BA63-E599-C642-A071-22DBF4500CF0}" type="parTrans" cxnId="{B89D6374-6869-6241-BDF1-1AF7B6E0D43E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2FBFFFD1-721F-3F41-B6E2-243C7DDB2BC2}" type="sibTrans" cxnId="{B89D6374-6869-6241-BDF1-1AF7B6E0D43E}">
      <dgm:prSet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4E273ED8-6638-BF4E-9C13-75362A9A980F}">
      <dgm:prSet phldrT="[Text]" custT="1"/>
      <dgm:spPr/>
      <dgm:t>
        <a:bodyPr/>
        <a:lstStyle/>
        <a:p>
          <a:r>
            <a:rPr lang="en-GB" sz="1600">
              <a:solidFill>
                <a:schemeClr val="bg1"/>
              </a:solidFill>
            </a:rPr>
            <a:t>GlobalPlatform Members</a:t>
          </a:r>
        </a:p>
      </dgm:t>
    </dgm:pt>
    <dgm:pt modelId="{14CB2E54-126F-2E4D-A5E1-332D05B8094F}" type="parTrans" cxnId="{D9D9D275-4952-4C4E-9BED-E838E0B79E40}">
      <dgm:prSet/>
      <dgm:spPr/>
      <dgm:t>
        <a:bodyPr/>
        <a:lstStyle/>
        <a:p>
          <a:endParaRPr lang="en-GB"/>
        </a:p>
      </dgm:t>
    </dgm:pt>
    <dgm:pt modelId="{F3E519BF-93A6-094F-B7FD-A1D206DF3F31}" type="sibTrans" cxnId="{D9D9D275-4952-4C4E-9BED-E838E0B79E40}">
      <dgm:prSet/>
      <dgm:spPr/>
      <dgm:t>
        <a:bodyPr/>
        <a:lstStyle/>
        <a:p>
          <a:endParaRPr lang="en-GB"/>
        </a:p>
      </dgm:t>
    </dgm:pt>
    <dgm:pt modelId="{BC19D300-F7F3-3E45-895D-0D58C58CD3B2}">
      <dgm:prSet phldrT="[Text]" custT="1"/>
      <dgm:spPr/>
      <dgm:t>
        <a:bodyPr/>
        <a:lstStyle/>
        <a:p>
          <a:r>
            <a:rPr lang="en-GB" sz="1600">
              <a:solidFill>
                <a:schemeClr val="bg1"/>
              </a:solidFill>
            </a:rPr>
            <a:t>GlobalPlatform Industry Resources</a:t>
          </a:r>
        </a:p>
      </dgm:t>
    </dgm:pt>
    <dgm:pt modelId="{AD1F9386-71AC-FD41-8A83-4395BD3F3CB4}" type="parTrans" cxnId="{20B82350-66AA-624B-AC17-EAE687BAACBF}">
      <dgm:prSet/>
      <dgm:spPr/>
      <dgm:t>
        <a:bodyPr/>
        <a:lstStyle/>
        <a:p>
          <a:endParaRPr lang="en-GB"/>
        </a:p>
      </dgm:t>
    </dgm:pt>
    <dgm:pt modelId="{D9EB627C-3E43-C742-9EBF-D4EE0D9325E4}" type="sibTrans" cxnId="{20B82350-66AA-624B-AC17-EAE687BAACBF}">
      <dgm:prSet/>
      <dgm:spPr/>
      <dgm:t>
        <a:bodyPr/>
        <a:lstStyle/>
        <a:p>
          <a:endParaRPr lang="en-GB"/>
        </a:p>
      </dgm:t>
    </dgm:pt>
    <dgm:pt modelId="{8EAF5E69-428B-5C47-B26D-7D05E62D47A8}" type="pres">
      <dgm:prSet presAssocID="{A11FE472-CDEC-E742-9AF5-B55262B59793}" presName="Name0" presStyleCnt="0">
        <dgm:presLayoutVars>
          <dgm:chMax val="7"/>
          <dgm:resizeHandles val="exact"/>
        </dgm:presLayoutVars>
      </dgm:prSet>
      <dgm:spPr/>
    </dgm:pt>
    <dgm:pt modelId="{85A521FA-DB10-5E4F-BF46-A89AB441CB28}" type="pres">
      <dgm:prSet presAssocID="{A11FE472-CDEC-E742-9AF5-B55262B59793}" presName="comp1" presStyleCnt="0"/>
      <dgm:spPr/>
    </dgm:pt>
    <dgm:pt modelId="{149C1CAE-050B-3143-9F64-4E373D8266F8}" type="pres">
      <dgm:prSet presAssocID="{A11FE472-CDEC-E742-9AF5-B55262B59793}" presName="circle1" presStyleLbl="node1" presStyleIdx="0" presStyleCnt="3" custLinFactNeighborX="0" custLinFactNeighborY="8550"/>
      <dgm:spPr/>
    </dgm:pt>
    <dgm:pt modelId="{96602C38-78C1-3548-A13F-9481AE40F451}" type="pres">
      <dgm:prSet presAssocID="{A11FE472-CDEC-E742-9AF5-B55262B59793}" presName="c1text" presStyleLbl="node1" presStyleIdx="0" presStyleCnt="3">
        <dgm:presLayoutVars>
          <dgm:bulletEnabled val="1"/>
        </dgm:presLayoutVars>
      </dgm:prSet>
      <dgm:spPr/>
    </dgm:pt>
    <dgm:pt modelId="{03C59D53-5C08-E043-BF68-4492E4D2BCB1}" type="pres">
      <dgm:prSet presAssocID="{A11FE472-CDEC-E742-9AF5-B55262B59793}" presName="comp2" presStyleCnt="0"/>
      <dgm:spPr/>
    </dgm:pt>
    <dgm:pt modelId="{9C4CEEFA-3F90-B74F-8EE0-089812804231}" type="pres">
      <dgm:prSet presAssocID="{A11FE472-CDEC-E742-9AF5-B55262B59793}" presName="circle2" presStyleLbl="node1" presStyleIdx="1" presStyleCnt="3"/>
      <dgm:spPr/>
    </dgm:pt>
    <dgm:pt modelId="{4BB686EF-CC23-4D42-9A8A-66E9834EBB75}" type="pres">
      <dgm:prSet presAssocID="{A11FE472-CDEC-E742-9AF5-B55262B59793}" presName="c2text" presStyleLbl="node1" presStyleIdx="1" presStyleCnt="3">
        <dgm:presLayoutVars>
          <dgm:bulletEnabled val="1"/>
        </dgm:presLayoutVars>
      </dgm:prSet>
      <dgm:spPr/>
    </dgm:pt>
    <dgm:pt modelId="{9802C62B-EADE-9E45-80D2-AFED51C4E626}" type="pres">
      <dgm:prSet presAssocID="{A11FE472-CDEC-E742-9AF5-B55262B59793}" presName="comp3" presStyleCnt="0"/>
      <dgm:spPr/>
    </dgm:pt>
    <dgm:pt modelId="{0830EFB7-64F0-0545-8A3B-CDB1AF5B7499}" type="pres">
      <dgm:prSet presAssocID="{A11FE472-CDEC-E742-9AF5-B55262B59793}" presName="circle3" presStyleLbl="node1" presStyleIdx="2" presStyleCnt="3"/>
      <dgm:spPr/>
    </dgm:pt>
    <dgm:pt modelId="{2E747190-D6B3-604A-BC72-3A3BEC2A8CB5}" type="pres">
      <dgm:prSet presAssocID="{A11FE472-CDEC-E742-9AF5-B55262B5979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BAB6A25-4C54-3646-ACFA-AE306E23A880}" type="presOf" srcId="{4E273ED8-6638-BF4E-9C13-75362A9A980F}" destId="{2E747190-D6B3-604A-BC72-3A3BEC2A8CB5}" srcOrd="1" destOrd="0" presId="urn:microsoft.com/office/officeart/2005/8/layout/venn2"/>
    <dgm:cxn modelId="{20B82350-66AA-624B-AC17-EAE687BAACBF}" srcId="{A11FE472-CDEC-E742-9AF5-B55262B59793}" destId="{BC19D300-F7F3-3E45-895D-0D58C58CD3B2}" srcOrd="1" destOrd="0" parTransId="{AD1F9386-71AC-FD41-8A83-4395BD3F3CB4}" sibTransId="{D9EB627C-3E43-C742-9EBF-D4EE0D9325E4}"/>
    <dgm:cxn modelId="{88C7D958-2C67-BE45-8DA6-3CB2F8B70537}" type="presOf" srcId="{BC19D300-F7F3-3E45-895D-0D58C58CD3B2}" destId="{4BB686EF-CC23-4D42-9A8A-66E9834EBB75}" srcOrd="1" destOrd="0" presId="urn:microsoft.com/office/officeart/2005/8/layout/venn2"/>
    <dgm:cxn modelId="{B89D6374-6869-6241-BDF1-1AF7B6E0D43E}" srcId="{A11FE472-CDEC-E742-9AF5-B55262B59793}" destId="{4E564A65-DD2B-8442-9E68-BC66441ACE0E}" srcOrd="0" destOrd="0" parTransId="{CC07BA63-E599-C642-A071-22DBF4500CF0}" sibTransId="{2FBFFFD1-721F-3F41-B6E2-243C7DDB2BC2}"/>
    <dgm:cxn modelId="{D9D9D275-4952-4C4E-9BED-E838E0B79E40}" srcId="{A11FE472-CDEC-E742-9AF5-B55262B59793}" destId="{4E273ED8-6638-BF4E-9C13-75362A9A980F}" srcOrd="2" destOrd="0" parTransId="{14CB2E54-126F-2E4D-A5E1-332D05B8094F}" sibTransId="{F3E519BF-93A6-094F-B7FD-A1D206DF3F31}"/>
    <dgm:cxn modelId="{F3680898-1DCD-314E-9359-F3890B65B3BC}" type="presOf" srcId="{4E564A65-DD2B-8442-9E68-BC66441ACE0E}" destId="{96602C38-78C1-3548-A13F-9481AE40F451}" srcOrd="1" destOrd="0" presId="urn:microsoft.com/office/officeart/2005/8/layout/venn2"/>
    <dgm:cxn modelId="{3FDF79A5-0E2F-D841-A3A2-2587E541E857}" type="presOf" srcId="{4E564A65-DD2B-8442-9E68-BC66441ACE0E}" destId="{149C1CAE-050B-3143-9F64-4E373D8266F8}" srcOrd="0" destOrd="0" presId="urn:microsoft.com/office/officeart/2005/8/layout/venn2"/>
    <dgm:cxn modelId="{156D38A8-5F1F-A142-9298-E0462F4E1EC0}" type="presOf" srcId="{4E273ED8-6638-BF4E-9C13-75362A9A980F}" destId="{0830EFB7-64F0-0545-8A3B-CDB1AF5B7499}" srcOrd="0" destOrd="0" presId="urn:microsoft.com/office/officeart/2005/8/layout/venn2"/>
    <dgm:cxn modelId="{87B7DBAB-43D9-3549-90F6-9C32C3022795}" type="presOf" srcId="{A11FE472-CDEC-E742-9AF5-B55262B59793}" destId="{8EAF5E69-428B-5C47-B26D-7D05E62D47A8}" srcOrd="0" destOrd="0" presId="urn:microsoft.com/office/officeart/2005/8/layout/venn2"/>
    <dgm:cxn modelId="{7613CEEF-0B4B-7747-AC42-641689E93C02}" type="presOf" srcId="{BC19D300-F7F3-3E45-895D-0D58C58CD3B2}" destId="{9C4CEEFA-3F90-B74F-8EE0-089812804231}" srcOrd="0" destOrd="0" presId="urn:microsoft.com/office/officeart/2005/8/layout/venn2"/>
    <dgm:cxn modelId="{D1458B28-729B-6643-B4B9-4FBFB92F9D91}" type="presParOf" srcId="{8EAF5E69-428B-5C47-B26D-7D05E62D47A8}" destId="{85A521FA-DB10-5E4F-BF46-A89AB441CB28}" srcOrd="0" destOrd="0" presId="urn:microsoft.com/office/officeart/2005/8/layout/venn2"/>
    <dgm:cxn modelId="{BA402FE3-413D-AB47-A924-C45272ADE6A7}" type="presParOf" srcId="{85A521FA-DB10-5E4F-BF46-A89AB441CB28}" destId="{149C1CAE-050B-3143-9F64-4E373D8266F8}" srcOrd="0" destOrd="0" presId="urn:microsoft.com/office/officeart/2005/8/layout/venn2"/>
    <dgm:cxn modelId="{A43B9A4B-1519-354A-A99F-373761EBCA7F}" type="presParOf" srcId="{85A521FA-DB10-5E4F-BF46-A89AB441CB28}" destId="{96602C38-78C1-3548-A13F-9481AE40F451}" srcOrd="1" destOrd="0" presId="urn:microsoft.com/office/officeart/2005/8/layout/venn2"/>
    <dgm:cxn modelId="{EEEE8ADD-B508-3D4C-B162-3856F67BF759}" type="presParOf" srcId="{8EAF5E69-428B-5C47-B26D-7D05E62D47A8}" destId="{03C59D53-5C08-E043-BF68-4492E4D2BCB1}" srcOrd="1" destOrd="0" presId="urn:microsoft.com/office/officeart/2005/8/layout/venn2"/>
    <dgm:cxn modelId="{8E79F78E-2BF6-2F4A-8536-7AD96F0D1A87}" type="presParOf" srcId="{03C59D53-5C08-E043-BF68-4492E4D2BCB1}" destId="{9C4CEEFA-3F90-B74F-8EE0-089812804231}" srcOrd="0" destOrd="0" presId="urn:microsoft.com/office/officeart/2005/8/layout/venn2"/>
    <dgm:cxn modelId="{283E544B-8CEE-A44B-9E7C-B7A3091BCE82}" type="presParOf" srcId="{03C59D53-5C08-E043-BF68-4492E4D2BCB1}" destId="{4BB686EF-CC23-4D42-9A8A-66E9834EBB75}" srcOrd="1" destOrd="0" presId="urn:microsoft.com/office/officeart/2005/8/layout/venn2"/>
    <dgm:cxn modelId="{D60281BD-490C-8648-B2CF-95D4135021D8}" type="presParOf" srcId="{8EAF5E69-428B-5C47-B26D-7D05E62D47A8}" destId="{9802C62B-EADE-9E45-80D2-AFED51C4E626}" srcOrd="2" destOrd="0" presId="urn:microsoft.com/office/officeart/2005/8/layout/venn2"/>
    <dgm:cxn modelId="{5713BC35-72E0-E74D-A57C-F2CE29000517}" type="presParOf" srcId="{9802C62B-EADE-9E45-80D2-AFED51C4E626}" destId="{0830EFB7-64F0-0545-8A3B-CDB1AF5B7499}" srcOrd="0" destOrd="0" presId="urn:microsoft.com/office/officeart/2005/8/layout/venn2"/>
    <dgm:cxn modelId="{D005DC0D-BCD5-914C-9959-74BB6EE96B3D}" type="presParOf" srcId="{9802C62B-EADE-9E45-80D2-AFED51C4E626}" destId="{2E747190-D6B3-604A-BC72-3A3BEC2A8CB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EF867-7F72-1042-A61C-16528BF3DC8B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7D9195-0390-4240-A264-BD7DB630CD72}">
      <dgm:prSet phldrT="[Text]"/>
      <dgm:spPr/>
      <dgm:t>
        <a:bodyPr/>
        <a:lstStyle/>
        <a:p>
          <a:r>
            <a:rPr lang="en-GB" dirty="0"/>
            <a:t>GlobalPlatform</a:t>
          </a:r>
        </a:p>
      </dgm:t>
    </dgm:pt>
    <dgm:pt modelId="{81209701-4410-264F-88D4-A1537D9F1F9F}" type="parTrans" cxnId="{3DCDCF6F-24F7-224A-9ADD-5C0ED3578602}">
      <dgm:prSet/>
      <dgm:spPr/>
      <dgm:t>
        <a:bodyPr/>
        <a:lstStyle/>
        <a:p>
          <a:endParaRPr lang="en-GB"/>
        </a:p>
      </dgm:t>
    </dgm:pt>
    <dgm:pt modelId="{7D4490E6-6063-484D-961B-0F5FD9808231}" type="sibTrans" cxnId="{3DCDCF6F-24F7-224A-9ADD-5C0ED3578602}">
      <dgm:prSet/>
      <dgm:spPr/>
      <dgm:t>
        <a:bodyPr/>
        <a:lstStyle/>
        <a:p>
          <a:endParaRPr lang="en-GB"/>
        </a:p>
      </dgm:t>
    </dgm:pt>
    <dgm:pt modelId="{170FC017-74D9-AD49-ABEA-0CD409EF29D6}">
      <dgm:prSet phldrT="[Text]"/>
      <dgm:spPr/>
      <dgm:t>
        <a:bodyPr/>
        <a:lstStyle/>
        <a:p>
          <a:r>
            <a:rPr lang="en-GB" dirty="0" err="1"/>
            <a:t>Autosar</a:t>
          </a:r>
          <a:endParaRPr lang="en-GB" dirty="0"/>
        </a:p>
      </dgm:t>
    </dgm:pt>
    <dgm:pt modelId="{1D20C3FB-75DF-B540-8FE4-15262E619AAC}" type="parTrans" cxnId="{1B119631-61A0-4043-9F13-4324D6BE6F90}">
      <dgm:prSet/>
      <dgm:spPr/>
      <dgm:t>
        <a:bodyPr/>
        <a:lstStyle/>
        <a:p>
          <a:endParaRPr lang="en-GB"/>
        </a:p>
      </dgm:t>
    </dgm:pt>
    <dgm:pt modelId="{52C4D2C5-9970-1548-82F8-09655BCEBA5B}" type="sibTrans" cxnId="{1B119631-61A0-4043-9F13-4324D6BE6F90}">
      <dgm:prSet/>
      <dgm:spPr/>
      <dgm:t>
        <a:bodyPr/>
        <a:lstStyle/>
        <a:p>
          <a:endParaRPr lang="en-GB"/>
        </a:p>
      </dgm:t>
    </dgm:pt>
    <dgm:pt modelId="{09C0C060-80F3-9741-883C-ED507FF09F9E}">
      <dgm:prSet phldrT="[Text]"/>
      <dgm:spPr/>
      <dgm:t>
        <a:bodyPr/>
        <a:lstStyle/>
        <a:p>
          <a:r>
            <a:rPr lang="en-GB" dirty="0"/>
            <a:t>ETSI</a:t>
          </a:r>
        </a:p>
      </dgm:t>
    </dgm:pt>
    <dgm:pt modelId="{39FC22EA-8F8C-9947-B09F-9B34CFDBD0F1}" type="parTrans" cxnId="{A29552AD-F440-E348-AE76-210E4E6ADA9E}">
      <dgm:prSet/>
      <dgm:spPr/>
      <dgm:t>
        <a:bodyPr/>
        <a:lstStyle/>
        <a:p>
          <a:endParaRPr lang="en-GB"/>
        </a:p>
      </dgm:t>
    </dgm:pt>
    <dgm:pt modelId="{CFECF205-AFCE-7340-A05B-90BACC786272}" type="sibTrans" cxnId="{A29552AD-F440-E348-AE76-210E4E6ADA9E}">
      <dgm:prSet/>
      <dgm:spPr/>
      <dgm:t>
        <a:bodyPr/>
        <a:lstStyle/>
        <a:p>
          <a:endParaRPr lang="en-GB"/>
        </a:p>
      </dgm:t>
    </dgm:pt>
    <dgm:pt modelId="{1620CFF9-19AB-E845-B02A-94520A2C21D2}">
      <dgm:prSet phldrT="[Text]"/>
      <dgm:spPr/>
      <dgm:t>
        <a:bodyPr/>
        <a:lstStyle/>
        <a:p>
          <a:r>
            <a:rPr lang="en-GB" dirty="0"/>
            <a:t>GCF</a:t>
          </a:r>
        </a:p>
      </dgm:t>
    </dgm:pt>
    <dgm:pt modelId="{F2B38A46-1205-2345-8714-B520E4B30FF8}" type="parTrans" cxnId="{4F05FE59-3178-9143-9DFB-D963871BC5DA}">
      <dgm:prSet/>
      <dgm:spPr/>
      <dgm:t>
        <a:bodyPr/>
        <a:lstStyle/>
        <a:p>
          <a:endParaRPr lang="en-GB"/>
        </a:p>
      </dgm:t>
    </dgm:pt>
    <dgm:pt modelId="{0FCD4288-284E-7345-8135-4478B04C593A}" type="sibTrans" cxnId="{4F05FE59-3178-9143-9DFB-D963871BC5DA}">
      <dgm:prSet/>
      <dgm:spPr/>
      <dgm:t>
        <a:bodyPr/>
        <a:lstStyle/>
        <a:p>
          <a:endParaRPr lang="en-GB"/>
        </a:p>
      </dgm:t>
    </dgm:pt>
    <dgm:pt modelId="{F7C9E138-ABEE-4845-98F2-562046FC87BF}">
      <dgm:prSet phldrT="[Text]"/>
      <dgm:spPr/>
      <dgm:t>
        <a:bodyPr/>
        <a:lstStyle/>
        <a:p>
          <a:r>
            <a:rPr lang="en-GB" dirty="0"/>
            <a:t>RISC-V</a:t>
          </a:r>
        </a:p>
      </dgm:t>
    </dgm:pt>
    <dgm:pt modelId="{3E991947-3B47-CE40-B721-013F886B6AB3}" type="parTrans" cxnId="{8CABD469-6A16-294F-BD99-170725363C8F}">
      <dgm:prSet/>
      <dgm:spPr/>
      <dgm:t>
        <a:bodyPr/>
        <a:lstStyle/>
        <a:p>
          <a:endParaRPr lang="en-GB"/>
        </a:p>
      </dgm:t>
    </dgm:pt>
    <dgm:pt modelId="{76FE6B07-DA65-784E-834F-9558287C9E4B}" type="sibTrans" cxnId="{8CABD469-6A16-294F-BD99-170725363C8F}">
      <dgm:prSet/>
      <dgm:spPr/>
      <dgm:t>
        <a:bodyPr/>
        <a:lstStyle/>
        <a:p>
          <a:endParaRPr lang="en-GB"/>
        </a:p>
      </dgm:t>
    </dgm:pt>
    <dgm:pt modelId="{2ED88119-E703-A449-B0B9-DE97B5A4873B}">
      <dgm:prSet phldrT="[Text]"/>
      <dgm:spPr/>
      <dgm:t>
        <a:bodyPr/>
        <a:lstStyle/>
        <a:p>
          <a:r>
            <a:rPr lang="en-GB" dirty="0"/>
            <a:t>ONeM2M</a:t>
          </a:r>
        </a:p>
      </dgm:t>
    </dgm:pt>
    <dgm:pt modelId="{103F0049-4168-8042-8B44-BA9E8222B687}" type="parTrans" cxnId="{418EB703-F1C6-544A-87E4-5D40A50CECE7}">
      <dgm:prSet/>
      <dgm:spPr/>
      <dgm:t>
        <a:bodyPr/>
        <a:lstStyle/>
        <a:p>
          <a:endParaRPr lang="en-GB"/>
        </a:p>
      </dgm:t>
    </dgm:pt>
    <dgm:pt modelId="{8F633D83-0AD2-0B43-BA2D-DA4ED78AD57D}" type="sibTrans" cxnId="{418EB703-F1C6-544A-87E4-5D40A50CECE7}">
      <dgm:prSet/>
      <dgm:spPr/>
      <dgm:t>
        <a:bodyPr/>
        <a:lstStyle/>
        <a:p>
          <a:endParaRPr lang="en-GB"/>
        </a:p>
      </dgm:t>
    </dgm:pt>
    <dgm:pt modelId="{E829BBE7-1396-3F44-B27B-7A1E772F56F2}">
      <dgm:prSet phldrT="[Text]"/>
      <dgm:spPr/>
      <dgm:t>
        <a:bodyPr/>
        <a:lstStyle/>
        <a:p>
          <a:r>
            <a:rPr lang="en-GB" dirty="0"/>
            <a:t>Trusted Computing Group</a:t>
          </a:r>
        </a:p>
      </dgm:t>
    </dgm:pt>
    <dgm:pt modelId="{B415419E-E5C7-B742-BAF2-494C1CE6E7E7}" type="parTrans" cxnId="{D2633B34-9E88-7D4E-A160-973ACB7F639C}">
      <dgm:prSet/>
      <dgm:spPr/>
      <dgm:t>
        <a:bodyPr/>
        <a:lstStyle/>
        <a:p>
          <a:endParaRPr lang="en-GB"/>
        </a:p>
      </dgm:t>
    </dgm:pt>
    <dgm:pt modelId="{897EB0DE-2AD7-F042-8EA6-AF1757BCF211}" type="sibTrans" cxnId="{D2633B34-9E88-7D4E-A160-973ACB7F639C}">
      <dgm:prSet/>
      <dgm:spPr/>
      <dgm:t>
        <a:bodyPr/>
        <a:lstStyle/>
        <a:p>
          <a:endParaRPr lang="en-GB"/>
        </a:p>
      </dgm:t>
    </dgm:pt>
    <dgm:pt modelId="{115B6834-1842-DE4C-9FE8-A065E72B4154}">
      <dgm:prSet phldrT="[Text]"/>
      <dgm:spPr/>
      <dgm:t>
        <a:bodyPr/>
        <a:lstStyle/>
        <a:p>
          <a:r>
            <a:rPr lang="en-GB" dirty="0"/>
            <a:t>CEN</a:t>
          </a:r>
        </a:p>
      </dgm:t>
    </dgm:pt>
    <dgm:pt modelId="{5B61883D-BB9F-BF4D-A8EC-7BFE19AAF730}" type="parTrans" cxnId="{C4DAD0DD-1219-594D-8B29-06C1C0D3FD89}">
      <dgm:prSet/>
      <dgm:spPr/>
      <dgm:t>
        <a:bodyPr/>
        <a:lstStyle/>
        <a:p>
          <a:endParaRPr lang="en-GB"/>
        </a:p>
      </dgm:t>
    </dgm:pt>
    <dgm:pt modelId="{2CFCC3DA-1FF7-0F40-A496-CC77FADEEA37}" type="sibTrans" cxnId="{C4DAD0DD-1219-594D-8B29-06C1C0D3FD89}">
      <dgm:prSet/>
      <dgm:spPr/>
      <dgm:t>
        <a:bodyPr/>
        <a:lstStyle/>
        <a:p>
          <a:endParaRPr lang="en-GB"/>
        </a:p>
      </dgm:t>
    </dgm:pt>
    <dgm:pt modelId="{3218911E-6786-CA47-B252-066E4522C1D4}">
      <dgm:prSet phldrT="[Text]"/>
      <dgm:spPr/>
      <dgm:t>
        <a:bodyPr/>
        <a:lstStyle/>
        <a:p>
          <a:r>
            <a:rPr lang="en-GB" dirty="0"/>
            <a:t>GSMA</a:t>
          </a:r>
        </a:p>
      </dgm:t>
    </dgm:pt>
    <dgm:pt modelId="{1F8ADFBF-345F-D348-A079-3C73801BE7D7}" type="parTrans" cxnId="{30B78585-5EBB-7048-9BA1-D99BB5367599}">
      <dgm:prSet/>
      <dgm:spPr/>
      <dgm:t>
        <a:bodyPr/>
        <a:lstStyle/>
        <a:p>
          <a:endParaRPr lang="en-GB"/>
        </a:p>
      </dgm:t>
    </dgm:pt>
    <dgm:pt modelId="{1FF59548-C841-2D44-86D4-DC6681B152BB}" type="sibTrans" cxnId="{30B78585-5EBB-7048-9BA1-D99BB5367599}">
      <dgm:prSet/>
      <dgm:spPr/>
      <dgm:t>
        <a:bodyPr/>
        <a:lstStyle/>
        <a:p>
          <a:endParaRPr lang="en-GB"/>
        </a:p>
      </dgm:t>
    </dgm:pt>
    <dgm:pt modelId="{1E7FD1D5-0F53-F840-94C8-40A203E9854F}">
      <dgm:prSet phldrT="[Text]"/>
      <dgm:spPr/>
      <dgm:t>
        <a:bodyPr/>
        <a:lstStyle/>
        <a:p>
          <a:r>
            <a:rPr lang="en-GB" dirty="0"/>
            <a:t>SAE (MoU underway)</a:t>
          </a:r>
        </a:p>
      </dgm:t>
    </dgm:pt>
    <dgm:pt modelId="{A32ED7E5-ADA6-CD4F-B1EE-02B36000A542}" type="parTrans" cxnId="{F97685DA-BB07-2A4E-8D59-B73479736B74}">
      <dgm:prSet/>
      <dgm:spPr/>
      <dgm:t>
        <a:bodyPr/>
        <a:lstStyle/>
        <a:p>
          <a:endParaRPr lang="en-GB"/>
        </a:p>
      </dgm:t>
    </dgm:pt>
    <dgm:pt modelId="{3C567653-327C-1A4E-9C4D-28683458890E}" type="sibTrans" cxnId="{F97685DA-BB07-2A4E-8D59-B73479736B74}">
      <dgm:prSet/>
      <dgm:spPr/>
      <dgm:t>
        <a:bodyPr/>
        <a:lstStyle/>
        <a:p>
          <a:endParaRPr lang="en-GB"/>
        </a:p>
      </dgm:t>
    </dgm:pt>
    <dgm:pt modelId="{E9FC903F-2906-1849-9066-6F6D3B728DC6}">
      <dgm:prSet phldrT="[Text]"/>
      <dgm:spPr/>
      <dgm:t>
        <a:bodyPr/>
        <a:lstStyle/>
        <a:p>
          <a:r>
            <a:rPr lang="en-GB" dirty="0" err="1"/>
            <a:t>IoXt</a:t>
          </a:r>
          <a:r>
            <a:rPr lang="en-GB" dirty="0"/>
            <a:t> Alliance</a:t>
          </a:r>
        </a:p>
      </dgm:t>
    </dgm:pt>
    <dgm:pt modelId="{B8552DA9-6ED4-8A42-B921-32EF1C8AD694}" type="parTrans" cxnId="{4F90D63A-665C-6845-9EE7-3D52EB094A67}">
      <dgm:prSet/>
      <dgm:spPr/>
      <dgm:t>
        <a:bodyPr/>
        <a:lstStyle/>
        <a:p>
          <a:endParaRPr lang="en-GB"/>
        </a:p>
      </dgm:t>
    </dgm:pt>
    <dgm:pt modelId="{F7DFF90F-A0FA-254F-89E8-84DD8710CD85}" type="sibTrans" cxnId="{4F90D63A-665C-6845-9EE7-3D52EB094A67}">
      <dgm:prSet/>
      <dgm:spPr/>
      <dgm:t>
        <a:bodyPr/>
        <a:lstStyle/>
        <a:p>
          <a:endParaRPr lang="en-GB"/>
        </a:p>
      </dgm:t>
    </dgm:pt>
    <dgm:pt modelId="{C45FE1A7-1E0E-8D48-ACDA-41D65F248F4A}">
      <dgm:prSet phldrT="[Text]"/>
      <dgm:spPr/>
      <dgm:t>
        <a:bodyPr/>
        <a:lstStyle/>
        <a:p>
          <a:r>
            <a:rPr lang="en-GB" dirty="0"/>
            <a:t>ISO</a:t>
          </a:r>
        </a:p>
      </dgm:t>
    </dgm:pt>
    <dgm:pt modelId="{3EB72D99-939A-CF4D-AA85-0C0CA04D351D}" type="parTrans" cxnId="{D802BEAB-86B1-8B4E-9AAA-307098F7AD4C}">
      <dgm:prSet/>
      <dgm:spPr/>
      <dgm:t>
        <a:bodyPr/>
        <a:lstStyle/>
        <a:p>
          <a:endParaRPr lang="en-GB"/>
        </a:p>
      </dgm:t>
    </dgm:pt>
    <dgm:pt modelId="{0445BEE4-28D1-2849-AD2C-C67AFE1C62F8}" type="sibTrans" cxnId="{D802BEAB-86B1-8B4E-9AAA-307098F7AD4C}">
      <dgm:prSet/>
      <dgm:spPr/>
      <dgm:t>
        <a:bodyPr/>
        <a:lstStyle/>
        <a:p>
          <a:endParaRPr lang="en-GB"/>
        </a:p>
      </dgm:t>
    </dgm:pt>
    <dgm:pt modelId="{FE3AD101-0A9E-CF4B-A8D9-A69A669845DC}">
      <dgm:prSet phldrT="[Text]"/>
      <dgm:spPr/>
      <dgm:t>
        <a:bodyPr/>
        <a:lstStyle/>
        <a:p>
          <a:r>
            <a:rPr lang="en-GB" dirty="0"/>
            <a:t>Car Connectivity Consortium</a:t>
          </a:r>
        </a:p>
      </dgm:t>
    </dgm:pt>
    <dgm:pt modelId="{3F53465B-9B57-E948-A5CF-EB53152E5EE4}" type="parTrans" cxnId="{C8332E90-D655-1746-A766-F099477EA3B1}">
      <dgm:prSet/>
      <dgm:spPr/>
      <dgm:t>
        <a:bodyPr/>
        <a:lstStyle/>
        <a:p>
          <a:endParaRPr lang="en-GB"/>
        </a:p>
      </dgm:t>
    </dgm:pt>
    <dgm:pt modelId="{B03D4A95-69A8-4A4F-9D83-5F4B803B5BB8}" type="sibTrans" cxnId="{C8332E90-D655-1746-A766-F099477EA3B1}">
      <dgm:prSet/>
      <dgm:spPr/>
      <dgm:t>
        <a:bodyPr/>
        <a:lstStyle/>
        <a:p>
          <a:endParaRPr lang="en-GB"/>
        </a:p>
      </dgm:t>
    </dgm:pt>
    <dgm:pt modelId="{5086BBD5-85A8-9F49-AC5C-E32E7B6843A0}" type="pres">
      <dgm:prSet presAssocID="{8C1EF867-7F72-1042-A61C-16528BF3DC8B}" presName="composite" presStyleCnt="0">
        <dgm:presLayoutVars>
          <dgm:chMax val="1"/>
          <dgm:dir/>
          <dgm:resizeHandles val="exact"/>
        </dgm:presLayoutVars>
      </dgm:prSet>
      <dgm:spPr/>
    </dgm:pt>
    <dgm:pt modelId="{26327131-306E-A944-B52F-FF5B2119D4C6}" type="pres">
      <dgm:prSet presAssocID="{8C1EF867-7F72-1042-A61C-16528BF3DC8B}" presName="radial" presStyleCnt="0">
        <dgm:presLayoutVars>
          <dgm:animLvl val="ctr"/>
        </dgm:presLayoutVars>
      </dgm:prSet>
      <dgm:spPr/>
    </dgm:pt>
    <dgm:pt modelId="{05FA4753-CA87-AA47-8B89-BF0DEE752DD3}" type="pres">
      <dgm:prSet presAssocID="{547D9195-0390-4240-A264-BD7DB630CD72}" presName="centerShape" presStyleLbl="vennNode1" presStyleIdx="0" presStyleCnt="13"/>
      <dgm:spPr/>
    </dgm:pt>
    <dgm:pt modelId="{C06DC8C6-7CEA-3546-8369-7E42B7D4B971}" type="pres">
      <dgm:prSet presAssocID="{170FC017-74D9-AD49-ABEA-0CD409EF29D6}" presName="node" presStyleLbl="vennNode1" presStyleIdx="1" presStyleCnt="13">
        <dgm:presLayoutVars>
          <dgm:bulletEnabled val="1"/>
        </dgm:presLayoutVars>
      </dgm:prSet>
      <dgm:spPr/>
    </dgm:pt>
    <dgm:pt modelId="{12ECD354-EE02-174D-94C5-ADC3287C78FB}" type="pres">
      <dgm:prSet presAssocID="{C45FE1A7-1E0E-8D48-ACDA-41D65F248F4A}" presName="node" presStyleLbl="vennNode1" presStyleIdx="2" presStyleCnt="13">
        <dgm:presLayoutVars>
          <dgm:bulletEnabled val="1"/>
        </dgm:presLayoutVars>
      </dgm:prSet>
      <dgm:spPr/>
    </dgm:pt>
    <dgm:pt modelId="{7DB216AF-E026-564B-9563-4B5DF730806A}" type="pres">
      <dgm:prSet presAssocID="{115B6834-1842-DE4C-9FE8-A065E72B4154}" presName="node" presStyleLbl="vennNode1" presStyleIdx="3" presStyleCnt="13">
        <dgm:presLayoutVars>
          <dgm:bulletEnabled val="1"/>
        </dgm:presLayoutVars>
      </dgm:prSet>
      <dgm:spPr/>
    </dgm:pt>
    <dgm:pt modelId="{0DD647B3-C46C-2F4D-B24D-935C725408B0}" type="pres">
      <dgm:prSet presAssocID="{09C0C060-80F3-9741-883C-ED507FF09F9E}" presName="node" presStyleLbl="vennNode1" presStyleIdx="4" presStyleCnt="13">
        <dgm:presLayoutVars>
          <dgm:bulletEnabled val="1"/>
        </dgm:presLayoutVars>
      </dgm:prSet>
      <dgm:spPr/>
    </dgm:pt>
    <dgm:pt modelId="{D02FE95F-21ED-8F48-AD02-1C22F9D32642}" type="pres">
      <dgm:prSet presAssocID="{3218911E-6786-CA47-B252-066E4522C1D4}" presName="node" presStyleLbl="vennNode1" presStyleIdx="5" presStyleCnt="13">
        <dgm:presLayoutVars>
          <dgm:bulletEnabled val="1"/>
        </dgm:presLayoutVars>
      </dgm:prSet>
      <dgm:spPr/>
    </dgm:pt>
    <dgm:pt modelId="{A4838880-0D87-B044-ACA9-744A6BF79C6B}" type="pres">
      <dgm:prSet presAssocID="{1620CFF9-19AB-E845-B02A-94520A2C21D2}" presName="node" presStyleLbl="vennNode1" presStyleIdx="6" presStyleCnt="13">
        <dgm:presLayoutVars>
          <dgm:bulletEnabled val="1"/>
        </dgm:presLayoutVars>
      </dgm:prSet>
      <dgm:spPr/>
    </dgm:pt>
    <dgm:pt modelId="{E65B7467-943B-9745-A547-B02F87899725}" type="pres">
      <dgm:prSet presAssocID="{2ED88119-E703-A449-B0B9-DE97B5A4873B}" presName="node" presStyleLbl="vennNode1" presStyleIdx="7" presStyleCnt="13">
        <dgm:presLayoutVars>
          <dgm:bulletEnabled val="1"/>
        </dgm:presLayoutVars>
      </dgm:prSet>
      <dgm:spPr/>
    </dgm:pt>
    <dgm:pt modelId="{1E60B4D8-85CE-A247-876C-72367A85E7F3}" type="pres">
      <dgm:prSet presAssocID="{E829BBE7-1396-3F44-B27B-7A1E772F56F2}" presName="node" presStyleLbl="vennNode1" presStyleIdx="8" presStyleCnt="13">
        <dgm:presLayoutVars>
          <dgm:bulletEnabled val="1"/>
        </dgm:presLayoutVars>
      </dgm:prSet>
      <dgm:spPr/>
    </dgm:pt>
    <dgm:pt modelId="{CE2878F0-435D-E541-BF1D-E91F77E1B3B2}" type="pres">
      <dgm:prSet presAssocID="{F7C9E138-ABEE-4845-98F2-562046FC87BF}" presName="node" presStyleLbl="vennNode1" presStyleIdx="9" presStyleCnt="13">
        <dgm:presLayoutVars>
          <dgm:bulletEnabled val="1"/>
        </dgm:presLayoutVars>
      </dgm:prSet>
      <dgm:spPr/>
    </dgm:pt>
    <dgm:pt modelId="{3358F84C-9167-E346-9688-91BCC943B823}" type="pres">
      <dgm:prSet presAssocID="{E9FC903F-2906-1849-9066-6F6D3B728DC6}" presName="node" presStyleLbl="vennNode1" presStyleIdx="10" presStyleCnt="13">
        <dgm:presLayoutVars>
          <dgm:bulletEnabled val="1"/>
        </dgm:presLayoutVars>
      </dgm:prSet>
      <dgm:spPr/>
    </dgm:pt>
    <dgm:pt modelId="{7B3B2FC7-67AB-D24F-B078-8F457E69BD6F}" type="pres">
      <dgm:prSet presAssocID="{1E7FD1D5-0F53-F840-94C8-40A203E9854F}" presName="node" presStyleLbl="vennNode1" presStyleIdx="11" presStyleCnt="13">
        <dgm:presLayoutVars>
          <dgm:bulletEnabled val="1"/>
        </dgm:presLayoutVars>
      </dgm:prSet>
      <dgm:spPr/>
    </dgm:pt>
    <dgm:pt modelId="{29B54C05-7CDC-8E45-B19E-C3AEAE76A646}" type="pres">
      <dgm:prSet presAssocID="{FE3AD101-0A9E-CF4B-A8D9-A69A669845DC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8CA41B02-A303-344F-A275-1A894AB22DCD}" type="presOf" srcId="{FE3AD101-0A9E-CF4B-A8D9-A69A669845DC}" destId="{29B54C05-7CDC-8E45-B19E-C3AEAE76A646}" srcOrd="0" destOrd="0" presId="urn:microsoft.com/office/officeart/2005/8/layout/radial3"/>
    <dgm:cxn modelId="{418EB703-F1C6-544A-87E4-5D40A50CECE7}" srcId="{547D9195-0390-4240-A264-BD7DB630CD72}" destId="{2ED88119-E703-A449-B0B9-DE97B5A4873B}" srcOrd="6" destOrd="0" parTransId="{103F0049-4168-8042-8B44-BA9E8222B687}" sibTransId="{8F633D83-0AD2-0B43-BA2D-DA4ED78AD57D}"/>
    <dgm:cxn modelId="{1DCA3918-E820-B54E-9239-ACE9269E0A48}" type="presOf" srcId="{115B6834-1842-DE4C-9FE8-A065E72B4154}" destId="{7DB216AF-E026-564B-9563-4B5DF730806A}" srcOrd="0" destOrd="0" presId="urn:microsoft.com/office/officeart/2005/8/layout/radial3"/>
    <dgm:cxn modelId="{6E748227-125D-6D49-8626-751AADD28E2E}" type="presOf" srcId="{09C0C060-80F3-9741-883C-ED507FF09F9E}" destId="{0DD647B3-C46C-2F4D-B24D-935C725408B0}" srcOrd="0" destOrd="0" presId="urn:microsoft.com/office/officeart/2005/8/layout/radial3"/>
    <dgm:cxn modelId="{1B119631-61A0-4043-9F13-4324D6BE6F90}" srcId="{547D9195-0390-4240-A264-BD7DB630CD72}" destId="{170FC017-74D9-AD49-ABEA-0CD409EF29D6}" srcOrd="0" destOrd="0" parTransId="{1D20C3FB-75DF-B540-8FE4-15262E619AAC}" sibTransId="{52C4D2C5-9970-1548-82F8-09655BCEBA5B}"/>
    <dgm:cxn modelId="{D2633B34-9E88-7D4E-A160-973ACB7F639C}" srcId="{547D9195-0390-4240-A264-BD7DB630CD72}" destId="{E829BBE7-1396-3F44-B27B-7A1E772F56F2}" srcOrd="7" destOrd="0" parTransId="{B415419E-E5C7-B742-BAF2-494C1CE6E7E7}" sibTransId="{897EB0DE-2AD7-F042-8EA6-AF1757BCF211}"/>
    <dgm:cxn modelId="{4F90D63A-665C-6845-9EE7-3D52EB094A67}" srcId="{547D9195-0390-4240-A264-BD7DB630CD72}" destId="{E9FC903F-2906-1849-9066-6F6D3B728DC6}" srcOrd="9" destOrd="0" parTransId="{B8552DA9-6ED4-8A42-B921-32EF1C8AD694}" sibTransId="{F7DFF90F-A0FA-254F-89E8-84DD8710CD85}"/>
    <dgm:cxn modelId="{AD2C3147-3714-8944-A503-52A29B22811B}" type="presOf" srcId="{1E7FD1D5-0F53-F840-94C8-40A203E9854F}" destId="{7B3B2FC7-67AB-D24F-B078-8F457E69BD6F}" srcOrd="0" destOrd="0" presId="urn:microsoft.com/office/officeart/2005/8/layout/radial3"/>
    <dgm:cxn modelId="{4F05FE59-3178-9143-9DFB-D963871BC5DA}" srcId="{547D9195-0390-4240-A264-BD7DB630CD72}" destId="{1620CFF9-19AB-E845-B02A-94520A2C21D2}" srcOrd="5" destOrd="0" parTransId="{F2B38A46-1205-2345-8714-B520E4B30FF8}" sibTransId="{0FCD4288-284E-7345-8135-4478B04C593A}"/>
    <dgm:cxn modelId="{EE0C0B64-3A79-C749-9111-32A431C71F1E}" type="presOf" srcId="{3218911E-6786-CA47-B252-066E4522C1D4}" destId="{D02FE95F-21ED-8F48-AD02-1C22F9D32642}" srcOrd="0" destOrd="0" presId="urn:microsoft.com/office/officeart/2005/8/layout/radial3"/>
    <dgm:cxn modelId="{8CABD469-6A16-294F-BD99-170725363C8F}" srcId="{547D9195-0390-4240-A264-BD7DB630CD72}" destId="{F7C9E138-ABEE-4845-98F2-562046FC87BF}" srcOrd="8" destOrd="0" parTransId="{3E991947-3B47-CE40-B721-013F886B6AB3}" sibTransId="{76FE6B07-DA65-784E-834F-9558287C9E4B}"/>
    <dgm:cxn modelId="{C62B056A-B828-8749-8C52-ECB5C4762139}" type="presOf" srcId="{170FC017-74D9-AD49-ABEA-0CD409EF29D6}" destId="{C06DC8C6-7CEA-3546-8369-7E42B7D4B971}" srcOrd="0" destOrd="0" presId="urn:microsoft.com/office/officeart/2005/8/layout/radial3"/>
    <dgm:cxn modelId="{3DCDCF6F-24F7-224A-9ADD-5C0ED3578602}" srcId="{8C1EF867-7F72-1042-A61C-16528BF3DC8B}" destId="{547D9195-0390-4240-A264-BD7DB630CD72}" srcOrd="0" destOrd="0" parTransId="{81209701-4410-264F-88D4-A1537D9F1F9F}" sibTransId="{7D4490E6-6063-484D-961B-0F5FD9808231}"/>
    <dgm:cxn modelId="{30B78585-5EBB-7048-9BA1-D99BB5367599}" srcId="{547D9195-0390-4240-A264-BD7DB630CD72}" destId="{3218911E-6786-CA47-B252-066E4522C1D4}" srcOrd="4" destOrd="0" parTransId="{1F8ADFBF-345F-D348-A079-3C73801BE7D7}" sibTransId="{1FF59548-C841-2D44-86D4-DC6681B152BB}"/>
    <dgm:cxn modelId="{C8332E90-D655-1746-A766-F099477EA3B1}" srcId="{547D9195-0390-4240-A264-BD7DB630CD72}" destId="{FE3AD101-0A9E-CF4B-A8D9-A69A669845DC}" srcOrd="11" destOrd="0" parTransId="{3F53465B-9B57-E948-A5CF-EB53152E5EE4}" sibTransId="{B03D4A95-69A8-4A4F-9D83-5F4B803B5BB8}"/>
    <dgm:cxn modelId="{F8E97992-EBEB-4441-867C-D3ECAFBCE3CC}" type="presOf" srcId="{1620CFF9-19AB-E845-B02A-94520A2C21D2}" destId="{A4838880-0D87-B044-ACA9-744A6BF79C6B}" srcOrd="0" destOrd="0" presId="urn:microsoft.com/office/officeart/2005/8/layout/radial3"/>
    <dgm:cxn modelId="{F6E9569C-8BDD-AE44-9643-0FA3C6E16207}" type="presOf" srcId="{C45FE1A7-1E0E-8D48-ACDA-41D65F248F4A}" destId="{12ECD354-EE02-174D-94C5-ADC3287C78FB}" srcOrd="0" destOrd="0" presId="urn:microsoft.com/office/officeart/2005/8/layout/radial3"/>
    <dgm:cxn modelId="{25559D9D-0D0B-E347-8269-901A1090A221}" type="presOf" srcId="{547D9195-0390-4240-A264-BD7DB630CD72}" destId="{05FA4753-CA87-AA47-8B89-BF0DEE752DD3}" srcOrd="0" destOrd="0" presId="urn:microsoft.com/office/officeart/2005/8/layout/radial3"/>
    <dgm:cxn modelId="{E8FA1DA7-C1D2-1346-9EC8-0596C875321B}" type="presOf" srcId="{2ED88119-E703-A449-B0B9-DE97B5A4873B}" destId="{E65B7467-943B-9745-A547-B02F87899725}" srcOrd="0" destOrd="0" presId="urn:microsoft.com/office/officeart/2005/8/layout/radial3"/>
    <dgm:cxn modelId="{D802BEAB-86B1-8B4E-9AAA-307098F7AD4C}" srcId="{547D9195-0390-4240-A264-BD7DB630CD72}" destId="{C45FE1A7-1E0E-8D48-ACDA-41D65F248F4A}" srcOrd="1" destOrd="0" parTransId="{3EB72D99-939A-CF4D-AA85-0C0CA04D351D}" sibTransId="{0445BEE4-28D1-2849-AD2C-C67AFE1C62F8}"/>
    <dgm:cxn modelId="{A29552AD-F440-E348-AE76-210E4E6ADA9E}" srcId="{547D9195-0390-4240-A264-BD7DB630CD72}" destId="{09C0C060-80F3-9741-883C-ED507FF09F9E}" srcOrd="3" destOrd="0" parTransId="{39FC22EA-8F8C-9947-B09F-9B34CFDBD0F1}" sibTransId="{CFECF205-AFCE-7340-A05B-90BACC786272}"/>
    <dgm:cxn modelId="{F97685DA-BB07-2A4E-8D59-B73479736B74}" srcId="{547D9195-0390-4240-A264-BD7DB630CD72}" destId="{1E7FD1D5-0F53-F840-94C8-40A203E9854F}" srcOrd="10" destOrd="0" parTransId="{A32ED7E5-ADA6-CD4F-B1EE-02B36000A542}" sibTransId="{3C567653-327C-1A4E-9C4D-28683458890E}"/>
    <dgm:cxn modelId="{C4DAD0DD-1219-594D-8B29-06C1C0D3FD89}" srcId="{547D9195-0390-4240-A264-BD7DB630CD72}" destId="{115B6834-1842-DE4C-9FE8-A065E72B4154}" srcOrd="2" destOrd="0" parTransId="{5B61883D-BB9F-BF4D-A8EC-7BFE19AAF730}" sibTransId="{2CFCC3DA-1FF7-0F40-A496-CC77FADEEA37}"/>
    <dgm:cxn modelId="{3DEB60E2-6D74-5C49-93E1-BCF5A496C0B0}" type="presOf" srcId="{E9FC903F-2906-1849-9066-6F6D3B728DC6}" destId="{3358F84C-9167-E346-9688-91BCC943B823}" srcOrd="0" destOrd="0" presId="urn:microsoft.com/office/officeart/2005/8/layout/radial3"/>
    <dgm:cxn modelId="{A322C9E9-225D-F94D-A95A-5ACC914C73ED}" type="presOf" srcId="{E829BBE7-1396-3F44-B27B-7A1E772F56F2}" destId="{1E60B4D8-85CE-A247-876C-72367A85E7F3}" srcOrd="0" destOrd="0" presId="urn:microsoft.com/office/officeart/2005/8/layout/radial3"/>
    <dgm:cxn modelId="{2D0C18EA-9F05-1F43-8350-B89FB4D97B34}" type="presOf" srcId="{8C1EF867-7F72-1042-A61C-16528BF3DC8B}" destId="{5086BBD5-85A8-9F49-AC5C-E32E7B6843A0}" srcOrd="0" destOrd="0" presId="urn:microsoft.com/office/officeart/2005/8/layout/radial3"/>
    <dgm:cxn modelId="{28479FEE-ED66-444B-AFE5-BAD2D10AC0DE}" type="presOf" srcId="{F7C9E138-ABEE-4845-98F2-562046FC87BF}" destId="{CE2878F0-435D-E541-BF1D-E91F77E1B3B2}" srcOrd="0" destOrd="0" presId="urn:microsoft.com/office/officeart/2005/8/layout/radial3"/>
    <dgm:cxn modelId="{9C74559B-A0BA-764A-8DAB-51485CE716B7}" type="presParOf" srcId="{5086BBD5-85A8-9F49-AC5C-E32E7B6843A0}" destId="{26327131-306E-A944-B52F-FF5B2119D4C6}" srcOrd="0" destOrd="0" presId="urn:microsoft.com/office/officeart/2005/8/layout/radial3"/>
    <dgm:cxn modelId="{578CF1AC-5BF9-1B40-B5A5-E4752930037E}" type="presParOf" srcId="{26327131-306E-A944-B52F-FF5B2119D4C6}" destId="{05FA4753-CA87-AA47-8B89-BF0DEE752DD3}" srcOrd="0" destOrd="0" presId="urn:microsoft.com/office/officeart/2005/8/layout/radial3"/>
    <dgm:cxn modelId="{EDFE4C4D-3AF2-564D-95D8-864D2252E933}" type="presParOf" srcId="{26327131-306E-A944-B52F-FF5B2119D4C6}" destId="{C06DC8C6-7CEA-3546-8369-7E42B7D4B971}" srcOrd="1" destOrd="0" presId="urn:microsoft.com/office/officeart/2005/8/layout/radial3"/>
    <dgm:cxn modelId="{B70B7A75-AC23-8B4A-A13E-B757444C005B}" type="presParOf" srcId="{26327131-306E-A944-B52F-FF5B2119D4C6}" destId="{12ECD354-EE02-174D-94C5-ADC3287C78FB}" srcOrd="2" destOrd="0" presId="urn:microsoft.com/office/officeart/2005/8/layout/radial3"/>
    <dgm:cxn modelId="{C4E4D0E0-34E7-3345-A9E3-FBE6E80297FB}" type="presParOf" srcId="{26327131-306E-A944-B52F-FF5B2119D4C6}" destId="{7DB216AF-E026-564B-9563-4B5DF730806A}" srcOrd="3" destOrd="0" presId="urn:microsoft.com/office/officeart/2005/8/layout/radial3"/>
    <dgm:cxn modelId="{673BA71B-D44D-464A-BB96-F82039CF347A}" type="presParOf" srcId="{26327131-306E-A944-B52F-FF5B2119D4C6}" destId="{0DD647B3-C46C-2F4D-B24D-935C725408B0}" srcOrd="4" destOrd="0" presId="urn:microsoft.com/office/officeart/2005/8/layout/radial3"/>
    <dgm:cxn modelId="{074F8D42-9584-4146-96EC-AD75B4950E65}" type="presParOf" srcId="{26327131-306E-A944-B52F-FF5B2119D4C6}" destId="{D02FE95F-21ED-8F48-AD02-1C22F9D32642}" srcOrd="5" destOrd="0" presId="urn:microsoft.com/office/officeart/2005/8/layout/radial3"/>
    <dgm:cxn modelId="{85E219E3-4029-2F43-9034-0B3BB4E269E7}" type="presParOf" srcId="{26327131-306E-A944-B52F-FF5B2119D4C6}" destId="{A4838880-0D87-B044-ACA9-744A6BF79C6B}" srcOrd="6" destOrd="0" presId="urn:microsoft.com/office/officeart/2005/8/layout/radial3"/>
    <dgm:cxn modelId="{3F97C3D4-FD90-3F4A-A5F1-9C5196C26C2C}" type="presParOf" srcId="{26327131-306E-A944-B52F-FF5B2119D4C6}" destId="{E65B7467-943B-9745-A547-B02F87899725}" srcOrd="7" destOrd="0" presId="urn:microsoft.com/office/officeart/2005/8/layout/radial3"/>
    <dgm:cxn modelId="{3B63AB76-7375-C14C-93C0-AE3258F89C9C}" type="presParOf" srcId="{26327131-306E-A944-B52F-FF5B2119D4C6}" destId="{1E60B4D8-85CE-A247-876C-72367A85E7F3}" srcOrd="8" destOrd="0" presId="urn:microsoft.com/office/officeart/2005/8/layout/radial3"/>
    <dgm:cxn modelId="{FA017B92-29A7-5D4A-8930-0B3BD69D9682}" type="presParOf" srcId="{26327131-306E-A944-B52F-FF5B2119D4C6}" destId="{CE2878F0-435D-E541-BF1D-E91F77E1B3B2}" srcOrd="9" destOrd="0" presId="urn:microsoft.com/office/officeart/2005/8/layout/radial3"/>
    <dgm:cxn modelId="{6FBDC9C1-287F-8A4F-A417-8BF086DF3E0F}" type="presParOf" srcId="{26327131-306E-A944-B52F-FF5B2119D4C6}" destId="{3358F84C-9167-E346-9688-91BCC943B823}" srcOrd="10" destOrd="0" presId="urn:microsoft.com/office/officeart/2005/8/layout/radial3"/>
    <dgm:cxn modelId="{6294C6FE-9263-ED4F-886C-9DD9552A29C9}" type="presParOf" srcId="{26327131-306E-A944-B52F-FF5B2119D4C6}" destId="{7B3B2FC7-67AB-D24F-B078-8F457E69BD6F}" srcOrd="11" destOrd="0" presId="urn:microsoft.com/office/officeart/2005/8/layout/radial3"/>
    <dgm:cxn modelId="{301CC2EB-312F-7641-B822-4788DC124238}" type="presParOf" srcId="{26327131-306E-A944-B52F-FF5B2119D4C6}" destId="{29B54C05-7CDC-8E45-B19E-C3AEAE76A646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979FB-058E-EB40-BCA9-08F6BB5EE9FA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FFF892C-35DB-EA4D-BA34-701BBDB6A26D}">
      <dgm:prSet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GlobalPlatform standards create a fertile environment for </a:t>
          </a:r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mass market growth </a:t>
          </a:r>
          <a:r>
            <a:rPr lang="en-GB" sz="1400">
              <a:solidFill>
                <a:schemeClr val="bg1"/>
              </a:solidFill>
            </a:rPr>
            <a:t>and </a:t>
          </a:r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innovation of services and hardware</a:t>
          </a:r>
        </a:p>
      </dgm:t>
    </dgm:pt>
    <dgm:pt modelId="{D09C8715-9E48-C24F-B465-CA46E5E13911}" type="parTrans" cxnId="{24E801F2-8F66-6C4D-85AD-A577CDE0948B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C36808D0-AE88-7F41-AE52-521FDEF88C3E}" type="sibTrans" cxnId="{24E801F2-8F66-6C4D-85AD-A577CDE0948B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DD50BF26-27F6-5B4D-BE34-71B339A3F8C4}">
      <dgm:prSet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High Evolution in Markets over time, with issuance of </a:t>
          </a:r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new services on very short timelines (3-6 months)</a:t>
          </a:r>
          <a:r>
            <a:rPr lang="en-GB" sz="1400">
              <a:solidFill>
                <a:schemeClr val="bg1"/>
              </a:solidFill>
            </a:rPr>
            <a:t>.</a:t>
          </a:r>
        </a:p>
      </dgm:t>
    </dgm:pt>
    <dgm:pt modelId="{FB36ADB1-3ACA-6749-A2C6-3684FA61AC42}" type="parTrans" cxnId="{DCD6EC71-0391-9141-9443-7476694B6B20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9F328FCA-D001-954C-AF59-F09B7FA09B20}" type="sibTrans" cxnId="{DCD6EC71-0391-9141-9443-7476694B6B20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83229BAC-4587-A349-A180-4281A56C63A2}">
      <dgm:prSet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With standardised portability and updatability, </a:t>
          </a:r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device product life is extended </a:t>
          </a:r>
          <a:r>
            <a:rPr lang="en-GB" sz="1400">
              <a:solidFill>
                <a:schemeClr val="bg1"/>
              </a:solidFill>
            </a:rPr>
            <a:t>since it can adapt to requirements of new services.</a:t>
          </a:r>
        </a:p>
      </dgm:t>
    </dgm:pt>
    <dgm:pt modelId="{37932336-EBAB-B248-8961-D5EA4EA86806}" type="parTrans" cxnId="{7468F723-17D0-F44F-9F72-FC80D5F79E8A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BE7EB27A-FCCC-A44D-A522-323A92ADBE09}" type="sibTrans" cxnId="{7468F723-17D0-F44F-9F72-FC80D5F79E8A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BEB95FDB-BFE4-8B4D-A4E5-413B7F052DED}">
      <dgm:prSet custT="1"/>
      <dgm:spPr/>
      <dgm:t>
        <a:bodyPr/>
        <a:lstStyle/>
        <a:p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Synergistic opportunities (also across “Frenemies”) for the development of new services </a:t>
          </a:r>
          <a:r>
            <a:rPr lang="en-GB" sz="1400">
              <a:solidFill>
                <a:schemeClr val="bg1"/>
              </a:solidFill>
            </a:rPr>
            <a:t>(not everything has to be developed from scratch by a provider)</a:t>
          </a:r>
        </a:p>
      </dgm:t>
    </dgm:pt>
    <dgm:pt modelId="{E46D3DCD-FC19-AD44-80B8-CD137F905674}" type="parTrans" cxnId="{18342064-0DF2-3346-A277-057487141496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B827D1E1-AD40-CF4A-B8AE-DC0CF732BFFB}" type="sibTrans" cxnId="{18342064-0DF2-3346-A277-057487141496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A94F6A41-BABE-614E-9B67-D50B0430D622}">
      <dgm:prSet custT="1"/>
      <dgm:spPr/>
      <dgm:t>
        <a:bodyPr/>
        <a:lstStyle/>
        <a:p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Services are key dynamic </a:t>
          </a:r>
          <a:r>
            <a:rPr lang="en-GB" sz="1400">
              <a:solidFill>
                <a:schemeClr val="bg1"/>
              </a:solidFill>
            </a:rPr>
            <a:t>of industry BUT </a:t>
          </a:r>
          <a:r>
            <a:rPr lang="en-GB" sz="1400">
              <a:solidFill>
                <a:schemeClr val="accent4">
                  <a:lumMod val="20000"/>
                  <a:lumOff val="80000"/>
                </a:schemeClr>
              </a:solidFill>
            </a:rPr>
            <a:t>hardware remains a critical base for trust</a:t>
          </a:r>
        </a:p>
      </dgm:t>
    </dgm:pt>
    <dgm:pt modelId="{450715D7-60FF-B044-9209-EFE99A91894C}" type="parTrans" cxnId="{8C960CC5-708D-854A-9675-A33D041611E7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8A4ECC69-056D-B445-A21B-1BF4BCC873D2}" type="sibTrans" cxnId="{8C960CC5-708D-854A-9675-A33D041611E7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D1BE0F33-67CF-4CC1-8F1E-2DF5CCB8F3DA}" type="pres">
      <dgm:prSet presAssocID="{ED2979FB-058E-EB40-BCA9-08F6BB5EE9FA}" presName="root" presStyleCnt="0">
        <dgm:presLayoutVars>
          <dgm:dir/>
          <dgm:resizeHandles val="exact"/>
        </dgm:presLayoutVars>
      </dgm:prSet>
      <dgm:spPr/>
    </dgm:pt>
    <dgm:pt modelId="{471253CE-F27A-45FF-A086-ABEE1E03F5F3}" type="pres">
      <dgm:prSet presAssocID="{ED2979FB-058E-EB40-BCA9-08F6BB5EE9FA}" presName="container" presStyleCnt="0">
        <dgm:presLayoutVars>
          <dgm:dir/>
          <dgm:resizeHandles val="exact"/>
        </dgm:presLayoutVars>
      </dgm:prSet>
      <dgm:spPr/>
    </dgm:pt>
    <dgm:pt modelId="{44B0D6FB-AEFC-4B53-9020-463DC1A24BAD}" type="pres">
      <dgm:prSet presAssocID="{AFFF892C-35DB-EA4D-BA34-701BBDB6A26D}" presName="compNode" presStyleCnt="0"/>
      <dgm:spPr/>
    </dgm:pt>
    <dgm:pt modelId="{48BB77D5-9D5E-4CAD-8C07-D039B0970CBB}" type="pres">
      <dgm:prSet presAssocID="{AFFF892C-35DB-EA4D-BA34-701BBDB6A26D}" presName="iconBgRect" presStyleLbl="bgShp" presStyleIdx="0" presStyleCnt="5"/>
      <dgm:spPr/>
    </dgm:pt>
    <dgm:pt modelId="{19779542-48EB-4B7E-94DB-E9AA56675EE9}" type="pres">
      <dgm:prSet presAssocID="{AFFF892C-35DB-EA4D-BA34-701BBDB6A2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B043E1B-13CC-4282-9B9D-4BE8115755E1}" type="pres">
      <dgm:prSet presAssocID="{AFFF892C-35DB-EA4D-BA34-701BBDB6A26D}" presName="spaceRect" presStyleCnt="0"/>
      <dgm:spPr/>
    </dgm:pt>
    <dgm:pt modelId="{A44FED64-0AA2-4AEC-B8E0-5D72DD09C869}" type="pres">
      <dgm:prSet presAssocID="{AFFF892C-35DB-EA4D-BA34-701BBDB6A26D}" presName="textRect" presStyleLbl="revTx" presStyleIdx="0" presStyleCnt="5">
        <dgm:presLayoutVars>
          <dgm:chMax val="1"/>
          <dgm:chPref val="1"/>
        </dgm:presLayoutVars>
      </dgm:prSet>
      <dgm:spPr/>
    </dgm:pt>
    <dgm:pt modelId="{39115781-14DF-47BE-A48A-9E87A712CB9E}" type="pres">
      <dgm:prSet presAssocID="{C36808D0-AE88-7F41-AE52-521FDEF88C3E}" presName="sibTrans" presStyleLbl="sibTrans2D1" presStyleIdx="0" presStyleCnt="0"/>
      <dgm:spPr/>
    </dgm:pt>
    <dgm:pt modelId="{9434A7EA-D4FE-244C-8755-356E44CCB02A}" type="pres">
      <dgm:prSet presAssocID="{A94F6A41-BABE-614E-9B67-D50B0430D622}" presName="compNode" presStyleCnt="0"/>
      <dgm:spPr/>
    </dgm:pt>
    <dgm:pt modelId="{7A472E83-EEE0-F14A-AAE6-B31F07B0F65B}" type="pres">
      <dgm:prSet presAssocID="{A94F6A41-BABE-614E-9B67-D50B0430D622}" presName="iconBgRect" presStyleLbl="bgShp" presStyleIdx="1" presStyleCnt="5"/>
      <dgm:spPr/>
    </dgm:pt>
    <dgm:pt modelId="{E2BBDEB7-DE0A-4E4E-9843-0EE8F29000C0}" type="pres">
      <dgm:prSet presAssocID="{A94F6A41-BABE-614E-9B67-D50B0430D622}" presName="iconRect" presStyleLbl="node1" presStyleIdx="1" presStyleCnt="5"/>
      <dgm:spPr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E9E1C3C-3DA5-434F-B7FE-008B23611F08}" type="pres">
      <dgm:prSet presAssocID="{A94F6A41-BABE-614E-9B67-D50B0430D622}" presName="spaceRect" presStyleCnt="0"/>
      <dgm:spPr/>
    </dgm:pt>
    <dgm:pt modelId="{982DFDD1-7269-764B-B115-ED705753633E}" type="pres">
      <dgm:prSet presAssocID="{A94F6A41-BABE-614E-9B67-D50B0430D622}" presName="textRect" presStyleLbl="revTx" presStyleIdx="1" presStyleCnt="5">
        <dgm:presLayoutVars>
          <dgm:chMax val="1"/>
          <dgm:chPref val="1"/>
        </dgm:presLayoutVars>
      </dgm:prSet>
      <dgm:spPr/>
    </dgm:pt>
    <dgm:pt modelId="{CD46AC48-FC38-DD4A-A15F-9E5CB96F1818}" type="pres">
      <dgm:prSet presAssocID="{8A4ECC69-056D-B445-A21B-1BF4BCC873D2}" presName="sibTrans" presStyleLbl="sibTrans2D1" presStyleIdx="0" presStyleCnt="0"/>
      <dgm:spPr/>
    </dgm:pt>
    <dgm:pt modelId="{F4981441-52A4-4C91-AA2F-3C91706F25A7}" type="pres">
      <dgm:prSet presAssocID="{DD50BF26-27F6-5B4D-BE34-71B339A3F8C4}" presName="compNode" presStyleCnt="0"/>
      <dgm:spPr/>
    </dgm:pt>
    <dgm:pt modelId="{ACC3E0D0-F903-4694-BD88-AAF8D8523F65}" type="pres">
      <dgm:prSet presAssocID="{DD50BF26-27F6-5B4D-BE34-71B339A3F8C4}" presName="iconBgRect" presStyleLbl="bgShp" presStyleIdx="2" presStyleCnt="5"/>
      <dgm:spPr/>
    </dgm:pt>
    <dgm:pt modelId="{C13F8FAB-3995-446C-B3E0-F3EA57409C30}" type="pres">
      <dgm:prSet presAssocID="{DD50BF26-27F6-5B4D-BE34-71B339A3F8C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EB23F67-1264-4691-BB22-CC8B2A544DAD}" type="pres">
      <dgm:prSet presAssocID="{DD50BF26-27F6-5B4D-BE34-71B339A3F8C4}" presName="spaceRect" presStyleCnt="0"/>
      <dgm:spPr/>
    </dgm:pt>
    <dgm:pt modelId="{36436ABC-382B-4632-AD59-56BE31D1A5C4}" type="pres">
      <dgm:prSet presAssocID="{DD50BF26-27F6-5B4D-BE34-71B339A3F8C4}" presName="textRect" presStyleLbl="revTx" presStyleIdx="2" presStyleCnt="5">
        <dgm:presLayoutVars>
          <dgm:chMax val="1"/>
          <dgm:chPref val="1"/>
        </dgm:presLayoutVars>
      </dgm:prSet>
      <dgm:spPr/>
    </dgm:pt>
    <dgm:pt modelId="{E09A3323-73D3-47D8-A1D2-100AA89D0FCB}" type="pres">
      <dgm:prSet presAssocID="{9F328FCA-D001-954C-AF59-F09B7FA09B20}" presName="sibTrans" presStyleLbl="sibTrans2D1" presStyleIdx="0" presStyleCnt="0"/>
      <dgm:spPr/>
    </dgm:pt>
    <dgm:pt modelId="{22AC8BDC-05D3-408E-BFAF-EA33602989A8}" type="pres">
      <dgm:prSet presAssocID="{83229BAC-4587-A349-A180-4281A56C63A2}" presName="compNode" presStyleCnt="0"/>
      <dgm:spPr/>
    </dgm:pt>
    <dgm:pt modelId="{B259A863-9AA7-4DAD-903A-EE10A6E4E2CD}" type="pres">
      <dgm:prSet presAssocID="{83229BAC-4587-A349-A180-4281A56C63A2}" presName="iconBgRect" presStyleLbl="bgShp" presStyleIdx="3" presStyleCnt="5"/>
      <dgm:spPr/>
    </dgm:pt>
    <dgm:pt modelId="{CDD53BC0-B27A-44E6-8C87-99843732DC6B}" type="pres">
      <dgm:prSet presAssocID="{83229BAC-4587-A349-A180-4281A56C63A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A14E941-513C-422E-BBEC-0C38C80A591A}" type="pres">
      <dgm:prSet presAssocID="{83229BAC-4587-A349-A180-4281A56C63A2}" presName="spaceRect" presStyleCnt="0"/>
      <dgm:spPr/>
    </dgm:pt>
    <dgm:pt modelId="{067A9F9C-3E0F-41B6-85E3-4BCCB13E3618}" type="pres">
      <dgm:prSet presAssocID="{83229BAC-4587-A349-A180-4281A56C63A2}" presName="textRect" presStyleLbl="revTx" presStyleIdx="3" presStyleCnt="5">
        <dgm:presLayoutVars>
          <dgm:chMax val="1"/>
          <dgm:chPref val="1"/>
        </dgm:presLayoutVars>
      </dgm:prSet>
      <dgm:spPr/>
    </dgm:pt>
    <dgm:pt modelId="{79C9F518-EB36-4864-B71C-3E5D2D630B86}" type="pres">
      <dgm:prSet presAssocID="{BE7EB27A-FCCC-A44D-A522-323A92ADBE09}" presName="sibTrans" presStyleLbl="sibTrans2D1" presStyleIdx="0" presStyleCnt="0"/>
      <dgm:spPr/>
    </dgm:pt>
    <dgm:pt modelId="{C06BB09F-1A63-4A33-9D6A-FE88F5E079EF}" type="pres">
      <dgm:prSet presAssocID="{BEB95FDB-BFE4-8B4D-A4E5-413B7F052DED}" presName="compNode" presStyleCnt="0"/>
      <dgm:spPr/>
    </dgm:pt>
    <dgm:pt modelId="{08F4C65F-06C8-467E-9B29-EEE9CC8D8E1A}" type="pres">
      <dgm:prSet presAssocID="{BEB95FDB-BFE4-8B4D-A4E5-413B7F052DED}" presName="iconBgRect" presStyleLbl="bgShp" presStyleIdx="4" presStyleCnt="5"/>
      <dgm:spPr/>
    </dgm:pt>
    <dgm:pt modelId="{09D2B0E6-6E25-41A1-BA92-34AC34FF2F30}" type="pres">
      <dgm:prSet presAssocID="{BEB95FDB-BFE4-8B4D-A4E5-413B7F052DED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51EBE69C-758F-4206-BE08-CFA08A49E0FD}" type="pres">
      <dgm:prSet presAssocID="{BEB95FDB-BFE4-8B4D-A4E5-413B7F052DED}" presName="spaceRect" presStyleCnt="0"/>
      <dgm:spPr/>
    </dgm:pt>
    <dgm:pt modelId="{FC3A5754-91E4-4B8F-A8E4-C1507B50E3B5}" type="pres">
      <dgm:prSet presAssocID="{BEB95FDB-BFE4-8B4D-A4E5-413B7F052DE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468F723-17D0-F44F-9F72-FC80D5F79E8A}" srcId="{ED2979FB-058E-EB40-BCA9-08F6BB5EE9FA}" destId="{83229BAC-4587-A349-A180-4281A56C63A2}" srcOrd="3" destOrd="0" parTransId="{37932336-EBAB-B248-8961-D5EA4EA86806}" sibTransId="{BE7EB27A-FCCC-A44D-A522-323A92ADBE09}"/>
    <dgm:cxn modelId="{CFB4D82E-A875-7D4E-9F53-37599B6FCA5B}" type="presOf" srcId="{9F328FCA-D001-954C-AF59-F09B7FA09B20}" destId="{E09A3323-73D3-47D8-A1D2-100AA89D0FCB}" srcOrd="0" destOrd="0" presId="urn:microsoft.com/office/officeart/2018/2/layout/IconCircleList"/>
    <dgm:cxn modelId="{7F6CEF32-90BD-D445-9453-5E2AE5E8E3EA}" type="presOf" srcId="{AFFF892C-35DB-EA4D-BA34-701BBDB6A26D}" destId="{A44FED64-0AA2-4AEC-B8E0-5D72DD09C869}" srcOrd="0" destOrd="0" presId="urn:microsoft.com/office/officeart/2018/2/layout/IconCircleList"/>
    <dgm:cxn modelId="{18342064-0DF2-3346-A277-057487141496}" srcId="{ED2979FB-058E-EB40-BCA9-08F6BB5EE9FA}" destId="{BEB95FDB-BFE4-8B4D-A4E5-413B7F052DED}" srcOrd="4" destOrd="0" parTransId="{E46D3DCD-FC19-AD44-80B8-CD137F905674}" sibTransId="{B827D1E1-AD40-CF4A-B8AE-DC0CF732BFFB}"/>
    <dgm:cxn modelId="{BA03AD6A-28A9-FB43-A26C-7EF7DCB703AA}" type="presOf" srcId="{BEB95FDB-BFE4-8B4D-A4E5-413B7F052DED}" destId="{FC3A5754-91E4-4B8F-A8E4-C1507B50E3B5}" srcOrd="0" destOrd="0" presId="urn:microsoft.com/office/officeart/2018/2/layout/IconCircleList"/>
    <dgm:cxn modelId="{DCD6EC71-0391-9141-9443-7476694B6B20}" srcId="{ED2979FB-058E-EB40-BCA9-08F6BB5EE9FA}" destId="{DD50BF26-27F6-5B4D-BE34-71B339A3F8C4}" srcOrd="2" destOrd="0" parTransId="{FB36ADB1-3ACA-6749-A2C6-3684FA61AC42}" sibTransId="{9F328FCA-D001-954C-AF59-F09B7FA09B20}"/>
    <dgm:cxn modelId="{C6AB6478-6F77-E740-A583-378EACF6381E}" type="presOf" srcId="{BE7EB27A-FCCC-A44D-A522-323A92ADBE09}" destId="{79C9F518-EB36-4864-B71C-3E5D2D630B86}" srcOrd="0" destOrd="0" presId="urn:microsoft.com/office/officeart/2018/2/layout/IconCircleList"/>
    <dgm:cxn modelId="{20D6457A-6C3F-004D-8DB5-44F689981714}" type="presOf" srcId="{ED2979FB-058E-EB40-BCA9-08F6BB5EE9FA}" destId="{D1BE0F33-67CF-4CC1-8F1E-2DF5CCB8F3DA}" srcOrd="0" destOrd="0" presId="urn:microsoft.com/office/officeart/2018/2/layout/IconCircleList"/>
    <dgm:cxn modelId="{52CEF493-8273-DE4C-B7DB-B6733FFA3C34}" type="presOf" srcId="{DD50BF26-27F6-5B4D-BE34-71B339A3F8C4}" destId="{36436ABC-382B-4632-AD59-56BE31D1A5C4}" srcOrd="0" destOrd="0" presId="urn:microsoft.com/office/officeart/2018/2/layout/IconCircleList"/>
    <dgm:cxn modelId="{8C960CC5-708D-854A-9675-A33D041611E7}" srcId="{ED2979FB-058E-EB40-BCA9-08F6BB5EE9FA}" destId="{A94F6A41-BABE-614E-9B67-D50B0430D622}" srcOrd="1" destOrd="0" parTransId="{450715D7-60FF-B044-9209-EFE99A91894C}" sibTransId="{8A4ECC69-056D-B445-A21B-1BF4BCC873D2}"/>
    <dgm:cxn modelId="{918C98CA-6F2A-8E44-B44E-454C804FF2D1}" type="presOf" srcId="{C36808D0-AE88-7F41-AE52-521FDEF88C3E}" destId="{39115781-14DF-47BE-A48A-9E87A712CB9E}" srcOrd="0" destOrd="0" presId="urn:microsoft.com/office/officeart/2018/2/layout/IconCircleList"/>
    <dgm:cxn modelId="{6445F3D8-4410-1644-9568-6AD116C1E734}" type="presOf" srcId="{A94F6A41-BABE-614E-9B67-D50B0430D622}" destId="{982DFDD1-7269-764B-B115-ED705753633E}" srcOrd="0" destOrd="0" presId="urn:microsoft.com/office/officeart/2018/2/layout/IconCircleList"/>
    <dgm:cxn modelId="{9575E7E4-540A-BC4C-A46E-C1684E9DD0C4}" type="presOf" srcId="{8A4ECC69-056D-B445-A21B-1BF4BCC873D2}" destId="{CD46AC48-FC38-DD4A-A15F-9E5CB96F1818}" srcOrd="0" destOrd="0" presId="urn:microsoft.com/office/officeart/2018/2/layout/IconCircleList"/>
    <dgm:cxn modelId="{3CB13EED-9B86-0C4A-A22D-846292D8F0B1}" type="presOf" srcId="{83229BAC-4587-A349-A180-4281A56C63A2}" destId="{067A9F9C-3E0F-41B6-85E3-4BCCB13E3618}" srcOrd="0" destOrd="0" presId="urn:microsoft.com/office/officeart/2018/2/layout/IconCircleList"/>
    <dgm:cxn modelId="{24E801F2-8F66-6C4D-85AD-A577CDE0948B}" srcId="{ED2979FB-058E-EB40-BCA9-08F6BB5EE9FA}" destId="{AFFF892C-35DB-EA4D-BA34-701BBDB6A26D}" srcOrd="0" destOrd="0" parTransId="{D09C8715-9E48-C24F-B465-CA46E5E13911}" sibTransId="{C36808D0-AE88-7F41-AE52-521FDEF88C3E}"/>
    <dgm:cxn modelId="{C20458A5-9712-0642-B362-56B68E59E29D}" type="presParOf" srcId="{D1BE0F33-67CF-4CC1-8F1E-2DF5CCB8F3DA}" destId="{471253CE-F27A-45FF-A086-ABEE1E03F5F3}" srcOrd="0" destOrd="0" presId="urn:microsoft.com/office/officeart/2018/2/layout/IconCircleList"/>
    <dgm:cxn modelId="{DFC271F6-A0B8-CA49-B173-EEF4327CB5EF}" type="presParOf" srcId="{471253CE-F27A-45FF-A086-ABEE1E03F5F3}" destId="{44B0D6FB-AEFC-4B53-9020-463DC1A24BAD}" srcOrd="0" destOrd="0" presId="urn:microsoft.com/office/officeart/2018/2/layout/IconCircleList"/>
    <dgm:cxn modelId="{A00EF863-FD87-8E4E-AF0F-029AA195F820}" type="presParOf" srcId="{44B0D6FB-AEFC-4B53-9020-463DC1A24BAD}" destId="{48BB77D5-9D5E-4CAD-8C07-D039B0970CBB}" srcOrd="0" destOrd="0" presId="urn:microsoft.com/office/officeart/2018/2/layout/IconCircleList"/>
    <dgm:cxn modelId="{B9D3541B-ECDD-E646-9810-573C124327D6}" type="presParOf" srcId="{44B0D6FB-AEFC-4B53-9020-463DC1A24BAD}" destId="{19779542-48EB-4B7E-94DB-E9AA56675EE9}" srcOrd="1" destOrd="0" presId="urn:microsoft.com/office/officeart/2018/2/layout/IconCircleList"/>
    <dgm:cxn modelId="{85A25825-4CE4-2C44-83DC-60A36B439562}" type="presParOf" srcId="{44B0D6FB-AEFC-4B53-9020-463DC1A24BAD}" destId="{3B043E1B-13CC-4282-9B9D-4BE8115755E1}" srcOrd="2" destOrd="0" presId="urn:microsoft.com/office/officeart/2018/2/layout/IconCircleList"/>
    <dgm:cxn modelId="{0DDCE6D6-E00F-F840-A4BC-D8987EA01C61}" type="presParOf" srcId="{44B0D6FB-AEFC-4B53-9020-463DC1A24BAD}" destId="{A44FED64-0AA2-4AEC-B8E0-5D72DD09C869}" srcOrd="3" destOrd="0" presId="urn:microsoft.com/office/officeart/2018/2/layout/IconCircleList"/>
    <dgm:cxn modelId="{A9672BBC-6678-CC4F-BE23-679B9DAC0E97}" type="presParOf" srcId="{471253CE-F27A-45FF-A086-ABEE1E03F5F3}" destId="{39115781-14DF-47BE-A48A-9E87A712CB9E}" srcOrd="1" destOrd="0" presId="urn:microsoft.com/office/officeart/2018/2/layout/IconCircleList"/>
    <dgm:cxn modelId="{CDA92422-A810-DE42-86C4-B5DF06746644}" type="presParOf" srcId="{471253CE-F27A-45FF-A086-ABEE1E03F5F3}" destId="{9434A7EA-D4FE-244C-8755-356E44CCB02A}" srcOrd="2" destOrd="0" presId="urn:microsoft.com/office/officeart/2018/2/layout/IconCircleList"/>
    <dgm:cxn modelId="{35D2FEA7-9A28-6B44-AE38-1899B76858A4}" type="presParOf" srcId="{9434A7EA-D4FE-244C-8755-356E44CCB02A}" destId="{7A472E83-EEE0-F14A-AAE6-B31F07B0F65B}" srcOrd="0" destOrd="0" presId="urn:microsoft.com/office/officeart/2018/2/layout/IconCircleList"/>
    <dgm:cxn modelId="{560A829C-0C49-7F4A-8784-15CF4E4B9F7D}" type="presParOf" srcId="{9434A7EA-D4FE-244C-8755-356E44CCB02A}" destId="{E2BBDEB7-DE0A-4E4E-9843-0EE8F29000C0}" srcOrd="1" destOrd="0" presId="urn:microsoft.com/office/officeart/2018/2/layout/IconCircleList"/>
    <dgm:cxn modelId="{7B8B612E-B847-AE4A-B206-D9CA0AD25FC3}" type="presParOf" srcId="{9434A7EA-D4FE-244C-8755-356E44CCB02A}" destId="{7E9E1C3C-3DA5-434F-B7FE-008B23611F08}" srcOrd="2" destOrd="0" presId="urn:microsoft.com/office/officeart/2018/2/layout/IconCircleList"/>
    <dgm:cxn modelId="{7649B64B-CF81-9A46-8DA6-8DEB5A47E6E3}" type="presParOf" srcId="{9434A7EA-D4FE-244C-8755-356E44CCB02A}" destId="{982DFDD1-7269-764B-B115-ED705753633E}" srcOrd="3" destOrd="0" presId="urn:microsoft.com/office/officeart/2018/2/layout/IconCircleList"/>
    <dgm:cxn modelId="{3F5926EE-1089-C04A-B2C0-90EB7C3311F1}" type="presParOf" srcId="{471253CE-F27A-45FF-A086-ABEE1E03F5F3}" destId="{CD46AC48-FC38-DD4A-A15F-9E5CB96F1818}" srcOrd="3" destOrd="0" presId="urn:microsoft.com/office/officeart/2018/2/layout/IconCircleList"/>
    <dgm:cxn modelId="{653B00D8-923D-8C4F-99A2-5921706BCFD4}" type="presParOf" srcId="{471253CE-F27A-45FF-A086-ABEE1E03F5F3}" destId="{F4981441-52A4-4C91-AA2F-3C91706F25A7}" srcOrd="4" destOrd="0" presId="urn:microsoft.com/office/officeart/2018/2/layout/IconCircleList"/>
    <dgm:cxn modelId="{40C83550-1EA3-934E-82A3-AD32DED6192A}" type="presParOf" srcId="{F4981441-52A4-4C91-AA2F-3C91706F25A7}" destId="{ACC3E0D0-F903-4694-BD88-AAF8D8523F65}" srcOrd="0" destOrd="0" presId="urn:microsoft.com/office/officeart/2018/2/layout/IconCircleList"/>
    <dgm:cxn modelId="{CFFBB819-42B7-CB43-9069-48FC8E6B12A2}" type="presParOf" srcId="{F4981441-52A4-4C91-AA2F-3C91706F25A7}" destId="{C13F8FAB-3995-446C-B3E0-F3EA57409C30}" srcOrd="1" destOrd="0" presId="urn:microsoft.com/office/officeart/2018/2/layout/IconCircleList"/>
    <dgm:cxn modelId="{D69AA108-3E9E-0743-981C-CFE97F97B272}" type="presParOf" srcId="{F4981441-52A4-4C91-AA2F-3C91706F25A7}" destId="{3EB23F67-1264-4691-BB22-CC8B2A544DAD}" srcOrd="2" destOrd="0" presId="urn:microsoft.com/office/officeart/2018/2/layout/IconCircleList"/>
    <dgm:cxn modelId="{25E62F1C-83F2-4740-AC00-EB66EE530694}" type="presParOf" srcId="{F4981441-52A4-4C91-AA2F-3C91706F25A7}" destId="{36436ABC-382B-4632-AD59-56BE31D1A5C4}" srcOrd="3" destOrd="0" presId="urn:microsoft.com/office/officeart/2018/2/layout/IconCircleList"/>
    <dgm:cxn modelId="{CE2D9BC0-5A25-C949-B17A-B4F8C952E3C3}" type="presParOf" srcId="{471253CE-F27A-45FF-A086-ABEE1E03F5F3}" destId="{E09A3323-73D3-47D8-A1D2-100AA89D0FCB}" srcOrd="5" destOrd="0" presId="urn:microsoft.com/office/officeart/2018/2/layout/IconCircleList"/>
    <dgm:cxn modelId="{455D7553-9E5E-1F41-8C94-AB026F5BA0F9}" type="presParOf" srcId="{471253CE-F27A-45FF-A086-ABEE1E03F5F3}" destId="{22AC8BDC-05D3-408E-BFAF-EA33602989A8}" srcOrd="6" destOrd="0" presId="urn:microsoft.com/office/officeart/2018/2/layout/IconCircleList"/>
    <dgm:cxn modelId="{9A30FF1E-6ACD-7249-932B-2CEAC2D84358}" type="presParOf" srcId="{22AC8BDC-05D3-408E-BFAF-EA33602989A8}" destId="{B259A863-9AA7-4DAD-903A-EE10A6E4E2CD}" srcOrd="0" destOrd="0" presId="urn:microsoft.com/office/officeart/2018/2/layout/IconCircleList"/>
    <dgm:cxn modelId="{74DC4F61-6B83-5F48-BAE9-7FEB2069D18C}" type="presParOf" srcId="{22AC8BDC-05D3-408E-BFAF-EA33602989A8}" destId="{CDD53BC0-B27A-44E6-8C87-99843732DC6B}" srcOrd="1" destOrd="0" presId="urn:microsoft.com/office/officeart/2018/2/layout/IconCircleList"/>
    <dgm:cxn modelId="{538BCAAE-A959-6A43-8860-A814F1B2C82A}" type="presParOf" srcId="{22AC8BDC-05D3-408E-BFAF-EA33602989A8}" destId="{4A14E941-513C-422E-BBEC-0C38C80A591A}" srcOrd="2" destOrd="0" presId="urn:microsoft.com/office/officeart/2018/2/layout/IconCircleList"/>
    <dgm:cxn modelId="{3AD7F810-D6C2-B347-B5E4-934EB1084F8C}" type="presParOf" srcId="{22AC8BDC-05D3-408E-BFAF-EA33602989A8}" destId="{067A9F9C-3E0F-41B6-85E3-4BCCB13E3618}" srcOrd="3" destOrd="0" presId="urn:microsoft.com/office/officeart/2018/2/layout/IconCircleList"/>
    <dgm:cxn modelId="{2FA23C68-D28E-7046-8E56-4BE980467B43}" type="presParOf" srcId="{471253CE-F27A-45FF-A086-ABEE1E03F5F3}" destId="{79C9F518-EB36-4864-B71C-3E5D2D630B86}" srcOrd="7" destOrd="0" presId="urn:microsoft.com/office/officeart/2018/2/layout/IconCircleList"/>
    <dgm:cxn modelId="{368B3B3E-4C89-FE47-AE56-E19A55A1593F}" type="presParOf" srcId="{471253CE-F27A-45FF-A086-ABEE1E03F5F3}" destId="{C06BB09F-1A63-4A33-9D6A-FE88F5E079EF}" srcOrd="8" destOrd="0" presId="urn:microsoft.com/office/officeart/2018/2/layout/IconCircleList"/>
    <dgm:cxn modelId="{C770AFEE-29BA-D549-AEEE-757F0021C567}" type="presParOf" srcId="{C06BB09F-1A63-4A33-9D6A-FE88F5E079EF}" destId="{08F4C65F-06C8-467E-9B29-EEE9CC8D8E1A}" srcOrd="0" destOrd="0" presId="urn:microsoft.com/office/officeart/2018/2/layout/IconCircleList"/>
    <dgm:cxn modelId="{29E8DD3E-09AF-A649-BEEE-700F92DD8058}" type="presParOf" srcId="{C06BB09F-1A63-4A33-9D6A-FE88F5E079EF}" destId="{09D2B0E6-6E25-41A1-BA92-34AC34FF2F30}" srcOrd="1" destOrd="0" presId="urn:microsoft.com/office/officeart/2018/2/layout/IconCircleList"/>
    <dgm:cxn modelId="{849DDC90-7AE3-E34B-9C31-556BAFABB951}" type="presParOf" srcId="{C06BB09F-1A63-4A33-9D6A-FE88F5E079EF}" destId="{51EBE69C-758F-4206-BE08-CFA08A49E0FD}" srcOrd="2" destOrd="0" presId="urn:microsoft.com/office/officeart/2018/2/layout/IconCircleList"/>
    <dgm:cxn modelId="{6EC71994-6FE1-FB42-BA82-08F09E70DE4D}" type="presParOf" srcId="{C06BB09F-1A63-4A33-9D6A-FE88F5E079EF}" destId="{FC3A5754-91E4-4B8F-A8E4-C1507B50E3B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C9D635-CA35-8F4C-ADB3-5FDA0B4EC969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AF76E3C9-767E-8F49-BF1E-E89CB0864257}">
      <dgm:prSet custT="1"/>
      <dgm:spPr/>
      <dgm:t>
        <a:bodyPr/>
        <a:lstStyle/>
        <a:p>
          <a:r>
            <a:rPr lang="en-GB" sz="1200"/>
            <a:t>Proprietary Application Ecosystem </a:t>
          </a:r>
        </a:p>
      </dgm:t>
    </dgm:pt>
    <dgm:pt modelId="{056B9CF3-D427-0D4E-88DB-AC9F7495B378}" type="parTrans" cxnId="{912B64ED-127B-6442-B56A-E900323B8DA9}">
      <dgm:prSet/>
      <dgm:spPr/>
      <dgm:t>
        <a:bodyPr/>
        <a:lstStyle/>
        <a:p>
          <a:endParaRPr lang="en-GB" sz="1200"/>
        </a:p>
      </dgm:t>
    </dgm:pt>
    <dgm:pt modelId="{F8E4C7C3-EB50-F14E-B02D-7B45E5D6C547}" type="sibTrans" cxnId="{912B64ED-127B-6442-B56A-E900323B8DA9}">
      <dgm:prSet/>
      <dgm:spPr/>
      <dgm:t>
        <a:bodyPr/>
        <a:lstStyle/>
        <a:p>
          <a:endParaRPr lang="en-GB" sz="1200"/>
        </a:p>
      </dgm:t>
    </dgm:pt>
    <dgm:pt modelId="{08226D1D-8396-8843-BEF8-3E22D470956B}">
      <dgm:prSet custT="1"/>
      <dgm:spPr/>
      <dgm:t>
        <a:bodyPr/>
        <a:lstStyle/>
        <a:p>
          <a:r>
            <a:rPr lang="en-GB" sz="1200"/>
            <a:t>Proprietary Key Lifecycle Management (Provisioning And Decommissioning) </a:t>
          </a:r>
        </a:p>
      </dgm:t>
    </dgm:pt>
    <dgm:pt modelId="{4C35254F-26AC-3F48-B696-72ADB1D436AC}" type="parTrans" cxnId="{AF1963E8-A802-2E4E-8508-3CB0422FB908}">
      <dgm:prSet/>
      <dgm:spPr/>
      <dgm:t>
        <a:bodyPr/>
        <a:lstStyle/>
        <a:p>
          <a:endParaRPr lang="en-GB" sz="1200"/>
        </a:p>
      </dgm:t>
    </dgm:pt>
    <dgm:pt modelId="{547B869C-2123-7F40-A89A-6D84CD655BDD}" type="sibTrans" cxnId="{AF1963E8-A802-2E4E-8508-3CB0422FB908}">
      <dgm:prSet/>
      <dgm:spPr/>
      <dgm:t>
        <a:bodyPr/>
        <a:lstStyle/>
        <a:p>
          <a:endParaRPr lang="en-GB" sz="1200"/>
        </a:p>
      </dgm:t>
    </dgm:pt>
    <dgm:pt modelId="{75AC50B6-3D7D-1847-9BD7-7391E99669D4}">
      <dgm:prSet custT="1"/>
      <dgm:spPr/>
      <dgm:t>
        <a:bodyPr/>
        <a:lstStyle/>
        <a:p>
          <a:r>
            <a:rPr lang="en-GB" sz="1200"/>
            <a:t>Proprietary Implementation of Cryptography</a:t>
          </a:r>
        </a:p>
      </dgm:t>
    </dgm:pt>
    <dgm:pt modelId="{57573CF4-7E58-3C4C-BA55-71691A22E85B}" type="parTrans" cxnId="{0F41EA8A-990A-D649-8271-DB3788229AD8}">
      <dgm:prSet/>
      <dgm:spPr/>
      <dgm:t>
        <a:bodyPr/>
        <a:lstStyle/>
        <a:p>
          <a:endParaRPr lang="en-GB" sz="1200"/>
        </a:p>
      </dgm:t>
    </dgm:pt>
    <dgm:pt modelId="{15174650-0255-B146-A48F-7C3A308E44DD}" type="sibTrans" cxnId="{0F41EA8A-990A-D649-8271-DB3788229AD8}">
      <dgm:prSet/>
      <dgm:spPr/>
      <dgm:t>
        <a:bodyPr/>
        <a:lstStyle/>
        <a:p>
          <a:endParaRPr lang="en-GB" sz="1200"/>
        </a:p>
      </dgm:t>
    </dgm:pt>
    <dgm:pt modelId="{013A3170-844A-1746-BA82-622939A532BF}">
      <dgm:prSet custT="1"/>
      <dgm:spPr/>
      <dgm:t>
        <a:bodyPr/>
        <a:lstStyle/>
        <a:p>
          <a:r>
            <a:rPr lang="en-GB" sz="1200"/>
            <a:t>Vendor Lock-In</a:t>
          </a:r>
        </a:p>
      </dgm:t>
    </dgm:pt>
    <dgm:pt modelId="{1B5ADED1-C199-1B44-9D8E-2C2AFAE0E40D}" type="parTrans" cxnId="{090D5C9A-6645-584D-942D-CF1116E64264}">
      <dgm:prSet/>
      <dgm:spPr/>
      <dgm:t>
        <a:bodyPr/>
        <a:lstStyle/>
        <a:p>
          <a:endParaRPr lang="en-GB" sz="1200"/>
        </a:p>
      </dgm:t>
    </dgm:pt>
    <dgm:pt modelId="{6F3B88F0-C237-5A40-B092-D1DDB61D2EBE}" type="sibTrans" cxnId="{090D5C9A-6645-584D-942D-CF1116E64264}">
      <dgm:prSet/>
      <dgm:spPr/>
      <dgm:t>
        <a:bodyPr/>
        <a:lstStyle/>
        <a:p>
          <a:endParaRPr lang="en-GB" sz="1200"/>
        </a:p>
      </dgm:t>
    </dgm:pt>
    <dgm:pt modelId="{1EFD935B-594B-9F4F-97F0-94C5AD35DC7B}" type="pres">
      <dgm:prSet presAssocID="{F6C9D635-CA35-8F4C-ADB3-5FDA0B4EC969}" presName="diagram" presStyleCnt="0">
        <dgm:presLayoutVars>
          <dgm:dir/>
          <dgm:resizeHandles val="exact"/>
        </dgm:presLayoutVars>
      </dgm:prSet>
      <dgm:spPr/>
    </dgm:pt>
    <dgm:pt modelId="{EF78D621-0FB5-974D-8014-FC776238677F}" type="pres">
      <dgm:prSet presAssocID="{AF76E3C9-767E-8F49-BF1E-E89CB0864257}" presName="node" presStyleLbl="node1" presStyleIdx="0" presStyleCnt="4">
        <dgm:presLayoutVars>
          <dgm:bulletEnabled val="1"/>
        </dgm:presLayoutVars>
      </dgm:prSet>
      <dgm:spPr/>
    </dgm:pt>
    <dgm:pt modelId="{20C89094-ABC0-CB4A-B359-880B1B7AB8CE}" type="pres">
      <dgm:prSet presAssocID="{F8E4C7C3-EB50-F14E-B02D-7B45E5D6C547}" presName="sibTrans" presStyleCnt="0"/>
      <dgm:spPr/>
    </dgm:pt>
    <dgm:pt modelId="{FFB36BAF-93BB-F14C-AA53-DA4F1E5296E8}" type="pres">
      <dgm:prSet presAssocID="{08226D1D-8396-8843-BEF8-3E22D470956B}" presName="node" presStyleLbl="node1" presStyleIdx="1" presStyleCnt="4">
        <dgm:presLayoutVars>
          <dgm:bulletEnabled val="1"/>
        </dgm:presLayoutVars>
      </dgm:prSet>
      <dgm:spPr/>
    </dgm:pt>
    <dgm:pt modelId="{ACA3535F-30CF-2B43-8D88-D8949DDDFD61}" type="pres">
      <dgm:prSet presAssocID="{547B869C-2123-7F40-A89A-6D84CD655BDD}" presName="sibTrans" presStyleCnt="0"/>
      <dgm:spPr/>
    </dgm:pt>
    <dgm:pt modelId="{480B9E0A-69EF-DD41-9E7F-7AF4A256B752}" type="pres">
      <dgm:prSet presAssocID="{75AC50B6-3D7D-1847-9BD7-7391E99669D4}" presName="node" presStyleLbl="node1" presStyleIdx="2" presStyleCnt="4">
        <dgm:presLayoutVars>
          <dgm:bulletEnabled val="1"/>
        </dgm:presLayoutVars>
      </dgm:prSet>
      <dgm:spPr/>
    </dgm:pt>
    <dgm:pt modelId="{7B94BF48-363D-FE44-8F69-C29EBC39BC60}" type="pres">
      <dgm:prSet presAssocID="{15174650-0255-B146-A48F-7C3A308E44DD}" presName="sibTrans" presStyleCnt="0"/>
      <dgm:spPr/>
    </dgm:pt>
    <dgm:pt modelId="{A88297D7-B1F3-D54E-995F-DA7EF673378B}" type="pres">
      <dgm:prSet presAssocID="{013A3170-844A-1746-BA82-622939A532BF}" presName="node" presStyleLbl="node1" presStyleIdx="3" presStyleCnt="4">
        <dgm:presLayoutVars>
          <dgm:bulletEnabled val="1"/>
        </dgm:presLayoutVars>
      </dgm:prSet>
      <dgm:spPr/>
    </dgm:pt>
  </dgm:ptLst>
  <dgm:cxnLst>
    <dgm:cxn modelId="{72312A28-A749-EA48-91B7-2607662F644D}" type="presOf" srcId="{013A3170-844A-1746-BA82-622939A532BF}" destId="{A88297D7-B1F3-D54E-995F-DA7EF673378B}" srcOrd="0" destOrd="0" presId="urn:microsoft.com/office/officeart/2005/8/layout/default"/>
    <dgm:cxn modelId="{11ED7E2E-22CC-E240-B5EE-278DF977BC5A}" type="presOf" srcId="{AF76E3C9-767E-8F49-BF1E-E89CB0864257}" destId="{EF78D621-0FB5-974D-8014-FC776238677F}" srcOrd="0" destOrd="0" presId="urn:microsoft.com/office/officeart/2005/8/layout/default"/>
    <dgm:cxn modelId="{0F41EA8A-990A-D649-8271-DB3788229AD8}" srcId="{F6C9D635-CA35-8F4C-ADB3-5FDA0B4EC969}" destId="{75AC50B6-3D7D-1847-9BD7-7391E99669D4}" srcOrd="2" destOrd="0" parTransId="{57573CF4-7E58-3C4C-BA55-71691A22E85B}" sibTransId="{15174650-0255-B146-A48F-7C3A308E44DD}"/>
    <dgm:cxn modelId="{422A7F92-64BE-A24B-8157-0C668670DF28}" type="presOf" srcId="{75AC50B6-3D7D-1847-9BD7-7391E99669D4}" destId="{480B9E0A-69EF-DD41-9E7F-7AF4A256B752}" srcOrd="0" destOrd="0" presId="urn:microsoft.com/office/officeart/2005/8/layout/default"/>
    <dgm:cxn modelId="{090D5C9A-6645-584D-942D-CF1116E64264}" srcId="{F6C9D635-CA35-8F4C-ADB3-5FDA0B4EC969}" destId="{013A3170-844A-1746-BA82-622939A532BF}" srcOrd="3" destOrd="0" parTransId="{1B5ADED1-C199-1B44-9D8E-2C2AFAE0E40D}" sibTransId="{6F3B88F0-C237-5A40-B092-D1DDB61D2EBE}"/>
    <dgm:cxn modelId="{50C3CDA5-9E87-5E40-B134-E3739A6C062B}" type="presOf" srcId="{F6C9D635-CA35-8F4C-ADB3-5FDA0B4EC969}" destId="{1EFD935B-594B-9F4F-97F0-94C5AD35DC7B}" srcOrd="0" destOrd="0" presId="urn:microsoft.com/office/officeart/2005/8/layout/default"/>
    <dgm:cxn modelId="{AF1963E8-A802-2E4E-8508-3CB0422FB908}" srcId="{F6C9D635-CA35-8F4C-ADB3-5FDA0B4EC969}" destId="{08226D1D-8396-8843-BEF8-3E22D470956B}" srcOrd="1" destOrd="0" parTransId="{4C35254F-26AC-3F48-B696-72ADB1D436AC}" sibTransId="{547B869C-2123-7F40-A89A-6D84CD655BDD}"/>
    <dgm:cxn modelId="{912B64ED-127B-6442-B56A-E900323B8DA9}" srcId="{F6C9D635-CA35-8F4C-ADB3-5FDA0B4EC969}" destId="{AF76E3C9-767E-8F49-BF1E-E89CB0864257}" srcOrd="0" destOrd="0" parTransId="{056B9CF3-D427-0D4E-88DB-AC9F7495B378}" sibTransId="{F8E4C7C3-EB50-F14E-B02D-7B45E5D6C547}"/>
    <dgm:cxn modelId="{286A35F2-FB48-BC44-8933-A583452FB565}" type="presOf" srcId="{08226D1D-8396-8843-BEF8-3E22D470956B}" destId="{FFB36BAF-93BB-F14C-AA53-DA4F1E5296E8}" srcOrd="0" destOrd="0" presId="urn:microsoft.com/office/officeart/2005/8/layout/default"/>
    <dgm:cxn modelId="{92928893-5504-5F40-9591-AD34C955551B}" type="presParOf" srcId="{1EFD935B-594B-9F4F-97F0-94C5AD35DC7B}" destId="{EF78D621-0FB5-974D-8014-FC776238677F}" srcOrd="0" destOrd="0" presId="urn:microsoft.com/office/officeart/2005/8/layout/default"/>
    <dgm:cxn modelId="{DFD29B3A-BC8C-FF47-A433-BA47AB7EE35D}" type="presParOf" srcId="{1EFD935B-594B-9F4F-97F0-94C5AD35DC7B}" destId="{20C89094-ABC0-CB4A-B359-880B1B7AB8CE}" srcOrd="1" destOrd="0" presId="urn:microsoft.com/office/officeart/2005/8/layout/default"/>
    <dgm:cxn modelId="{DC91187B-B1F3-444D-8FDF-76F68B107FC6}" type="presParOf" srcId="{1EFD935B-594B-9F4F-97F0-94C5AD35DC7B}" destId="{FFB36BAF-93BB-F14C-AA53-DA4F1E5296E8}" srcOrd="2" destOrd="0" presId="urn:microsoft.com/office/officeart/2005/8/layout/default"/>
    <dgm:cxn modelId="{681A9BEA-4FAB-034B-A7F7-CF6D5E0A33BA}" type="presParOf" srcId="{1EFD935B-594B-9F4F-97F0-94C5AD35DC7B}" destId="{ACA3535F-30CF-2B43-8D88-D8949DDDFD61}" srcOrd="3" destOrd="0" presId="urn:microsoft.com/office/officeart/2005/8/layout/default"/>
    <dgm:cxn modelId="{A5FE6ABF-9171-D448-9F84-01E5CA7A4EAE}" type="presParOf" srcId="{1EFD935B-594B-9F4F-97F0-94C5AD35DC7B}" destId="{480B9E0A-69EF-DD41-9E7F-7AF4A256B752}" srcOrd="4" destOrd="0" presId="urn:microsoft.com/office/officeart/2005/8/layout/default"/>
    <dgm:cxn modelId="{A896CDD9-B45C-D64E-BE6D-08F7A1A2621F}" type="presParOf" srcId="{1EFD935B-594B-9F4F-97F0-94C5AD35DC7B}" destId="{7B94BF48-363D-FE44-8F69-C29EBC39BC60}" srcOrd="5" destOrd="0" presId="urn:microsoft.com/office/officeart/2005/8/layout/default"/>
    <dgm:cxn modelId="{4CBB50D2-FD42-6C4D-A49E-A154F9CEAA04}" type="presParOf" srcId="{1EFD935B-594B-9F4F-97F0-94C5AD35DC7B}" destId="{A88297D7-B1F3-D54E-995F-DA7EF673378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EA681-6B6C-D045-B0E8-A04D7DCA8E62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F548595F-18C9-A141-86A1-96FC29D3CED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Lack of Clear Metrics on Security Robustness</a:t>
          </a:r>
        </a:p>
      </dgm:t>
    </dgm:pt>
    <dgm:pt modelId="{AA52CB27-545C-234F-A614-BEC7FED3594F}" type="parTrans" cxnId="{7639570C-0F65-9D4E-A5CE-CABD260208DC}">
      <dgm:prSet/>
      <dgm:spPr/>
      <dgm:t>
        <a:bodyPr/>
        <a:lstStyle/>
        <a:p>
          <a:endParaRPr lang="en-GB"/>
        </a:p>
      </dgm:t>
    </dgm:pt>
    <dgm:pt modelId="{E1646F19-DD70-DF46-9AFA-F16288E095B2}" type="sibTrans" cxnId="{7639570C-0F65-9D4E-A5CE-CABD260208DC}">
      <dgm:prSet/>
      <dgm:spPr/>
      <dgm:t>
        <a:bodyPr/>
        <a:lstStyle/>
        <a:p>
          <a:endParaRPr lang="en-GB"/>
        </a:p>
      </dgm:t>
    </dgm:pt>
    <dgm:pt modelId="{33E156E4-C4A9-E247-96D9-F15C7F9C5690}">
      <dgm:prSet/>
      <dgm:spPr/>
      <dgm:t>
        <a:bodyPr/>
        <a:lstStyle/>
        <a:p>
          <a:r>
            <a:rPr lang="en-GB"/>
            <a:t>Device Identification And Update</a:t>
          </a:r>
        </a:p>
      </dgm:t>
    </dgm:pt>
    <dgm:pt modelId="{0CC398A5-EACD-B141-A0F0-27FFF173E6E3}" type="parTrans" cxnId="{D7D7DD4E-4B8B-1D48-8529-4A12BF8BA2BA}">
      <dgm:prSet/>
      <dgm:spPr/>
      <dgm:t>
        <a:bodyPr/>
        <a:lstStyle/>
        <a:p>
          <a:endParaRPr lang="en-GB"/>
        </a:p>
      </dgm:t>
    </dgm:pt>
    <dgm:pt modelId="{1737851D-CD66-8C4F-8E9D-C7D9B283C058}" type="sibTrans" cxnId="{D7D7DD4E-4B8B-1D48-8529-4A12BF8BA2BA}">
      <dgm:prSet/>
      <dgm:spPr/>
      <dgm:t>
        <a:bodyPr/>
        <a:lstStyle/>
        <a:p>
          <a:endParaRPr lang="en-GB"/>
        </a:p>
      </dgm:t>
    </dgm:pt>
    <dgm:pt modelId="{2E86ACC9-7D07-AC4D-BF41-593E23C80C55}">
      <dgm:prSet/>
      <dgm:spPr/>
      <dgm:t>
        <a:bodyPr/>
        <a:lstStyle/>
        <a:p>
          <a:r>
            <a:rPr lang="en-GB"/>
            <a:t>Fragmentation of Secure Boot Requirements</a:t>
          </a:r>
        </a:p>
      </dgm:t>
    </dgm:pt>
    <dgm:pt modelId="{C15F6ED9-8661-4249-83BB-4C8CA69FE46F}" type="parTrans" cxnId="{77052FF7-5F4A-0C4C-AE31-2A63329F1D61}">
      <dgm:prSet/>
      <dgm:spPr/>
      <dgm:t>
        <a:bodyPr/>
        <a:lstStyle/>
        <a:p>
          <a:endParaRPr lang="en-GB"/>
        </a:p>
      </dgm:t>
    </dgm:pt>
    <dgm:pt modelId="{C3683C37-BBAF-A24B-9B2C-7E00A47D99E9}" type="sibTrans" cxnId="{77052FF7-5F4A-0C4C-AE31-2A63329F1D61}">
      <dgm:prSet/>
      <dgm:spPr/>
      <dgm:t>
        <a:bodyPr/>
        <a:lstStyle/>
        <a:p>
          <a:endParaRPr lang="en-GB"/>
        </a:p>
      </dgm:t>
    </dgm:pt>
    <dgm:pt modelId="{E209B387-8F1E-8C4C-A00F-931D7B126579}">
      <dgm:prSet/>
      <dgm:spPr/>
      <dgm:t>
        <a:bodyPr/>
        <a:lstStyle/>
        <a:p>
          <a:r>
            <a:rPr lang="en-GB"/>
            <a:t>Lack of Incremental Build Upon Solutions (each new service requires a new ECU)</a:t>
          </a:r>
        </a:p>
      </dgm:t>
    </dgm:pt>
    <dgm:pt modelId="{31966929-0B38-7442-95FF-8B32E2479602}" type="parTrans" cxnId="{B8DEE855-3D8A-7641-9BC6-97D70FF46457}">
      <dgm:prSet/>
      <dgm:spPr/>
      <dgm:t>
        <a:bodyPr/>
        <a:lstStyle/>
        <a:p>
          <a:endParaRPr lang="en-GB"/>
        </a:p>
      </dgm:t>
    </dgm:pt>
    <dgm:pt modelId="{B8EE9AAC-FEDE-4942-95AE-8AC7EE6694C8}" type="sibTrans" cxnId="{B8DEE855-3D8A-7641-9BC6-97D70FF46457}">
      <dgm:prSet/>
      <dgm:spPr/>
      <dgm:t>
        <a:bodyPr/>
        <a:lstStyle/>
        <a:p>
          <a:endParaRPr lang="en-GB"/>
        </a:p>
      </dgm:t>
    </dgm:pt>
    <dgm:pt modelId="{47AFF5F4-CA94-0047-AFDD-AF5B6313AE1E}">
      <dgm:prSet/>
      <dgm:spPr/>
      <dgm:t>
        <a:bodyPr/>
        <a:lstStyle/>
        <a:p>
          <a:r>
            <a:rPr lang="en-GB"/>
            <a:t>Difficulty in managing trust over extended value chain with new service providers (beyond OEMs)</a:t>
          </a:r>
        </a:p>
      </dgm:t>
    </dgm:pt>
    <dgm:pt modelId="{6DB31A8C-EFDE-5B4F-8A6E-2F43535E6FAC}" type="parTrans" cxnId="{438CCEA4-EFB2-7E47-8C1E-285E1920E3ED}">
      <dgm:prSet/>
      <dgm:spPr/>
      <dgm:t>
        <a:bodyPr/>
        <a:lstStyle/>
        <a:p>
          <a:endParaRPr lang="en-GB"/>
        </a:p>
      </dgm:t>
    </dgm:pt>
    <dgm:pt modelId="{44BF332E-5D98-3840-9F25-7CAAF7BE9C2B}" type="sibTrans" cxnId="{438CCEA4-EFB2-7E47-8C1E-285E1920E3ED}">
      <dgm:prSet/>
      <dgm:spPr/>
      <dgm:t>
        <a:bodyPr/>
        <a:lstStyle/>
        <a:p>
          <a:endParaRPr lang="en-GB"/>
        </a:p>
      </dgm:t>
    </dgm:pt>
    <dgm:pt modelId="{68BD1BC7-CE23-B744-AE8C-2752E6C972E1}" type="pres">
      <dgm:prSet presAssocID="{356EA681-6B6C-D045-B0E8-A04D7DCA8E62}" presName="diagram" presStyleCnt="0">
        <dgm:presLayoutVars>
          <dgm:dir/>
          <dgm:resizeHandles val="exact"/>
        </dgm:presLayoutVars>
      </dgm:prSet>
      <dgm:spPr/>
    </dgm:pt>
    <dgm:pt modelId="{F956A30C-A3DB-3945-BDF6-54FC01A5766B}" type="pres">
      <dgm:prSet presAssocID="{F548595F-18C9-A141-86A1-96FC29D3CEDF}" presName="node" presStyleLbl="node1" presStyleIdx="0" presStyleCnt="5">
        <dgm:presLayoutVars>
          <dgm:bulletEnabled val="1"/>
        </dgm:presLayoutVars>
      </dgm:prSet>
      <dgm:spPr/>
    </dgm:pt>
    <dgm:pt modelId="{08A6B343-7CF7-B540-9519-1ACDF17B8F57}" type="pres">
      <dgm:prSet presAssocID="{E1646F19-DD70-DF46-9AFA-F16288E095B2}" presName="sibTrans" presStyleCnt="0"/>
      <dgm:spPr/>
    </dgm:pt>
    <dgm:pt modelId="{D98A28BA-C0E7-194C-9568-D0F05F471656}" type="pres">
      <dgm:prSet presAssocID="{33E156E4-C4A9-E247-96D9-F15C7F9C5690}" presName="node" presStyleLbl="node1" presStyleIdx="1" presStyleCnt="5">
        <dgm:presLayoutVars>
          <dgm:bulletEnabled val="1"/>
        </dgm:presLayoutVars>
      </dgm:prSet>
      <dgm:spPr/>
    </dgm:pt>
    <dgm:pt modelId="{52D8187E-27DC-3D4E-B788-8AFC03F849C3}" type="pres">
      <dgm:prSet presAssocID="{1737851D-CD66-8C4F-8E9D-C7D9B283C058}" presName="sibTrans" presStyleCnt="0"/>
      <dgm:spPr/>
    </dgm:pt>
    <dgm:pt modelId="{5E0E0E19-E8F8-5D49-8B01-C4D03E48267C}" type="pres">
      <dgm:prSet presAssocID="{2E86ACC9-7D07-AC4D-BF41-593E23C80C55}" presName="node" presStyleLbl="node1" presStyleIdx="2" presStyleCnt="5">
        <dgm:presLayoutVars>
          <dgm:bulletEnabled val="1"/>
        </dgm:presLayoutVars>
      </dgm:prSet>
      <dgm:spPr/>
    </dgm:pt>
    <dgm:pt modelId="{C799B8AF-771C-C446-8256-E6FD76C5B63C}" type="pres">
      <dgm:prSet presAssocID="{C3683C37-BBAF-A24B-9B2C-7E00A47D99E9}" presName="sibTrans" presStyleCnt="0"/>
      <dgm:spPr/>
    </dgm:pt>
    <dgm:pt modelId="{03BC0545-A97B-C341-91FB-989D5911EC4C}" type="pres">
      <dgm:prSet presAssocID="{E209B387-8F1E-8C4C-A00F-931D7B126579}" presName="node" presStyleLbl="node1" presStyleIdx="3" presStyleCnt="5">
        <dgm:presLayoutVars>
          <dgm:bulletEnabled val="1"/>
        </dgm:presLayoutVars>
      </dgm:prSet>
      <dgm:spPr/>
    </dgm:pt>
    <dgm:pt modelId="{4C39E70F-32C9-774F-B415-D827447CD6B2}" type="pres">
      <dgm:prSet presAssocID="{B8EE9AAC-FEDE-4942-95AE-8AC7EE6694C8}" presName="sibTrans" presStyleCnt="0"/>
      <dgm:spPr/>
    </dgm:pt>
    <dgm:pt modelId="{43F49952-2CB4-364C-A31A-7883BF41469F}" type="pres">
      <dgm:prSet presAssocID="{47AFF5F4-CA94-0047-AFDD-AF5B6313AE1E}" presName="node" presStyleLbl="node1" presStyleIdx="4" presStyleCnt="5">
        <dgm:presLayoutVars>
          <dgm:bulletEnabled val="1"/>
        </dgm:presLayoutVars>
      </dgm:prSet>
      <dgm:spPr/>
    </dgm:pt>
  </dgm:ptLst>
  <dgm:cxnLst>
    <dgm:cxn modelId="{7639570C-0F65-9D4E-A5CE-CABD260208DC}" srcId="{356EA681-6B6C-D045-B0E8-A04D7DCA8E62}" destId="{F548595F-18C9-A141-86A1-96FC29D3CEDF}" srcOrd="0" destOrd="0" parTransId="{AA52CB27-545C-234F-A614-BEC7FED3594F}" sibTransId="{E1646F19-DD70-DF46-9AFA-F16288E095B2}"/>
    <dgm:cxn modelId="{D7D7DD4E-4B8B-1D48-8529-4A12BF8BA2BA}" srcId="{356EA681-6B6C-D045-B0E8-A04D7DCA8E62}" destId="{33E156E4-C4A9-E247-96D9-F15C7F9C5690}" srcOrd="1" destOrd="0" parTransId="{0CC398A5-EACD-B141-A0F0-27FFF173E6E3}" sibTransId="{1737851D-CD66-8C4F-8E9D-C7D9B283C058}"/>
    <dgm:cxn modelId="{5CE02450-B659-0845-9475-3E555414906D}" type="presOf" srcId="{356EA681-6B6C-D045-B0E8-A04D7DCA8E62}" destId="{68BD1BC7-CE23-B744-AE8C-2752E6C972E1}" srcOrd="0" destOrd="0" presId="urn:microsoft.com/office/officeart/2005/8/layout/default"/>
    <dgm:cxn modelId="{68468051-8F56-F949-A4D4-CCDA1DD2FFD9}" type="presOf" srcId="{47AFF5F4-CA94-0047-AFDD-AF5B6313AE1E}" destId="{43F49952-2CB4-364C-A31A-7883BF41469F}" srcOrd="0" destOrd="0" presId="urn:microsoft.com/office/officeart/2005/8/layout/default"/>
    <dgm:cxn modelId="{B8DEE855-3D8A-7641-9BC6-97D70FF46457}" srcId="{356EA681-6B6C-D045-B0E8-A04D7DCA8E62}" destId="{E209B387-8F1E-8C4C-A00F-931D7B126579}" srcOrd="3" destOrd="0" parTransId="{31966929-0B38-7442-95FF-8B32E2479602}" sibTransId="{B8EE9AAC-FEDE-4942-95AE-8AC7EE6694C8}"/>
    <dgm:cxn modelId="{666E9958-EF5B-E54C-B9DA-C94DCDA61022}" type="presOf" srcId="{E209B387-8F1E-8C4C-A00F-931D7B126579}" destId="{03BC0545-A97B-C341-91FB-989D5911EC4C}" srcOrd="0" destOrd="0" presId="urn:microsoft.com/office/officeart/2005/8/layout/default"/>
    <dgm:cxn modelId="{C765AD61-4990-194D-B3D8-238D6BFDA59E}" type="presOf" srcId="{F548595F-18C9-A141-86A1-96FC29D3CEDF}" destId="{F956A30C-A3DB-3945-BDF6-54FC01A5766B}" srcOrd="0" destOrd="0" presId="urn:microsoft.com/office/officeart/2005/8/layout/default"/>
    <dgm:cxn modelId="{438CCEA4-EFB2-7E47-8C1E-285E1920E3ED}" srcId="{356EA681-6B6C-D045-B0E8-A04D7DCA8E62}" destId="{47AFF5F4-CA94-0047-AFDD-AF5B6313AE1E}" srcOrd="4" destOrd="0" parTransId="{6DB31A8C-EFDE-5B4F-8A6E-2F43535E6FAC}" sibTransId="{44BF332E-5D98-3840-9F25-7CAAF7BE9C2B}"/>
    <dgm:cxn modelId="{0FF38AAB-40B8-F447-9869-5E5AA592F59E}" type="presOf" srcId="{33E156E4-C4A9-E247-96D9-F15C7F9C5690}" destId="{D98A28BA-C0E7-194C-9568-D0F05F471656}" srcOrd="0" destOrd="0" presId="urn:microsoft.com/office/officeart/2005/8/layout/default"/>
    <dgm:cxn modelId="{24D79CC6-0FD6-5642-8AAE-376779DF5434}" type="presOf" srcId="{2E86ACC9-7D07-AC4D-BF41-593E23C80C55}" destId="{5E0E0E19-E8F8-5D49-8B01-C4D03E48267C}" srcOrd="0" destOrd="0" presId="urn:microsoft.com/office/officeart/2005/8/layout/default"/>
    <dgm:cxn modelId="{77052FF7-5F4A-0C4C-AE31-2A63329F1D61}" srcId="{356EA681-6B6C-D045-B0E8-A04D7DCA8E62}" destId="{2E86ACC9-7D07-AC4D-BF41-593E23C80C55}" srcOrd="2" destOrd="0" parTransId="{C15F6ED9-8661-4249-83BB-4C8CA69FE46F}" sibTransId="{C3683C37-BBAF-A24B-9B2C-7E00A47D99E9}"/>
    <dgm:cxn modelId="{A1F03207-BDAB-D144-AD02-37FE457AD43E}" type="presParOf" srcId="{68BD1BC7-CE23-B744-AE8C-2752E6C972E1}" destId="{F956A30C-A3DB-3945-BDF6-54FC01A5766B}" srcOrd="0" destOrd="0" presId="urn:microsoft.com/office/officeart/2005/8/layout/default"/>
    <dgm:cxn modelId="{04C6455B-12A2-4343-B491-AB40DD7FE36F}" type="presParOf" srcId="{68BD1BC7-CE23-B744-AE8C-2752E6C972E1}" destId="{08A6B343-7CF7-B540-9519-1ACDF17B8F57}" srcOrd="1" destOrd="0" presId="urn:microsoft.com/office/officeart/2005/8/layout/default"/>
    <dgm:cxn modelId="{F818C367-D6F8-DF45-B9C4-7348AAB7426A}" type="presParOf" srcId="{68BD1BC7-CE23-B744-AE8C-2752E6C972E1}" destId="{D98A28BA-C0E7-194C-9568-D0F05F471656}" srcOrd="2" destOrd="0" presId="urn:microsoft.com/office/officeart/2005/8/layout/default"/>
    <dgm:cxn modelId="{4A006306-973F-AB44-B4A1-9A37CDD62763}" type="presParOf" srcId="{68BD1BC7-CE23-B744-AE8C-2752E6C972E1}" destId="{52D8187E-27DC-3D4E-B788-8AFC03F849C3}" srcOrd="3" destOrd="0" presId="urn:microsoft.com/office/officeart/2005/8/layout/default"/>
    <dgm:cxn modelId="{7E7B6F17-D33F-1745-A9CC-63496E5B901A}" type="presParOf" srcId="{68BD1BC7-CE23-B744-AE8C-2752E6C972E1}" destId="{5E0E0E19-E8F8-5D49-8B01-C4D03E48267C}" srcOrd="4" destOrd="0" presId="urn:microsoft.com/office/officeart/2005/8/layout/default"/>
    <dgm:cxn modelId="{0164D01A-2DF4-6D49-B4DE-9F4140392024}" type="presParOf" srcId="{68BD1BC7-CE23-B744-AE8C-2752E6C972E1}" destId="{C799B8AF-771C-C446-8256-E6FD76C5B63C}" srcOrd="5" destOrd="0" presId="urn:microsoft.com/office/officeart/2005/8/layout/default"/>
    <dgm:cxn modelId="{3718E7BC-A799-7C46-B98C-126A5CBAAF14}" type="presParOf" srcId="{68BD1BC7-CE23-B744-AE8C-2752E6C972E1}" destId="{03BC0545-A97B-C341-91FB-989D5911EC4C}" srcOrd="6" destOrd="0" presId="urn:microsoft.com/office/officeart/2005/8/layout/default"/>
    <dgm:cxn modelId="{CE7ACCE7-22AE-A44F-BD0F-1A85F00A87A8}" type="presParOf" srcId="{68BD1BC7-CE23-B744-AE8C-2752E6C972E1}" destId="{4C39E70F-32C9-774F-B415-D827447CD6B2}" srcOrd="7" destOrd="0" presId="urn:microsoft.com/office/officeart/2005/8/layout/default"/>
    <dgm:cxn modelId="{15FF3E9A-0D45-4E40-A9BB-A25A90CA0F0D}" type="presParOf" srcId="{68BD1BC7-CE23-B744-AE8C-2752E6C972E1}" destId="{43F49952-2CB4-364C-A31A-7883BF4146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B820ED-6C17-0C46-9264-6A6F5672FA14}" type="doc">
      <dgm:prSet loTypeId="urn:microsoft.com/office/officeart/2005/8/layout/venn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00DA765-B5D2-1741-969D-4F2F1C16C743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Everyone on their Own</a:t>
          </a:r>
        </a:p>
      </dgm:t>
    </dgm:pt>
    <dgm:pt modelId="{AAA543CC-260A-BA45-8AC8-BB43F72CF72F}" type="parTrans" cxnId="{45BEAA4B-FE0B-EE4C-AD3C-443CDB68FFB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1F6AE0C-B784-F54F-8C52-049CE4730906}" type="sibTrans" cxnId="{45BEAA4B-FE0B-EE4C-AD3C-443CDB68FFB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0714DE3-4173-674A-940B-BEBF6664E23E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Highest Investment to Protect IP</a:t>
          </a:r>
        </a:p>
      </dgm:t>
    </dgm:pt>
    <dgm:pt modelId="{83C40026-1253-F243-92BD-E21698463776}" type="parTrans" cxnId="{22F9C6C6-4407-B84B-9445-FF2244D1783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448A300-C628-9D46-A3AD-E21313E57183}" type="sibTrans" cxnId="{22F9C6C6-4407-B84B-9445-FF2244D1783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4E5A1FE-F169-8E45-842F-24C5EB6CA81E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"Lowest Cost - Minimal Security" -</a:t>
          </a:r>
        </a:p>
      </dgm:t>
    </dgm:pt>
    <dgm:pt modelId="{B8FFA246-FAA3-314E-A42F-3144E908379D}" type="parTrans" cxnId="{676BE2D2-309E-084E-BF64-3830D919D00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2F64F8E-3CE1-FE43-9921-145F81CCD9CB}" type="sibTrans" cxnId="{676BE2D2-309E-084E-BF64-3830D919D00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421F9AC-CCEA-5C46-8CDC-2FF4F15B3366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Implementing Standardisation for Common Automotive Security Requirements</a:t>
          </a:r>
        </a:p>
      </dgm:t>
    </dgm:pt>
    <dgm:pt modelId="{34F23329-94E6-C641-BB42-216DD1713BF3}" type="parTrans" cxnId="{24801D72-AC9B-5849-97E7-8AFA2BCB7AB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6BADBE1-C98A-504D-9920-B22757614FD3}" type="sibTrans" cxnId="{24801D72-AC9B-5849-97E7-8AFA2BCB7AB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5A792B3-69BF-DB4A-8D92-4C267DEA768D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Community determines jointly key features</a:t>
          </a:r>
        </a:p>
      </dgm:t>
    </dgm:pt>
    <dgm:pt modelId="{27118A20-CE29-1C4E-AF49-B9F97DE09210}" type="parTrans" cxnId="{4292B13C-76A5-A945-B266-DC49A556CD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BF43D15-CD10-864E-A461-F1F85D86E3F3}" type="sibTrans" cxnId="{4292B13C-76A5-A945-B266-DC49A556CD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2550A90-9969-4444-93F7-229C0FA0389D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Community monitors evolving threats and develop solutions to platforms</a:t>
          </a:r>
        </a:p>
      </dgm:t>
    </dgm:pt>
    <dgm:pt modelId="{26D605ED-9069-CC4E-8458-986A372EB213}" type="parTrans" cxnId="{2C23AEEA-AAD5-8443-91E1-5D66E61841B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ED69DFB-3425-DC41-92EF-4A4A70131F9D}" type="sibTrans" cxnId="{2C23AEEA-AAD5-8443-91E1-5D66E61841B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0FAE3B6-5C63-3D41-9881-5FDE2F624B45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Individual Vendors focus Engineering on Differentiating Services</a:t>
          </a:r>
        </a:p>
      </dgm:t>
    </dgm:pt>
    <dgm:pt modelId="{0B74A392-70C0-714A-8E22-C17D3604EB0E}" type="parTrans" cxnId="{C556D51C-6B48-F44B-9191-187346318C3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0595AB1-5F3B-D547-AFD2-FB2BEF313342}" type="sibTrans" cxnId="{C556D51C-6B48-F44B-9191-187346318C3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8C25163-3027-0A45-B638-F7F5652CC6F2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"Customers don't pay extra for security"</a:t>
          </a:r>
        </a:p>
      </dgm:t>
    </dgm:pt>
    <dgm:pt modelId="{C40CC9EB-3B30-A245-BED5-88CEA6D607D7}" type="parTrans" cxnId="{23D899CA-5D7E-9C49-8133-98E9FB28235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6F403BE-7B7E-7548-9B29-221F6A5C76FB}" type="sibTrans" cxnId="{23D899CA-5D7E-9C49-8133-98E9FB28235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E12A0CE-6CAC-BE49-A563-3076A37F3216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"We will buy the best security out there"</a:t>
          </a:r>
        </a:p>
      </dgm:t>
    </dgm:pt>
    <dgm:pt modelId="{DB76DAA4-4622-6542-B8DD-3EDB04D479AD}" type="parTrans" cxnId="{9EEE085D-7B0A-524B-B121-85C83220B99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731CC60-0C21-8E47-AA6E-F7A29CDC1FC1}" type="sibTrans" cxnId="{9EEE085D-7B0A-524B-B121-85C83220B99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A47E12F-7205-B241-B6B4-7CCB15338E25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"We will deal with it later"</a:t>
          </a:r>
        </a:p>
      </dgm:t>
    </dgm:pt>
    <dgm:pt modelId="{E25D008A-FE72-1641-BF62-4DB8569247C7}" type="parTrans" cxnId="{BFA518E6-4BAE-CF45-95C0-0833AE74B2F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8AB27F6-661C-E74B-B792-C3D2879C49E5}" type="sibTrans" cxnId="{BFA518E6-4BAE-CF45-95C0-0833AE74B2F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274C328-BE0F-FB40-9474-D1BF02186DDC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</a:rPr>
            <a:t>Portability of Security Services</a:t>
          </a:r>
        </a:p>
      </dgm:t>
    </dgm:pt>
    <dgm:pt modelId="{825C8C42-779F-8C44-8428-0DFFDA8AAD3E}" type="parTrans" cxnId="{643228A7-6677-2443-8DC4-9BF2B5732C6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5242CC0-0B57-D645-A0A6-A4FBC801BD81}" type="sibTrans" cxnId="{643228A7-6677-2443-8DC4-9BF2B5732C6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5AEAA3D-22B1-AE40-9D94-3455BC00E470}">
      <dgm:prSet phldrT="[Text]"/>
      <dgm:spPr/>
      <dgm:t>
        <a:bodyPr/>
        <a:lstStyle/>
        <a:p>
          <a:r>
            <a:rPr lang="en-GB" i="1">
              <a:solidFill>
                <a:schemeClr val="bg1"/>
              </a:solidFill>
            </a:rPr>
            <a:t>But...will that be enough?</a:t>
          </a:r>
        </a:p>
      </dgm:t>
    </dgm:pt>
    <dgm:pt modelId="{87ECB032-6AF8-2349-9E63-32C4469A541B}" type="parTrans" cxnId="{1E7DF055-DC15-1340-993B-E0984D67A1E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D603755-01CE-EC46-A277-EFF63F277061}" type="sibTrans" cxnId="{1E7DF055-DC15-1340-993B-E0984D67A1E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EA7C0B8-F5FF-5A43-BC6E-9290110285C3}">
      <dgm:prSet phldrT="[Text]"/>
      <dgm:spPr/>
      <dgm:t>
        <a:bodyPr/>
        <a:lstStyle/>
        <a:p>
          <a:r>
            <a:rPr lang="en-GB" i="1">
              <a:solidFill>
                <a:schemeClr val="bg1"/>
              </a:solidFill>
            </a:rPr>
            <a:t>will vendor lock-in be a problem?</a:t>
          </a:r>
        </a:p>
      </dgm:t>
    </dgm:pt>
    <dgm:pt modelId="{833A82A7-F25F-0E4B-95B0-93EEC221043C}" type="parTrans" cxnId="{AC4F7E85-BAE1-674F-A512-F9B489C2BAC0}">
      <dgm:prSet/>
      <dgm:spPr/>
      <dgm:t>
        <a:bodyPr/>
        <a:lstStyle/>
        <a:p>
          <a:endParaRPr lang="en-GB"/>
        </a:p>
      </dgm:t>
    </dgm:pt>
    <dgm:pt modelId="{AA7963A6-F402-514F-BC8A-753E987165C2}" type="sibTrans" cxnId="{AC4F7E85-BAE1-674F-A512-F9B489C2BAC0}">
      <dgm:prSet/>
      <dgm:spPr/>
      <dgm:t>
        <a:bodyPr/>
        <a:lstStyle/>
        <a:p>
          <a:endParaRPr lang="en-GB"/>
        </a:p>
      </dgm:t>
    </dgm:pt>
    <dgm:pt modelId="{87D0523C-C0B6-0C4B-A87C-C75058AF9A08}" type="pres">
      <dgm:prSet presAssocID="{39B820ED-6C17-0C46-9264-6A6F5672FA14}" presName="Name0" presStyleCnt="0">
        <dgm:presLayoutVars>
          <dgm:dir/>
          <dgm:resizeHandles val="exact"/>
        </dgm:presLayoutVars>
      </dgm:prSet>
      <dgm:spPr/>
    </dgm:pt>
    <dgm:pt modelId="{F3D60A95-D626-BB45-8DA2-74550DA7635D}" type="pres">
      <dgm:prSet presAssocID="{A00DA765-B5D2-1741-969D-4F2F1C16C743}" presName="Name5" presStyleLbl="vennNode1" presStyleIdx="0" presStyleCnt="3">
        <dgm:presLayoutVars>
          <dgm:bulletEnabled val="1"/>
        </dgm:presLayoutVars>
      </dgm:prSet>
      <dgm:spPr/>
    </dgm:pt>
    <dgm:pt modelId="{87B5F339-2FD7-9142-9FA0-F2132D26F617}" type="pres">
      <dgm:prSet presAssocID="{B1F6AE0C-B784-F54F-8C52-049CE4730906}" presName="space" presStyleCnt="0"/>
      <dgm:spPr/>
    </dgm:pt>
    <dgm:pt modelId="{5945AED3-A373-D542-B2C1-A570EB2F67F7}" type="pres">
      <dgm:prSet presAssocID="{90714DE3-4173-674A-940B-BEBF6664E23E}" presName="Name5" presStyleLbl="vennNode1" presStyleIdx="1" presStyleCnt="3">
        <dgm:presLayoutVars>
          <dgm:bulletEnabled val="1"/>
        </dgm:presLayoutVars>
      </dgm:prSet>
      <dgm:spPr/>
    </dgm:pt>
    <dgm:pt modelId="{80312008-FC4B-DD42-A2C1-41E09349A351}" type="pres">
      <dgm:prSet presAssocID="{A448A300-C628-9D46-A3AD-E21313E57183}" presName="space" presStyleCnt="0"/>
      <dgm:spPr/>
    </dgm:pt>
    <dgm:pt modelId="{5FC7D4B5-A4F7-8647-A2DC-F07584C32F05}" type="pres">
      <dgm:prSet presAssocID="{0421F9AC-CCEA-5C46-8CDC-2FF4F15B336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C556D51C-6B48-F44B-9191-187346318C3C}" srcId="{0421F9AC-CCEA-5C46-8CDC-2FF4F15B3366}" destId="{70FAE3B6-5C63-3D41-9881-5FDE2F624B45}" srcOrd="2" destOrd="0" parTransId="{0B74A392-70C0-714A-8E22-C17D3604EB0E}" sibTransId="{E0595AB1-5F3B-D547-AFD2-FB2BEF313342}"/>
    <dgm:cxn modelId="{5FF67A28-CEB5-E345-AEB9-CAFD0071F260}" type="presOf" srcId="{70FAE3B6-5C63-3D41-9881-5FDE2F624B45}" destId="{5FC7D4B5-A4F7-8647-A2DC-F07584C32F05}" srcOrd="0" destOrd="3" presId="urn:microsoft.com/office/officeart/2005/8/layout/venn3"/>
    <dgm:cxn modelId="{FC67FC2A-654A-F24D-A664-B91735C84514}" type="presOf" srcId="{39B820ED-6C17-0C46-9264-6A6F5672FA14}" destId="{87D0523C-C0B6-0C4B-A87C-C75058AF9A08}" srcOrd="0" destOrd="0" presId="urn:microsoft.com/office/officeart/2005/8/layout/venn3"/>
    <dgm:cxn modelId="{C2324636-1EDD-214B-8AFC-95EBFA79966A}" type="presOf" srcId="{A00DA765-B5D2-1741-969D-4F2F1C16C743}" destId="{F3D60A95-D626-BB45-8DA2-74550DA7635D}" srcOrd="0" destOrd="0" presId="urn:microsoft.com/office/officeart/2005/8/layout/venn3"/>
    <dgm:cxn modelId="{4292B13C-76A5-A945-B266-DC49A556CDC1}" srcId="{0421F9AC-CCEA-5C46-8CDC-2FF4F15B3366}" destId="{E5A792B3-69BF-DB4A-8D92-4C267DEA768D}" srcOrd="0" destOrd="0" parTransId="{27118A20-CE29-1C4E-AF49-B9F97DE09210}" sibTransId="{8BF43D15-CD10-864E-A461-F1F85D86E3F3}"/>
    <dgm:cxn modelId="{4290C241-9FE6-5444-8783-A08B152A8CD7}" type="presOf" srcId="{2EA7C0B8-F5FF-5A43-BC6E-9290110285C3}" destId="{5945AED3-A373-D542-B2C1-A570EB2F67F7}" srcOrd="0" destOrd="3" presId="urn:microsoft.com/office/officeart/2005/8/layout/venn3"/>
    <dgm:cxn modelId="{45BEAA4B-FE0B-EE4C-AD3C-443CDB68FFB2}" srcId="{39B820ED-6C17-0C46-9264-6A6F5672FA14}" destId="{A00DA765-B5D2-1741-969D-4F2F1C16C743}" srcOrd="0" destOrd="0" parTransId="{AAA543CC-260A-BA45-8AC8-BB43F72CF72F}" sibTransId="{B1F6AE0C-B784-F54F-8C52-049CE4730906}"/>
    <dgm:cxn modelId="{1E7DF055-DC15-1340-993B-E0984D67A1E8}" srcId="{90714DE3-4173-674A-940B-BEBF6664E23E}" destId="{05AEAA3D-22B1-AE40-9D94-3455BC00E470}" srcOrd="1" destOrd="0" parTransId="{87ECB032-6AF8-2349-9E63-32C4469A541B}" sibTransId="{7D603755-01CE-EC46-A277-EFF63F277061}"/>
    <dgm:cxn modelId="{9EEE085D-7B0A-524B-B121-85C83220B994}" srcId="{90714DE3-4173-674A-940B-BEBF6664E23E}" destId="{9E12A0CE-6CAC-BE49-A563-3076A37F3216}" srcOrd="0" destOrd="0" parTransId="{DB76DAA4-4622-6542-B8DD-3EDB04D479AD}" sibTransId="{7731CC60-0C21-8E47-AA6E-F7A29CDC1FC1}"/>
    <dgm:cxn modelId="{C5982C68-324E-4F40-A05E-8788375FF06D}" type="presOf" srcId="{0421F9AC-CCEA-5C46-8CDC-2FF4F15B3366}" destId="{5FC7D4B5-A4F7-8647-A2DC-F07584C32F05}" srcOrd="0" destOrd="0" presId="urn:microsoft.com/office/officeart/2005/8/layout/venn3"/>
    <dgm:cxn modelId="{24801D72-AC9B-5849-97E7-8AFA2BCB7ABA}" srcId="{39B820ED-6C17-0C46-9264-6A6F5672FA14}" destId="{0421F9AC-CCEA-5C46-8CDC-2FF4F15B3366}" srcOrd="2" destOrd="0" parTransId="{34F23329-94E6-C641-BB42-216DD1713BF3}" sibTransId="{06BADBE1-C98A-504D-9920-B22757614FD3}"/>
    <dgm:cxn modelId="{E5602275-3AAE-6243-8385-36206F71FB91}" type="presOf" srcId="{68C25163-3027-0A45-B638-F7F5652CC6F2}" destId="{F3D60A95-D626-BB45-8DA2-74550DA7635D}" srcOrd="0" destOrd="2" presId="urn:microsoft.com/office/officeart/2005/8/layout/venn3"/>
    <dgm:cxn modelId="{AC4F7E85-BAE1-674F-A512-F9B489C2BAC0}" srcId="{90714DE3-4173-674A-940B-BEBF6664E23E}" destId="{2EA7C0B8-F5FF-5A43-BC6E-9290110285C3}" srcOrd="2" destOrd="0" parTransId="{833A82A7-F25F-0E4B-95B0-93EEC221043C}" sibTransId="{AA7963A6-F402-514F-BC8A-753E987165C2}"/>
    <dgm:cxn modelId="{0499029B-36B1-7A44-AB2D-C48447FE336E}" type="presOf" srcId="{9E12A0CE-6CAC-BE49-A563-3076A37F3216}" destId="{5945AED3-A373-D542-B2C1-A570EB2F67F7}" srcOrd="0" destOrd="1" presId="urn:microsoft.com/office/officeart/2005/8/layout/venn3"/>
    <dgm:cxn modelId="{643228A7-6677-2443-8DC4-9BF2B5732C64}" srcId="{0421F9AC-CCEA-5C46-8CDC-2FF4F15B3366}" destId="{2274C328-BE0F-FB40-9474-D1BF02186DDC}" srcOrd="3" destOrd="0" parTransId="{825C8C42-779F-8C44-8428-0DFFDA8AAD3E}" sibTransId="{75242CC0-0B57-D645-A0A6-A4FBC801BD81}"/>
    <dgm:cxn modelId="{767F9CA7-B89F-8C45-A484-DDE9A52B6929}" type="presOf" srcId="{05AEAA3D-22B1-AE40-9D94-3455BC00E470}" destId="{5945AED3-A373-D542-B2C1-A570EB2F67F7}" srcOrd="0" destOrd="2" presId="urn:microsoft.com/office/officeart/2005/8/layout/venn3"/>
    <dgm:cxn modelId="{3E64E5B9-C01C-F74B-AE36-4EF28CC58B4F}" type="presOf" srcId="{90714DE3-4173-674A-940B-BEBF6664E23E}" destId="{5945AED3-A373-D542-B2C1-A570EB2F67F7}" srcOrd="0" destOrd="0" presId="urn:microsoft.com/office/officeart/2005/8/layout/venn3"/>
    <dgm:cxn modelId="{22F9C6C6-4407-B84B-9445-FF2244D17831}" srcId="{39B820ED-6C17-0C46-9264-6A6F5672FA14}" destId="{90714DE3-4173-674A-940B-BEBF6664E23E}" srcOrd="1" destOrd="0" parTransId="{83C40026-1253-F243-92BD-E21698463776}" sibTransId="{A448A300-C628-9D46-A3AD-E21313E57183}"/>
    <dgm:cxn modelId="{23D899CA-5D7E-9C49-8133-98E9FB28235C}" srcId="{A00DA765-B5D2-1741-969D-4F2F1C16C743}" destId="{68C25163-3027-0A45-B638-F7F5652CC6F2}" srcOrd="1" destOrd="0" parTransId="{C40CC9EB-3B30-A245-BED5-88CEA6D607D7}" sibTransId="{16F403BE-7B7E-7548-9B29-221F6A5C76FB}"/>
    <dgm:cxn modelId="{55C4EFCB-535B-4A47-B28F-8A5B0533E8ED}" type="presOf" srcId="{E5A792B3-69BF-DB4A-8D92-4C267DEA768D}" destId="{5FC7D4B5-A4F7-8647-A2DC-F07584C32F05}" srcOrd="0" destOrd="1" presId="urn:microsoft.com/office/officeart/2005/8/layout/venn3"/>
    <dgm:cxn modelId="{3D3788CC-B16B-4140-A718-9E880BF6161A}" type="presOf" srcId="{7A47E12F-7205-B241-B6B4-7CCB15338E25}" destId="{F3D60A95-D626-BB45-8DA2-74550DA7635D}" srcOrd="0" destOrd="3" presId="urn:microsoft.com/office/officeart/2005/8/layout/venn3"/>
    <dgm:cxn modelId="{676BE2D2-309E-084E-BF64-3830D919D00B}" srcId="{A00DA765-B5D2-1741-969D-4F2F1C16C743}" destId="{D4E5A1FE-F169-8E45-842F-24C5EB6CA81E}" srcOrd="0" destOrd="0" parTransId="{B8FFA246-FAA3-314E-A42F-3144E908379D}" sibTransId="{D2F64F8E-3CE1-FE43-9921-145F81CCD9CB}"/>
    <dgm:cxn modelId="{078A31DD-AF81-2B4D-BF30-D05FC345A22D}" type="presOf" srcId="{D4E5A1FE-F169-8E45-842F-24C5EB6CA81E}" destId="{F3D60A95-D626-BB45-8DA2-74550DA7635D}" srcOrd="0" destOrd="1" presId="urn:microsoft.com/office/officeart/2005/8/layout/venn3"/>
    <dgm:cxn modelId="{BFA518E6-4BAE-CF45-95C0-0833AE74B2F9}" srcId="{A00DA765-B5D2-1741-969D-4F2F1C16C743}" destId="{7A47E12F-7205-B241-B6B4-7CCB15338E25}" srcOrd="2" destOrd="0" parTransId="{E25D008A-FE72-1641-BF62-4DB8569247C7}" sibTransId="{98AB27F6-661C-E74B-B792-C3D2879C49E5}"/>
    <dgm:cxn modelId="{2C23AEEA-AAD5-8443-91E1-5D66E61841BB}" srcId="{0421F9AC-CCEA-5C46-8CDC-2FF4F15B3366}" destId="{F2550A90-9969-4444-93F7-229C0FA0389D}" srcOrd="1" destOrd="0" parTransId="{26D605ED-9069-CC4E-8458-986A372EB213}" sibTransId="{BED69DFB-3425-DC41-92EF-4A4A70131F9D}"/>
    <dgm:cxn modelId="{538D49EB-A2C4-D843-96A4-325F73154942}" type="presOf" srcId="{F2550A90-9969-4444-93F7-229C0FA0389D}" destId="{5FC7D4B5-A4F7-8647-A2DC-F07584C32F05}" srcOrd="0" destOrd="2" presId="urn:microsoft.com/office/officeart/2005/8/layout/venn3"/>
    <dgm:cxn modelId="{7757D3FD-D69D-CF45-8DD0-1F6048555CA4}" type="presOf" srcId="{2274C328-BE0F-FB40-9474-D1BF02186DDC}" destId="{5FC7D4B5-A4F7-8647-A2DC-F07584C32F05}" srcOrd="0" destOrd="4" presId="urn:microsoft.com/office/officeart/2005/8/layout/venn3"/>
    <dgm:cxn modelId="{F71D157B-AC4E-A14F-AFD2-02F49265963C}" type="presParOf" srcId="{87D0523C-C0B6-0C4B-A87C-C75058AF9A08}" destId="{F3D60A95-D626-BB45-8DA2-74550DA7635D}" srcOrd="0" destOrd="0" presId="urn:microsoft.com/office/officeart/2005/8/layout/venn3"/>
    <dgm:cxn modelId="{72BD7174-F532-EC48-8844-C570B2A2F0B4}" type="presParOf" srcId="{87D0523C-C0B6-0C4B-A87C-C75058AF9A08}" destId="{87B5F339-2FD7-9142-9FA0-F2132D26F617}" srcOrd="1" destOrd="0" presId="urn:microsoft.com/office/officeart/2005/8/layout/venn3"/>
    <dgm:cxn modelId="{7AB3BD46-FA32-DF4E-804B-70E41D197D70}" type="presParOf" srcId="{87D0523C-C0B6-0C4B-A87C-C75058AF9A08}" destId="{5945AED3-A373-D542-B2C1-A570EB2F67F7}" srcOrd="2" destOrd="0" presId="urn:microsoft.com/office/officeart/2005/8/layout/venn3"/>
    <dgm:cxn modelId="{008FE1FF-017E-F942-97FE-F1287712B93B}" type="presParOf" srcId="{87D0523C-C0B6-0C4B-A87C-C75058AF9A08}" destId="{80312008-FC4B-DD42-A2C1-41E09349A351}" srcOrd="3" destOrd="0" presId="urn:microsoft.com/office/officeart/2005/8/layout/venn3"/>
    <dgm:cxn modelId="{7BAC5E4D-1568-4F4D-AF65-97168C59BFF7}" type="presParOf" srcId="{87D0523C-C0B6-0C4B-A87C-C75058AF9A08}" destId="{5FC7D4B5-A4F7-8647-A2DC-F07584C32F0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9AEBFA-1ED4-3249-A166-3803002DA333}" type="doc">
      <dgm:prSet loTypeId="urn:microsoft.com/office/officeart/2009/3/layout/StepUpProcess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621A305A-E889-2B44-B40F-C2DBC8965137}">
      <dgm:prSet phldrT="[Text]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Regulatory Compliance &amp; Reducing Liability </a:t>
          </a:r>
          <a:endParaRPr lang="en-GB">
            <a:solidFill>
              <a:schemeClr val="bg1"/>
            </a:solidFill>
          </a:endParaRPr>
        </a:p>
      </dgm:t>
    </dgm:pt>
    <dgm:pt modelId="{BCA05955-E7E5-1944-BB53-0ABFC809F07D}" type="parTrans" cxnId="{73062453-182A-844B-91ED-E4A961A0CDD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CEE7854-F07F-7145-8E4B-201BB9A4D271}" type="sibTrans" cxnId="{73062453-182A-844B-91ED-E4A961A0CDD4}">
      <dgm:prSet/>
      <dgm:spPr/>
      <dgm:t>
        <a:bodyPr/>
        <a:lstStyle/>
        <a:p>
          <a:endParaRPr lang="en-GB"/>
        </a:p>
      </dgm:t>
    </dgm:pt>
    <dgm:pt modelId="{AC77C085-B026-E249-BE4D-12B2A9EDD654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Protecting Investments</a:t>
          </a:r>
          <a:endParaRPr lang="en-GB" dirty="0">
            <a:solidFill>
              <a:schemeClr val="bg1"/>
            </a:solidFill>
          </a:endParaRPr>
        </a:p>
      </dgm:t>
    </dgm:pt>
    <dgm:pt modelId="{CC7E223B-3A31-7C40-9AA5-2D71F1C1666F}" type="parTrans" cxnId="{09D4DE4D-2EFC-4F47-8ED9-9B748A74296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4354E4B-295E-EF4F-BC8A-F2DC8A7AB1FA}" type="sibTrans" cxnId="{09D4DE4D-2EFC-4F47-8ED9-9B748A742962}">
      <dgm:prSet/>
      <dgm:spPr/>
      <dgm:t>
        <a:bodyPr/>
        <a:lstStyle/>
        <a:p>
          <a:endParaRPr lang="en-GB"/>
        </a:p>
      </dgm:t>
    </dgm:pt>
    <dgm:pt modelId="{02026659-853B-3747-ABDF-0796A38956B4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Reduction of Warranty Fraud</a:t>
          </a:r>
          <a:endParaRPr lang="en-GB" dirty="0">
            <a:solidFill>
              <a:schemeClr val="bg1"/>
            </a:solidFill>
          </a:endParaRPr>
        </a:p>
      </dgm:t>
    </dgm:pt>
    <dgm:pt modelId="{F5421021-C47B-1740-B2C2-49C39E9D0061}" type="parTrans" cxnId="{E56827C2-179D-1C43-9BA1-14AA974CFC6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7EAF072-68C6-0945-A1FF-9DBADAD96038}" type="sibTrans" cxnId="{E56827C2-179D-1C43-9BA1-14AA974CFC6B}">
      <dgm:prSet/>
      <dgm:spPr/>
      <dgm:t>
        <a:bodyPr/>
        <a:lstStyle/>
        <a:p>
          <a:endParaRPr lang="en-GB"/>
        </a:p>
      </dgm:t>
    </dgm:pt>
    <dgm:pt modelId="{074593ED-F568-5740-81ED-93A07553599D}">
      <dgm:prSet phldrT="[Text]"/>
      <dgm:spPr/>
      <dgm:t>
        <a:bodyPr/>
        <a:lstStyle/>
        <a:p>
          <a:r>
            <a:rPr lang="en-GB" b="0">
              <a:solidFill>
                <a:schemeClr val="bg1"/>
              </a:solidFill>
            </a:rPr>
            <a:t>Compliance with Cybersecurity Management Processes for type approval (UNECE 155 64 countries)</a:t>
          </a:r>
        </a:p>
      </dgm:t>
    </dgm:pt>
    <dgm:pt modelId="{922227ED-445C-884A-98E6-5F947C1729DD}" type="parTrans" cxnId="{4A021C17-D886-E643-9057-A20F8CFE1EB0}">
      <dgm:prSet/>
      <dgm:spPr/>
      <dgm:t>
        <a:bodyPr/>
        <a:lstStyle/>
        <a:p>
          <a:endParaRPr lang="en-GB"/>
        </a:p>
      </dgm:t>
    </dgm:pt>
    <dgm:pt modelId="{490A8723-1EA0-4844-A58A-18AAC70DEBE5}" type="sibTrans" cxnId="{4A021C17-D886-E643-9057-A20F8CFE1EB0}">
      <dgm:prSet/>
      <dgm:spPr/>
      <dgm:t>
        <a:bodyPr/>
        <a:lstStyle/>
        <a:p>
          <a:endParaRPr lang="en-GB"/>
        </a:p>
      </dgm:t>
    </dgm:pt>
    <dgm:pt modelId="{F2AD4E13-FCE0-BE48-86C0-B2AA2AE22E7E}">
      <dgm:prSet phldrT="[Text]"/>
      <dgm:spPr/>
      <dgm:t>
        <a:bodyPr/>
        <a:lstStyle/>
        <a:p>
          <a:r>
            <a:rPr lang="en-GB" b="0">
              <a:solidFill>
                <a:schemeClr val="bg1"/>
              </a:solidFill>
            </a:rPr>
            <a:t>Evidence of implementation of best practices</a:t>
          </a:r>
        </a:p>
      </dgm:t>
    </dgm:pt>
    <dgm:pt modelId="{38C9C8DD-7317-364C-A5B6-2ECC774D2D3A}" type="parTrans" cxnId="{A5F13617-D1E8-BF4D-AFAA-B4BF82947B5C}">
      <dgm:prSet/>
      <dgm:spPr/>
      <dgm:t>
        <a:bodyPr/>
        <a:lstStyle/>
        <a:p>
          <a:endParaRPr lang="en-GB"/>
        </a:p>
      </dgm:t>
    </dgm:pt>
    <dgm:pt modelId="{462F63C2-D0EF-124D-9379-F2FBA2B6258C}" type="sibTrans" cxnId="{A5F13617-D1E8-BF4D-AFAA-B4BF82947B5C}">
      <dgm:prSet/>
      <dgm:spPr/>
      <dgm:t>
        <a:bodyPr/>
        <a:lstStyle/>
        <a:p>
          <a:endParaRPr lang="en-GB"/>
        </a:p>
      </dgm:t>
    </dgm:pt>
    <dgm:pt modelId="{505C2143-76B1-3A4C-A76C-93993DE2FC8D}">
      <dgm:prSet phldrT="[Text]"/>
      <dgm:spPr/>
      <dgm:t>
        <a:bodyPr/>
        <a:lstStyle/>
        <a:p>
          <a:r>
            <a:rPr lang="en-GB" b="0" dirty="0">
              <a:solidFill>
                <a:schemeClr val="bg1"/>
              </a:solidFill>
            </a:rPr>
            <a:t>Protecting High Value of Software</a:t>
          </a:r>
          <a:r>
            <a:rPr lang="en-GB" b="1" dirty="0">
              <a:solidFill>
                <a:schemeClr val="bg1"/>
              </a:solidFill>
            </a:rPr>
            <a:t> </a:t>
          </a:r>
          <a:r>
            <a:rPr lang="en-GB" b="0" dirty="0">
              <a:solidFill>
                <a:schemeClr val="bg1"/>
              </a:solidFill>
            </a:rPr>
            <a:t>Assets of Vehicle</a:t>
          </a:r>
        </a:p>
      </dgm:t>
    </dgm:pt>
    <dgm:pt modelId="{D733CDE5-7D40-2742-8C3E-D6F45D3A34E8}" type="parTrans" cxnId="{4C52F9B2-3248-4543-8666-54FBDE1718C4}">
      <dgm:prSet/>
      <dgm:spPr/>
      <dgm:t>
        <a:bodyPr/>
        <a:lstStyle/>
        <a:p>
          <a:endParaRPr lang="en-GB"/>
        </a:p>
      </dgm:t>
    </dgm:pt>
    <dgm:pt modelId="{E8E8A878-DECE-9D4A-A9B6-BDA02728F091}" type="sibTrans" cxnId="{4C52F9B2-3248-4543-8666-54FBDE1718C4}">
      <dgm:prSet/>
      <dgm:spPr/>
      <dgm:t>
        <a:bodyPr/>
        <a:lstStyle/>
        <a:p>
          <a:endParaRPr lang="en-GB"/>
        </a:p>
      </dgm:t>
    </dgm:pt>
    <dgm:pt modelId="{266300D1-F78A-9C48-AE5D-786BBF098AE2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Protecting Against Unpaid Feature Enablement</a:t>
          </a:r>
          <a:endParaRPr lang="en-GB" dirty="0">
            <a:solidFill>
              <a:schemeClr val="bg1"/>
            </a:solidFill>
          </a:endParaRPr>
        </a:p>
      </dgm:t>
    </dgm:pt>
    <dgm:pt modelId="{AC9435AC-658A-294A-BD2F-68F921014EA9}" type="parTrans" cxnId="{3C8AF1D5-9357-9C4B-9FE1-A3FDBC9C7FE5}">
      <dgm:prSet/>
      <dgm:spPr/>
      <dgm:t>
        <a:bodyPr/>
        <a:lstStyle/>
        <a:p>
          <a:endParaRPr lang="en-GB"/>
        </a:p>
      </dgm:t>
    </dgm:pt>
    <dgm:pt modelId="{D5D54D67-6BDF-F748-80AE-EABC8F274654}" type="sibTrans" cxnId="{3C8AF1D5-9357-9C4B-9FE1-A3FDBC9C7FE5}">
      <dgm:prSet/>
      <dgm:spPr/>
      <dgm:t>
        <a:bodyPr/>
        <a:lstStyle/>
        <a:p>
          <a:endParaRPr lang="en-GB"/>
        </a:p>
      </dgm:t>
    </dgm:pt>
    <dgm:pt modelId="{CA1D85B8-0B4E-F54E-89E3-685D821B2B15}" type="pres">
      <dgm:prSet presAssocID="{0F9AEBFA-1ED4-3249-A166-3803002DA333}" presName="rootnode" presStyleCnt="0">
        <dgm:presLayoutVars>
          <dgm:chMax/>
          <dgm:chPref/>
          <dgm:dir/>
          <dgm:animLvl val="lvl"/>
        </dgm:presLayoutVars>
      </dgm:prSet>
      <dgm:spPr/>
    </dgm:pt>
    <dgm:pt modelId="{7706CBC3-19B5-9940-BF87-B10CB73558BF}" type="pres">
      <dgm:prSet presAssocID="{621A305A-E889-2B44-B40F-C2DBC8965137}" presName="composite" presStyleCnt="0"/>
      <dgm:spPr/>
    </dgm:pt>
    <dgm:pt modelId="{C772080C-EA04-FF41-A136-299899F13A79}" type="pres">
      <dgm:prSet presAssocID="{621A305A-E889-2B44-B40F-C2DBC8965137}" presName="LShape" presStyleLbl="alignNode1" presStyleIdx="0" presStyleCnt="3"/>
      <dgm:spPr/>
    </dgm:pt>
    <dgm:pt modelId="{DE5CBABB-695D-ED45-9864-2308E5C32100}" type="pres">
      <dgm:prSet presAssocID="{621A305A-E889-2B44-B40F-C2DBC896513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9F160B0-4F9C-9249-9870-B4D4CEDC1260}" type="pres">
      <dgm:prSet presAssocID="{621A305A-E889-2B44-B40F-C2DBC8965137}" presName="Triangle" presStyleLbl="alignNode1" presStyleIdx="1" presStyleCnt="3"/>
      <dgm:spPr/>
    </dgm:pt>
    <dgm:pt modelId="{F3EB12FE-AC65-9B47-9646-67BC16253A1B}" type="pres">
      <dgm:prSet presAssocID="{5CEE7854-F07F-7145-8E4B-201BB9A4D271}" presName="sibTrans" presStyleCnt="0"/>
      <dgm:spPr/>
    </dgm:pt>
    <dgm:pt modelId="{06FA2CF3-D60E-FC44-BB7A-3CA586886CFD}" type="pres">
      <dgm:prSet presAssocID="{5CEE7854-F07F-7145-8E4B-201BB9A4D271}" presName="space" presStyleCnt="0"/>
      <dgm:spPr/>
    </dgm:pt>
    <dgm:pt modelId="{15277DFD-54B2-064D-B1E0-9D7D6CCCD01F}" type="pres">
      <dgm:prSet presAssocID="{AC77C085-B026-E249-BE4D-12B2A9EDD654}" presName="composite" presStyleCnt="0"/>
      <dgm:spPr/>
    </dgm:pt>
    <dgm:pt modelId="{FC5EB949-F268-CA49-B51C-F9E53981496C}" type="pres">
      <dgm:prSet presAssocID="{AC77C085-B026-E249-BE4D-12B2A9EDD654}" presName="LShape" presStyleLbl="alignNode1" presStyleIdx="2" presStyleCnt="3"/>
      <dgm:spPr/>
    </dgm:pt>
    <dgm:pt modelId="{3BCBEBCF-8B5C-CC4B-89AA-5800145CF872}" type="pres">
      <dgm:prSet presAssocID="{AC77C085-B026-E249-BE4D-12B2A9EDD65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A021C17-D886-E643-9057-A20F8CFE1EB0}" srcId="{621A305A-E889-2B44-B40F-C2DBC8965137}" destId="{074593ED-F568-5740-81ED-93A07553599D}" srcOrd="0" destOrd="0" parTransId="{922227ED-445C-884A-98E6-5F947C1729DD}" sibTransId="{490A8723-1EA0-4844-A58A-18AAC70DEBE5}"/>
    <dgm:cxn modelId="{A5F13617-D1E8-BF4D-AFAA-B4BF82947B5C}" srcId="{621A305A-E889-2B44-B40F-C2DBC8965137}" destId="{F2AD4E13-FCE0-BE48-86C0-B2AA2AE22E7E}" srcOrd="1" destOrd="0" parTransId="{38C9C8DD-7317-364C-A5B6-2ECC774D2D3A}" sibTransId="{462F63C2-D0EF-124D-9379-F2FBA2B6258C}"/>
    <dgm:cxn modelId="{5799961B-0CA7-FE4A-8AD9-1A9CD4120A78}" type="presOf" srcId="{505C2143-76B1-3A4C-A76C-93993DE2FC8D}" destId="{3BCBEBCF-8B5C-CC4B-89AA-5800145CF872}" srcOrd="0" destOrd="1" presId="urn:microsoft.com/office/officeart/2009/3/layout/StepUpProcess"/>
    <dgm:cxn modelId="{0E2FB01C-B35B-CD40-967A-F1DD786DB08A}" type="presOf" srcId="{266300D1-F78A-9C48-AE5D-786BBF098AE2}" destId="{3BCBEBCF-8B5C-CC4B-89AA-5800145CF872}" srcOrd="0" destOrd="2" presId="urn:microsoft.com/office/officeart/2009/3/layout/StepUpProcess"/>
    <dgm:cxn modelId="{8309052C-AFAF-404C-8E81-C7E8D47585EA}" type="presOf" srcId="{621A305A-E889-2B44-B40F-C2DBC8965137}" destId="{DE5CBABB-695D-ED45-9864-2308E5C32100}" srcOrd="0" destOrd="0" presId="urn:microsoft.com/office/officeart/2009/3/layout/StepUpProcess"/>
    <dgm:cxn modelId="{09D4DE4D-2EFC-4F47-8ED9-9B748A742962}" srcId="{0F9AEBFA-1ED4-3249-A166-3803002DA333}" destId="{AC77C085-B026-E249-BE4D-12B2A9EDD654}" srcOrd="1" destOrd="0" parTransId="{CC7E223B-3A31-7C40-9AA5-2D71F1C1666F}" sibTransId="{D4354E4B-295E-EF4F-BC8A-F2DC8A7AB1FA}"/>
    <dgm:cxn modelId="{73062453-182A-844B-91ED-E4A961A0CDD4}" srcId="{0F9AEBFA-1ED4-3249-A166-3803002DA333}" destId="{621A305A-E889-2B44-B40F-C2DBC8965137}" srcOrd="0" destOrd="0" parTransId="{BCA05955-E7E5-1944-BB53-0ABFC809F07D}" sibTransId="{5CEE7854-F07F-7145-8E4B-201BB9A4D271}"/>
    <dgm:cxn modelId="{D7D22E7F-1419-7C43-924B-980B1961F77C}" type="presOf" srcId="{02026659-853B-3747-ABDF-0796A38956B4}" destId="{3BCBEBCF-8B5C-CC4B-89AA-5800145CF872}" srcOrd="0" destOrd="3" presId="urn:microsoft.com/office/officeart/2009/3/layout/StepUpProcess"/>
    <dgm:cxn modelId="{E438049A-DFF8-124A-84D5-2CF8A9EB24BD}" type="presOf" srcId="{074593ED-F568-5740-81ED-93A07553599D}" destId="{DE5CBABB-695D-ED45-9864-2308E5C32100}" srcOrd="0" destOrd="1" presId="urn:microsoft.com/office/officeart/2009/3/layout/StepUpProcess"/>
    <dgm:cxn modelId="{4C52F9B2-3248-4543-8666-54FBDE1718C4}" srcId="{AC77C085-B026-E249-BE4D-12B2A9EDD654}" destId="{505C2143-76B1-3A4C-A76C-93993DE2FC8D}" srcOrd="0" destOrd="0" parTransId="{D733CDE5-7D40-2742-8C3E-D6F45D3A34E8}" sibTransId="{E8E8A878-DECE-9D4A-A9B6-BDA02728F091}"/>
    <dgm:cxn modelId="{E56827C2-179D-1C43-9BA1-14AA974CFC6B}" srcId="{AC77C085-B026-E249-BE4D-12B2A9EDD654}" destId="{02026659-853B-3747-ABDF-0796A38956B4}" srcOrd="2" destOrd="0" parTransId="{F5421021-C47B-1740-B2C2-49C39E9D0061}" sibTransId="{67EAF072-68C6-0945-A1FF-9DBADAD96038}"/>
    <dgm:cxn modelId="{3393F6CE-C09B-8F40-9E7B-37013E2C31D9}" type="presOf" srcId="{0F9AEBFA-1ED4-3249-A166-3803002DA333}" destId="{CA1D85B8-0B4E-F54E-89E3-685D821B2B15}" srcOrd="0" destOrd="0" presId="urn:microsoft.com/office/officeart/2009/3/layout/StepUpProcess"/>
    <dgm:cxn modelId="{3C8AF1D5-9357-9C4B-9FE1-A3FDBC9C7FE5}" srcId="{AC77C085-B026-E249-BE4D-12B2A9EDD654}" destId="{266300D1-F78A-9C48-AE5D-786BBF098AE2}" srcOrd="1" destOrd="0" parTransId="{AC9435AC-658A-294A-BD2F-68F921014EA9}" sibTransId="{D5D54D67-6BDF-F748-80AE-EABC8F274654}"/>
    <dgm:cxn modelId="{80741DEA-8284-FD48-9381-8EB487648F92}" type="presOf" srcId="{AC77C085-B026-E249-BE4D-12B2A9EDD654}" destId="{3BCBEBCF-8B5C-CC4B-89AA-5800145CF872}" srcOrd="0" destOrd="0" presId="urn:microsoft.com/office/officeart/2009/3/layout/StepUpProcess"/>
    <dgm:cxn modelId="{F6CFC8F1-87E6-6447-8173-83E284CE9A93}" type="presOf" srcId="{F2AD4E13-FCE0-BE48-86C0-B2AA2AE22E7E}" destId="{DE5CBABB-695D-ED45-9864-2308E5C32100}" srcOrd="0" destOrd="2" presId="urn:microsoft.com/office/officeart/2009/3/layout/StepUpProcess"/>
    <dgm:cxn modelId="{434813E0-3F37-7345-9D73-B5DC5C1774BE}" type="presParOf" srcId="{CA1D85B8-0B4E-F54E-89E3-685D821B2B15}" destId="{7706CBC3-19B5-9940-BF87-B10CB73558BF}" srcOrd="0" destOrd="0" presId="urn:microsoft.com/office/officeart/2009/3/layout/StepUpProcess"/>
    <dgm:cxn modelId="{4F9A1603-E568-D743-8896-32BDB960BFB8}" type="presParOf" srcId="{7706CBC3-19B5-9940-BF87-B10CB73558BF}" destId="{C772080C-EA04-FF41-A136-299899F13A79}" srcOrd="0" destOrd="0" presId="urn:microsoft.com/office/officeart/2009/3/layout/StepUpProcess"/>
    <dgm:cxn modelId="{1C10DDAB-B7F7-4E43-83F6-EF5DB34D617C}" type="presParOf" srcId="{7706CBC3-19B5-9940-BF87-B10CB73558BF}" destId="{DE5CBABB-695D-ED45-9864-2308E5C32100}" srcOrd="1" destOrd="0" presId="urn:microsoft.com/office/officeart/2009/3/layout/StepUpProcess"/>
    <dgm:cxn modelId="{569D8FB2-6B11-3642-BAA2-C8B3B70BE749}" type="presParOf" srcId="{7706CBC3-19B5-9940-BF87-B10CB73558BF}" destId="{D9F160B0-4F9C-9249-9870-B4D4CEDC1260}" srcOrd="2" destOrd="0" presId="urn:microsoft.com/office/officeart/2009/3/layout/StepUpProcess"/>
    <dgm:cxn modelId="{45A8BCF1-AEDA-084B-B973-C16EB80248C9}" type="presParOf" srcId="{CA1D85B8-0B4E-F54E-89E3-685D821B2B15}" destId="{F3EB12FE-AC65-9B47-9646-67BC16253A1B}" srcOrd="1" destOrd="0" presId="urn:microsoft.com/office/officeart/2009/3/layout/StepUpProcess"/>
    <dgm:cxn modelId="{32CBF6E9-878B-6E4A-B965-93EFD55DC548}" type="presParOf" srcId="{F3EB12FE-AC65-9B47-9646-67BC16253A1B}" destId="{06FA2CF3-D60E-FC44-BB7A-3CA586886CFD}" srcOrd="0" destOrd="0" presId="urn:microsoft.com/office/officeart/2009/3/layout/StepUpProcess"/>
    <dgm:cxn modelId="{DD90E74B-59F5-9644-995E-5F564AD2578F}" type="presParOf" srcId="{CA1D85B8-0B4E-F54E-89E3-685D821B2B15}" destId="{15277DFD-54B2-064D-B1E0-9D7D6CCCD01F}" srcOrd="2" destOrd="0" presId="urn:microsoft.com/office/officeart/2009/3/layout/StepUpProcess"/>
    <dgm:cxn modelId="{DC97DB66-5AD6-654F-B806-C5A4CF3B68C5}" type="presParOf" srcId="{15277DFD-54B2-064D-B1E0-9D7D6CCCD01F}" destId="{FC5EB949-F268-CA49-B51C-F9E53981496C}" srcOrd="0" destOrd="0" presId="urn:microsoft.com/office/officeart/2009/3/layout/StepUpProcess"/>
    <dgm:cxn modelId="{611CE5BB-8121-B44F-B4E0-4D8A41CB3F9F}" type="presParOf" srcId="{15277DFD-54B2-064D-B1E0-9D7D6CCCD01F}" destId="{3BCBEBCF-8B5C-CC4B-89AA-5800145CF87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D928D7-6519-D647-B7D4-90FC03BD10C1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2" csCatId="colorful" phldr="1"/>
      <dgm:spPr/>
    </dgm:pt>
    <dgm:pt modelId="{FEDD86D1-D5B9-574C-AA74-5581025913DA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Secure Component Specifications</a:t>
          </a:r>
        </a:p>
      </dgm:t>
    </dgm:pt>
    <dgm:pt modelId="{A330C4DE-AD68-1B47-9213-6B962A6AD407}" type="parTrans" cxnId="{22EA5110-E197-B847-9073-5A8CDBC264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8EA9C64-6EA4-2F40-AB46-FDB837D43FE7}" type="sibTrans" cxnId="{22EA5110-E197-B847-9073-5A8CDBC264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454913E-DD23-8348-9EE1-0029517F4C91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Protection Profiles &amp; Test Suites</a:t>
          </a:r>
        </a:p>
      </dgm:t>
    </dgm:pt>
    <dgm:pt modelId="{5B85313C-F856-484A-B274-E24E2B5A134F}" type="parTrans" cxnId="{99F0B22A-1C02-0D4D-A370-1E58599D0A3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28B41CB-2533-FF41-A785-210677E84C56}" type="sibTrans" cxnId="{99F0B22A-1C02-0D4D-A370-1E58599D0A3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726A0F3-BA62-114E-BF2E-806A9A7383D8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Functional / security</a:t>
          </a:r>
        </a:p>
      </dgm:t>
    </dgm:pt>
    <dgm:pt modelId="{39B831BD-5FC8-3740-A517-A1CC252EEC8D}" type="parTrans" cxnId="{A71495B2-0436-E240-96B5-DFA20F55846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926294B-B251-1347-82C7-9EB8468E5A79}" type="sibTrans" cxnId="{A71495B2-0436-E240-96B5-DFA20F55846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CC1EB14-342B-054E-A9B2-36DA9841A40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3rd Party Certification</a:t>
          </a:r>
        </a:p>
      </dgm:t>
    </dgm:pt>
    <dgm:pt modelId="{812B70EF-0281-F647-8F30-65E583B1204C}" type="parTrans" cxnId="{3B78D79D-BD5B-A347-BDA7-4E958D8347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B1C5983-3D32-7543-A31A-CF29B3EC7FE4}" type="sibTrans" cxnId="{3B78D79D-BD5B-A347-BDA7-4E958D8347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CFE4A03-C73E-B344-AA24-2F88427C611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Interoperable APIs</a:t>
          </a:r>
        </a:p>
      </dgm:t>
    </dgm:pt>
    <dgm:pt modelId="{0209073B-692F-2347-87EE-B5DF51F19EE9}" type="parTrans" cxnId="{F82BAE1A-2345-C244-A981-E2A6C626F30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0B443C2-0B79-CE4C-BE49-F63B935C4EA5}" type="sibTrans" cxnId="{F82BAE1A-2345-C244-A981-E2A6C626F30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2CE5E13-A576-D340-B6C4-C2ED56DCFE89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"I want" this level of security</a:t>
          </a:r>
        </a:p>
      </dgm:t>
    </dgm:pt>
    <dgm:pt modelId="{5EFC8402-F4ED-2742-A125-8769CABAB07D}" type="parTrans" cxnId="{FA9526D4-BC3D-3A44-8DF2-BAC8E156715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E6CABD8-78E1-1948-ABF7-19F6A7940C6A}" type="sibTrans" cxnId="{FA9526D4-BC3D-3A44-8DF2-BAC8E156715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7BFFC4F-F0F4-4348-86DA-0060C4F565E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Publicly available on a royalty free basis</a:t>
          </a:r>
        </a:p>
      </dgm:t>
    </dgm:pt>
    <dgm:pt modelId="{BFD73C26-14DD-1D41-BEDF-0E600916E476}" type="parTrans" cxnId="{5322DE83-4F72-6942-8934-E5389277378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60FBC6-54D8-9045-875C-B8984CE23902}" type="sibTrans" cxnId="{5322DE83-4F72-6942-8934-E5389277378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206A82C-D7DD-D54E-A0F3-EDE3598283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Common set of security needs</a:t>
          </a:r>
        </a:p>
      </dgm:t>
    </dgm:pt>
    <dgm:pt modelId="{BD6B9E0F-061F-404A-B9EA-B47C359E60D7}" type="parTrans" cxnId="{55C3E07A-2D18-984D-BED5-3DA16CEE173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6BEDA41-6A2D-D14C-90DF-C7F7FCA9F658}" type="sibTrans" cxnId="{55C3E07A-2D18-984D-BED5-3DA16CEE173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DAF897-9195-43DB-9A44-B4ED35CF6ECA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Evidence on assurance levels achieved</a:t>
          </a:r>
        </a:p>
      </dgm:t>
    </dgm:pt>
    <dgm:pt modelId="{88D315F2-69BD-4E6C-824D-3CDB427A33E3}" type="parTrans" cxnId="{FF9FA6E0-60F3-4A40-9117-A27C1B84C9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C6A75C-658C-4504-8F25-005A1CC2AB58}" type="sibTrans" cxnId="{FF9FA6E0-60F3-4A40-9117-A27C1B84C9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6389-6F98-3742-9885-1ACFDD906506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2D3DC412-9BDA-E44B-8D25-4119680C850C}" type="parTrans" cxnId="{5A1AB30F-DB73-764F-8D03-2293A0CA2847}">
      <dgm:prSet/>
      <dgm:spPr/>
      <dgm:t>
        <a:bodyPr/>
        <a:lstStyle/>
        <a:p>
          <a:endParaRPr lang="en-GB"/>
        </a:p>
      </dgm:t>
    </dgm:pt>
    <dgm:pt modelId="{2D3F67B4-FBDF-294D-AD8E-DB9CE768FAD0}" type="sibTrans" cxnId="{5A1AB30F-DB73-764F-8D03-2293A0CA2847}">
      <dgm:prSet/>
      <dgm:spPr/>
      <dgm:t>
        <a:bodyPr/>
        <a:lstStyle/>
        <a:p>
          <a:endParaRPr lang="en-GB"/>
        </a:p>
      </dgm:t>
    </dgm:pt>
    <dgm:pt modelId="{B34A4EF9-FDC5-0442-A6F6-33FFFD64100C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DBF8A5D4-B439-E145-AF96-36271F7E0973}" type="parTrans" cxnId="{327003E8-CC2F-BF49-85A2-04CF26157F77}">
      <dgm:prSet/>
      <dgm:spPr/>
      <dgm:t>
        <a:bodyPr/>
        <a:lstStyle/>
        <a:p>
          <a:endParaRPr lang="en-GB"/>
        </a:p>
      </dgm:t>
    </dgm:pt>
    <dgm:pt modelId="{97C2593E-BC7E-C544-820D-5BDFFC091D1E}" type="sibTrans" cxnId="{327003E8-CC2F-BF49-85A2-04CF26157F77}">
      <dgm:prSet/>
      <dgm:spPr/>
      <dgm:t>
        <a:bodyPr/>
        <a:lstStyle/>
        <a:p>
          <a:endParaRPr lang="en-GB"/>
        </a:p>
      </dgm:t>
    </dgm:pt>
    <dgm:pt modelId="{AC87973E-FB5D-D54D-A007-3AF0ED7249E1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15DEA1BE-E940-A744-9F89-9E3E75B6B158}" type="parTrans" cxnId="{725FCC3C-10CC-F540-95DE-2674F61A6058}">
      <dgm:prSet/>
      <dgm:spPr/>
      <dgm:t>
        <a:bodyPr/>
        <a:lstStyle/>
        <a:p>
          <a:endParaRPr lang="en-GB"/>
        </a:p>
      </dgm:t>
    </dgm:pt>
    <dgm:pt modelId="{096EDBF9-94C0-644F-8BA5-350E147C0FC4}" type="sibTrans" cxnId="{725FCC3C-10CC-F540-95DE-2674F61A6058}">
      <dgm:prSet/>
      <dgm:spPr/>
      <dgm:t>
        <a:bodyPr/>
        <a:lstStyle/>
        <a:p>
          <a:endParaRPr lang="en-GB"/>
        </a:p>
      </dgm:t>
    </dgm:pt>
    <dgm:pt modelId="{F4412972-9C5C-F744-AE7B-1706DA3C7780}" type="pres">
      <dgm:prSet presAssocID="{0ED928D7-6519-D647-B7D4-90FC03BD10C1}" presName="Name0" presStyleCnt="0">
        <dgm:presLayoutVars>
          <dgm:dir/>
          <dgm:animOne val="branch"/>
          <dgm:animLvl val="lvl"/>
        </dgm:presLayoutVars>
      </dgm:prSet>
      <dgm:spPr/>
    </dgm:pt>
    <dgm:pt modelId="{E1BCF30E-A067-6048-8362-74016F8FC0D9}" type="pres">
      <dgm:prSet presAssocID="{FEDD86D1-D5B9-574C-AA74-5581025913DA}" presName="chaos" presStyleCnt="0"/>
      <dgm:spPr/>
    </dgm:pt>
    <dgm:pt modelId="{10E9AFAD-14DC-CF47-85D1-D70F2D4D8C4A}" type="pres">
      <dgm:prSet presAssocID="{FEDD86D1-D5B9-574C-AA74-5581025913DA}" presName="parTx1" presStyleLbl="revTx" presStyleIdx="0" presStyleCnt="5"/>
      <dgm:spPr/>
    </dgm:pt>
    <dgm:pt modelId="{32F9C5D6-204E-E94C-B1BA-7866D496397A}" type="pres">
      <dgm:prSet presAssocID="{FEDD86D1-D5B9-574C-AA74-5581025913DA}" presName="desTx1" presStyleLbl="revTx" presStyleIdx="1" presStyleCnt="5">
        <dgm:presLayoutVars>
          <dgm:bulletEnabled val="1"/>
        </dgm:presLayoutVars>
      </dgm:prSet>
      <dgm:spPr/>
    </dgm:pt>
    <dgm:pt modelId="{333F1BF1-E2BF-A640-9CEA-20DA785EB664}" type="pres">
      <dgm:prSet presAssocID="{FEDD86D1-D5B9-574C-AA74-5581025913DA}" presName="c1" presStyleLbl="node1" presStyleIdx="0" presStyleCnt="19"/>
      <dgm:spPr/>
    </dgm:pt>
    <dgm:pt modelId="{47FC551F-D48B-F441-AC4C-6DBABCB31F8B}" type="pres">
      <dgm:prSet presAssocID="{FEDD86D1-D5B9-574C-AA74-5581025913DA}" presName="c2" presStyleLbl="node1" presStyleIdx="1" presStyleCnt="19"/>
      <dgm:spPr/>
    </dgm:pt>
    <dgm:pt modelId="{C6C1A59A-CB2B-7648-9ACA-497EA86037D4}" type="pres">
      <dgm:prSet presAssocID="{FEDD86D1-D5B9-574C-AA74-5581025913DA}" presName="c3" presStyleLbl="node1" presStyleIdx="2" presStyleCnt="19"/>
      <dgm:spPr/>
    </dgm:pt>
    <dgm:pt modelId="{A934A213-A8B6-9842-8C88-E42BD905709D}" type="pres">
      <dgm:prSet presAssocID="{FEDD86D1-D5B9-574C-AA74-5581025913DA}" presName="c4" presStyleLbl="node1" presStyleIdx="3" presStyleCnt="19"/>
      <dgm:spPr/>
    </dgm:pt>
    <dgm:pt modelId="{36091AB7-6CA6-BC4F-8C39-7E1112F72A65}" type="pres">
      <dgm:prSet presAssocID="{FEDD86D1-D5B9-574C-AA74-5581025913DA}" presName="c5" presStyleLbl="node1" presStyleIdx="4" presStyleCnt="19"/>
      <dgm:spPr/>
    </dgm:pt>
    <dgm:pt modelId="{35376998-EB66-6847-851D-CDF07B450A2B}" type="pres">
      <dgm:prSet presAssocID="{FEDD86D1-D5B9-574C-AA74-5581025913DA}" presName="c6" presStyleLbl="node1" presStyleIdx="5" presStyleCnt="19"/>
      <dgm:spPr/>
    </dgm:pt>
    <dgm:pt modelId="{CAE30F43-1252-A442-B1A5-951F242E798E}" type="pres">
      <dgm:prSet presAssocID="{FEDD86D1-D5B9-574C-AA74-5581025913DA}" presName="c7" presStyleLbl="node1" presStyleIdx="6" presStyleCnt="19"/>
      <dgm:spPr/>
    </dgm:pt>
    <dgm:pt modelId="{BBB631CC-FB34-9D43-8A41-40083CA91043}" type="pres">
      <dgm:prSet presAssocID="{FEDD86D1-D5B9-574C-AA74-5581025913DA}" presName="c8" presStyleLbl="node1" presStyleIdx="7" presStyleCnt="19"/>
      <dgm:spPr/>
    </dgm:pt>
    <dgm:pt modelId="{7CFBEE49-5F37-A042-8AC1-BDC9BC5563F8}" type="pres">
      <dgm:prSet presAssocID="{FEDD86D1-D5B9-574C-AA74-5581025913DA}" presName="c9" presStyleLbl="node1" presStyleIdx="8" presStyleCnt="19"/>
      <dgm:spPr/>
    </dgm:pt>
    <dgm:pt modelId="{464726DD-1A2E-9844-9D20-B7D0B5DECD69}" type="pres">
      <dgm:prSet presAssocID="{FEDD86D1-D5B9-574C-AA74-5581025913DA}" presName="c10" presStyleLbl="node1" presStyleIdx="9" presStyleCnt="19"/>
      <dgm:spPr/>
    </dgm:pt>
    <dgm:pt modelId="{222A810F-2209-3449-A195-18E0B429ED04}" type="pres">
      <dgm:prSet presAssocID="{FEDD86D1-D5B9-574C-AA74-5581025913DA}" presName="c11" presStyleLbl="node1" presStyleIdx="10" presStyleCnt="19"/>
      <dgm:spPr/>
    </dgm:pt>
    <dgm:pt modelId="{4A01FA7A-9566-DC49-B68C-DE4C01548A62}" type="pres">
      <dgm:prSet presAssocID="{FEDD86D1-D5B9-574C-AA74-5581025913DA}" presName="c12" presStyleLbl="node1" presStyleIdx="11" presStyleCnt="19"/>
      <dgm:spPr/>
    </dgm:pt>
    <dgm:pt modelId="{7634F293-DBBE-3D4C-B672-402C7DC5F46B}" type="pres">
      <dgm:prSet presAssocID="{FEDD86D1-D5B9-574C-AA74-5581025913DA}" presName="c13" presStyleLbl="node1" presStyleIdx="12" presStyleCnt="19"/>
      <dgm:spPr/>
    </dgm:pt>
    <dgm:pt modelId="{D765BE6B-A583-EA47-8169-7420C4379D5D}" type="pres">
      <dgm:prSet presAssocID="{FEDD86D1-D5B9-574C-AA74-5581025913DA}" presName="c14" presStyleLbl="node1" presStyleIdx="13" presStyleCnt="19"/>
      <dgm:spPr/>
    </dgm:pt>
    <dgm:pt modelId="{CAD86349-B18F-4142-89A5-8B03DC53F24C}" type="pres">
      <dgm:prSet presAssocID="{FEDD86D1-D5B9-574C-AA74-5581025913DA}" presName="c15" presStyleLbl="node1" presStyleIdx="14" presStyleCnt="19"/>
      <dgm:spPr/>
    </dgm:pt>
    <dgm:pt modelId="{FABC58B6-B27F-3B43-9743-A509C9E126F6}" type="pres">
      <dgm:prSet presAssocID="{FEDD86D1-D5B9-574C-AA74-5581025913DA}" presName="c16" presStyleLbl="node1" presStyleIdx="15" presStyleCnt="19"/>
      <dgm:spPr/>
    </dgm:pt>
    <dgm:pt modelId="{5115A084-CF3D-C140-919D-E1E8F545E3D0}" type="pres">
      <dgm:prSet presAssocID="{FEDD86D1-D5B9-574C-AA74-5581025913DA}" presName="c17" presStyleLbl="node1" presStyleIdx="16" presStyleCnt="19"/>
      <dgm:spPr/>
    </dgm:pt>
    <dgm:pt modelId="{00DA4CF3-3614-2C4F-A707-D4B212012168}" type="pres">
      <dgm:prSet presAssocID="{FEDD86D1-D5B9-574C-AA74-5581025913DA}" presName="c18" presStyleLbl="node1" presStyleIdx="17" presStyleCnt="19"/>
      <dgm:spPr/>
    </dgm:pt>
    <dgm:pt modelId="{1CF5A585-82D8-BF4D-9434-2CF36EEC0D06}" type="pres">
      <dgm:prSet presAssocID="{48EA9C64-6EA4-2F40-AB46-FDB837D43FE7}" presName="chevronComposite1" presStyleCnt="0"/>
      <dgm:spPr/>
    </dgm:pt>
    <dgm:pt modelId="{EE93B852-F90D-1241-A7D6-6CE3CC88D618}" type="pres">
      <dgm:prSet presAssocID="{48EA9C64-6EA4-2F40-AB46-FDB837D43FE7}" presName="chevron1" presStyleLbl="sibTrans2D1" presStyleIdx="0" presStyleCnt="2"/>
      <dgm:spPr/>
    </dgm:pt>
    <dgm:pt modelId="{55C91029-9755-FC40-9346-5E5A7EEC3F4B}" type="pres">
      <dgm:prSet presAssocID="{48EA9C64-6EA4-2F40-AB46-FDB837D43FE7}" presName="spChevron1" presStyleCnt="0"/>
      <dgm:spPr/>
    </dgm:pt>
    <dgm:pt modelId="{1E226A5D-AC75-AA45-B97E-F05F83AD63BA}" type="pres">
      <dgm:prSet presAssocID="{9454913E-DD23-8348-9EE1-0029517F4C91}" presName="middle" presStyleCnt="0"/>
      <dgm:spPr/>
    </dgm:pt>
    <dgm:pt modelId="{09536B07-3144-5749-82E1-2523CCA7162A}" type="pres">
      <dgm:prSet presAssocID="{9454913E-DD23-8348-9EE1-0029517F4C91}" presName="parTxMid" presStyleLbl="revTx" presStyleIdx="2" presStyleCnt="5"/>
      <dgm:spPr/>
    </dgm:pt>
    <dgm:pt modelId="{19E32BEC-D710-0441-86CF-FB193BE0D03A}" type="pres">
      <dgm:prSet presAssocID="{9454913E-DD23-8348-9EE1-0029517F4C91}" presName="desTxMid" presStyleLbl="revTx" presStyleIdx="3" presStyleCnt="5">
        <dgm:presLayoutVars>
          <dgm:bulletEnabled val="1"/>
        </dgm:presLayoutVars>
      </dgm:prSet>
      <dgm:spPr/>
    </dgm:pt>
    <dgm:pt modelId="{75EC4C9B-166F-D843-A0A9-BFFD3172C6B5}" type="pres">
      <dgm:prSet presAssocID="{9454913E-DD23-8348-9EE1-0029517F4C91}" presName="spMid" presStyleCnt="0"/>
      <dgm:spPr/>
    </dgm:pt>
    <dgm:pt modelId="{5D3B8918-6C28-3248-B34F-BD4F3E00D830}" type="pres">
      <dgm:prSet presAssocID="{328B41CB-2533-FF41-A785-210677E84C56}" presName="chevronComposite1" presStyleCnt="0"/>
      <dgm:spPr/>
    </dgm:pt>
    <dgm:pt modelId="{CD84834C-7F27-2E47-9535-EB67FA840C72}" type="pres">
      <dgm:prSet presAssocID="{328B41CB-2533-FF41-A785-210677E84C56}" presName="chevron1" presStyleLbl="sibTrans2D1" presStyleIdx="1" presStyleCnt="2"/>
      <dgm:spPr/>
    </dgm:pt>
    <dgm:pt modelId="{B89B3E30-9FAE-1B41-9481-2E4078505E01}" type="pres">
      <dgm:prSet presAssocID="{328B41CB-2533-FF41-A785-210677E84C56}" presName="spChevron1" presStyleCnt="0"/>
      <dgm:spPr/>
    </dgm:pt>
    <dgm:pt modelId="{A215AB89-04AD-CA40-8DDD-9F856A4F81D3}" type="pres">
      <dgm:prSet presAssocID="{7CC1EB14-342B-054E-A9B2-36DA9841A404}" presName="last" presStyleCnt="0"/>
      <dgm:spPr/>
    </dgm:pt>
    <dgm:pt modelId="{6C02F7DB-5037-8C41-BA23-1D79E3EA386E}" type="pres">
      <dgm:prSet presAssocID="{7CC1EB14-342B-054E-A9B2-36DA9841A404}" presName="circleTx" presStyleLbl="node1" presStyleIdx="18" presStyleCnt="19"/>
      <dgm:spPr/>
    </dgm:pt>
    <dgm:pt modelId="{80C756EB-C285-6B4D-9081-111525DEF93E}" type="pres">
      <dgm:prSet presAssocID="{7CC1EB14-342B-054E-A9B2-36DA9841A404}" presName="desTxN" presStyleLbl="revTx" presStyleIdx="4" presStyleCnt="5">
        <dgm:presLayoutVars>
          <dgm:bulletEnabled val="1"/>
        </dgm:presLayoutVars>
      </dgm:prSet>
      <dgm:spPr/>
    </dgm:pt>
    <dgm:pt modelId="{AEFE106F-EF6A-8A4B-975A-1F8807944D92}" type="pres">
      <dgm:prSet presAssocID="{7CC1EB14-342B-054E-A9B2-36DA9841A404}" presName="spN" presStyleCnt="0"/>
      <dgm:spPr/>
    </dgm:pt>
  </dgm:ptLst>
  <dgm:cxnLst>
    <dgm:cxn modelId="{5A1AB30F-DB73-764F-8D03-2293A0CA2847}" srcId="{FEDD86D1-D5B9-574C-AA74-5581025913DA}" destId="{96206389-6F98-3742-9885-1ACFDD906506}" srcOrd="1" destOrd="0" parTransId="{2D3DC412-9BDA-E44B-8D25-4119680C850C}" sibTransId="{2D3F67B4-FBDF-294D-AD8E-DB9CE768FAD0}"/>
    <dgm:cxn modelId="{22EA5110-E197-B847-9073-5A8CDBC264E5}" srcId="{0ED928D7-6519-D647-B7D4-90FC03BD10C1}" destId="{FEDD86D1-D5B9-574C-AA74-5581025913DA}" srcOrd="0" destOrd="0" parTransId="{A330C4DE-AD68-1B47-9213-6B962A6AD407}" sibTransId="{48EA9C64-6EA4-2F40-AB46-FDB837D43FE7}"/>
    <dgm:cxn modelId="{A32F1612-FB06-E141-A473-B002613A21BC}" type="presOf" srcId="{7CC1EB14-342B-054E-A9B2-36DA9841A404}" destId="{6C02F7DB-5037-8C41-BA23-1D79E3EA386E}" srcOrd="0" destOrd="0" presId="urn:microsoft.com/office/officeart/2009/3/layout/RandomtoResultProcess"/>
    <dgm:cxn modelId="{F82BAE1A-2345-C244-A981-E2A6C626F30D}" srcId="{FEDD86D1-D5B9-574C-AA74-5581025913DA}" destId="{4CFE4A03-C73E-B344-AA24-2F88427C6114}" srcOrd="0" destOrd="0" parTransId="{0209073B-692F-2347-87EE-B5DF51F19EE9}" sibTransId="{D0B443C2-0B79-CE4C-BE49-F63B935C4EA5}"/>
    <dgm:cxn modelId="{99F0B22A-1C02-0D4D-A370-1E58599D0A3A}" srcId="{0ED928D7-6519-D647-B7D4-90FC03BD10C1}" destId="{9454913E-DD23-8348-9EE1-0029517F4C91}" srcOrd="1" destOrd="0" parTransId="{5B85313C-F856-484A-B274-E24E2B5A134F}" sibTransId="{328B41CB-2533-FF41-A785-210677E84C56}"/>
    <dgm:cxn modelId="{499A733B-BE3F-8040-9554-0BFC3E35D19E}" type="presOf" srcId="{AC87973E-FB5D-D54D-A007-3AF0ED7249E1}" destId="{80C756EB-C285-6B4D-9081-111525DEF93E}" srcOrd="0" destOrd="1" presId="urn:microsoft.com/office/officeart/2009/3/layout/RandomtoResultProcess"/>
    <dgm:cxn modelId="{725FCC3C-10CC-F540-95DE-2674F61A6058}" srcId="{7CC1EB14-342B-054E-A9B2-36DA9841A404}" destId="{AC87973E-FB5D-D54D-A007-3AF0ED7249E1}" srcOrd="1" destOrd="0" parTransId="{15DEA1BE-E940-A744-9F89-9E3E75B6B158}" sibTransId="{096EDBF9-94C0-644F-8BA5-350E147C0FC4}"/>
    <dgm:cxn modelId="{A6DB3E51-0451-8843-9574-78EA9F63EBDA}" type="presOf" srcId="{F726A0F3-BA62-114E-BF2E-806A9A7383D8}" destId="{80C756EB-C285-6B4D-9081-111525DEF93E}" srcOrd="0" destOrd="0" presId="urn:microsoft.com/office/officeart/2009/3/layout/RandomtoResultProcess"/>
    <dgm:cxn modelId="{9B2BD85B-D2D7-3645-800E-51647AFD21A1}" type="presOf" srcId="{D206A82C-D7DD-D54E-A0F3-EDE359828342}" destId="{19E32BEC-D710-0441-86CF-FB193BE0D03A}" srcOrd="0" destOrd="0" presId="urn:microsoft.com/office/officeart/2009/3/layout/RandomtoResultProcess"/>
    <dgm:cxn modelId="{CAC91069-CAD6-D746-819F-5E4573F66D5A}" type="presOf" srcId="{52CE5E13-A576-D340-B6C4-C2ED56DCFE89}" destId="{19E32BEC-D710-0441-86CF-FB193BE0D03A}" srcOrd="0" destOrd="2" presId="urn:microsoft.com/office/officeart/2009/3/layout/RandomtoResultProcess"/>
    <dgm:cxn modelId="{55C3E07A-2D18-984D-BED5-3DA16CEE1739}" srcId="{9454913E-DD23-8348-9EE1-0029517F4C91}" destId="{D206A82C-D7DD-D54E-A0F3-EDE359828342}" srcOrd="0" destOrd="0" parTransId="{BD6B9E0F-061F-404A-B9EA-B47C359E60D7}" sibTransId="{A6BEDA41-6A2D-D14C-90DF-C7F7FCA9F658}"/>
    <dgm:cxn modelId="{5322DE83-4F72-6942-8934-E53892773787}" srcId="{FEDD86D1-D5B9-574C-AA74-5581025913DA}" destId="{37BFFC4F-F0F4-4348-86DA-0060C4F565E7}" srcOrd="2" destOrd="0" parTransId="{BFD73C26-14DD-1D41-BEDF-0E600916E476}" sibTransId="{1F60FBC6-54D8-9045-875C-B8984CE23902}"/>
    <dgm:cxn modelId="{4D53AB9B-CFEF-844D-B936-E28A673E5847}" type="presOf" srcId="{4CFE4A03-C73E-B344-AA24-2F88427C6114}" destId="{32F9C5D6-204E-E94C-B1BA-7866D496397A}" srcOrd="0" destOrd="0" presId="urn:microsoft.com/office/officeart/2009/3/layout/RandomtoResultProcess"/>
    <dgm:cxn modelId="{9189869D-6ABC-B744-8CCB-D29FCB819CC2}" type="presOf" srcId="{B34A4EF9-FDC5-0442-A6F6-33FFFD64100C}" destId="{19E32BEC-D710-0441-86CF-FB193BE0D03A}" srcOrd="0" destOrd="1" presId="urn:microsoft.com/office/officeart/2009/3/layout/RandomtoResultProcess"/>
    <dgm:cxn modelId="{3B78D79D-BD5B-A347-BDA7-4E958D83470C}" srcId="{0ED928D7-6519-D647-B7D4-90FC03BD10C1}" destId="{7CC1EB14-342B-054E-A9B2-36DA9841A404}" srcOrd="2" destOrd="0" parTransId="{812B70EF-0281-F647-8F30-65E583B1204C}" sibTransId="{4B1C5983-3D32-7543-A31A-CF29B3EC7FE4}"/>
    <dgm:cxn modelId="{E59C1DA0-87B7-404D-8794-E2EAB69261B3}" type="presOf" srcId="{91DAF897-9195-43DB-9A44-B4ED35CF6ECA}" destId="{80C756EB-C285-6B4D-9081-111525DEF93E}" srcOrd="0" destOrd="2" presId="urn:microsoft.com/office/officeart/2009/3/layout/RandomtoResultProcess"/>
    <dgm:cxn modelId="{A5E0A6AA-D3D0-A740-8DE3-D03A0B08CDCA}" type="presOf" srcId="{96206389-6F98-3742-9885-1ACFDD906506}" destId="{32F9C5D6-204E-E94C-B1BA-7866D496397A}" srcOrd="0" destOrd="1" presId="urn:microsoft.com/office/officeart/2009/3/layout/RandomtoResultProcess"/>
    <dgm:cxn modelId="{0CA326AE-3FFF-B247-8EE5-EAB802FE7D68}" type="presOf" srcId="{9454913E-DD23-8348-9EE1-0029517F4C91}" destId="{09536B07-3144-5749-82E1-2523CCA7162A}" srcOrd="0" destOrd="0" presId="urn:microsoft.com/office/officeart/2009/3/layout/RandomtoResultProcess"/>
    <dgm:cxn modelId="{A71495B2-0436-E240-96B5-DFA20F55846D}" srcId="{7CC1EB14-342B-054E-A9B2-36DA9841A404}" destId="{F726A0F3-BA62-114E-BF2E-806A9A7383D8}" srcOrd="0" destOrd="0" parTransId="{39B831BD-5FC8-3740-A517-A1CC252EEC8D}" sibTransId="{5926294B-B251-1347-82C7-9EB8468E5A79}"/>
    <dgm:cxn modelId="{FA9526D4-BC3D-3A44-8DF2-BAC8E1567157}" srcId="{9454913E-DD23-8348-9EE1-0029517F4C91}" destId="{52CE5E13-A576-D340-B6C4-C2ED56DCFE89}" srcOrd="2" destOrd="0" parTransId="{5EFC8402-F4ED-2742-A125-8769CABAB07D}" sibTransId="{9E6CABD8-78E1-1948-ABF7-19F6A7940C6A}"/>
    <dgm:cxn modelId="{2B7559D8-1366-994B-924A-8DC94192464A}" type="presOf" srcId="{37BFFC4F-F0F4-4348-86DA-0060C4F565E7}" destId="{32F9C5D6-204E-E94C-B1BA-7866D496397A}" srcOrd="0" destOrd="2" presId="urn:microsoft.com/office/officeart/2009/3/layout/RandomtoResultProcess"/>
    <dgm:cxn modelId="{D50E3AD9-E314-6F4D-88CA-A22C70683AB1}" type="presOf" srcId="{0ED928D7-6519-D647-B7D4-90FC03BD10C1}" destId="{F4412972-9C5C-F744-AE7B-1706DA3C7780}" srcOrd="0" destOrd="0" presId="urn:microsoft.com/office/officeart/2009/3/layout/RandomtoResultProcess"/>
    <dgm:cxn modelId="{FF9FA6E0-60F3-4A40-9117-A27C1B84C9CF}" srcId="{7CC1EB14-342B-054E-A9B2-36DA9841A404}" destId="{91DAF897-9195-43DB-9A44-B4ED35CF6ECA}" srcOrd="2" destOrd="0" parTransId="{88D315F2-69BD-4E6C-824D-3CDB427A33E3}" sibTransId="{12C6A75C-658C-4504-8F25-005A1CC2AB58}"/>
    <dgm:cxn modelId="{327003E8-CC2F-BF49-85A2-04CF26157F77}" srcId="{9454913E-DD23-8348-9EE1-0029517F4C91}" destId="{B34A4EF9-FDC5-0442-A6F6-33FFFD64100C}" srcOrd="1" destOrd="0" parTransId="{DBF8A5D4-B439-E145-AF96-36271F7E0973}" sibTransId="{97C2593E-BC7E-C544-820D-5BDFFC091D1E}"/>
    <dgm:cxn modelId="{9A0BC8F2-BDE4-AF45-8F10-8E4D5A9DDFFA}" type="presOf" srcId="{FEDD86D1-D5B9-574C-AA74-5581025913DA}" destId="{10E9AFAD-14DC-CF47-85D1-D70F2D4D8C4A}" srcOrd="0" destOrd="0" presId="urn:microsoft.com/office/officeart/2009/3/layout/RandomtoResultProcess"/>
    <dgm:cxn modelId="{5C82560E-FB16-4E43-8B7C-EB977E21265B}" type="presParOf" srcId="{F4412972-9C5C-F744-AE7B-1706DA3C7780}" destId="{E1BCF30E-A067-6048-8362-74016F8FC0D9}" srcOrd="0" destOrd="0" presId="urn:microsoft.com/office/officeart/2009/3/layout/RandomtoResultProcess"/>
    <dgm:cxn modelId="{A3A6124F-058E-7848-B3EE-FC0DBD4891F8}" type="presParOf" srcId="{E1BCF30E-A067-6048-8362-74016F8FC0D9}" destId="{10E9AFAD-14DC-CF47-85D1-D70F2D4D8C4A}" srcOrd="0" destOrd="0" presId="urn:microsoft.com/office/officeart/2009/3/layout/RandomtoResultProcess"/>
    <dgm:cxn modelId="{A48E6D69-AFA7-0E49-8FE8-3B01150D67FB}" type="presParOf" srcId="{E1BCF30E-A067-6048-8362-74016F8FC0D9}" destId="{32F9C5D6-204E-E94C-B1BA-7866D496397A}" srcOrd="1" destOrd="0" presId="urn:microsoft.com/office/officeart/2009/3/layout/RandomtoResultProcess"/>
    <dgm:cxn modelId="{CC482C2C-8160-7343-A111-7A24839F2854}" type="presParOf" srcId="{E1BCF30E-A067-6048-8362-74016F8FC0D9}" destId="{333F1BF1-E2BF-A640-9CEA-20DA785EB664}" srcOrd="2" destOrd="0" presId="urn:microsoft.com/office/officeart/2009/3/layout/RandomtoResultProcess"/>
    <dgm:cxn modelId="{65570C1B-C640-524F-A93E-E4286A37661D}" type="presParOf" srcId="{E1BCF30E-A067-6048-8362-74016F8FC0D9}" destId="{47FC551F-D48B-F441-AC4C-6DBABCB31F8B}" srcOrd="3" destOrd="0" presId="urn:microsoft.com/office/officeart/2009/3/layout/RandomtoResultProcess"/>
    <dgm:cxn modelId="{EA0BAF46-B67A-0548-AA71-7DC77BBB3F8A}" type="presParOf" srcId="{E1BCF30E-A067-6048-8362-74016F8FC0D9}" destId="{C6C1A59A-CB2B-7648-9ACA-497EA86037D4}" srcOrd="4" destOrd="0" presId="urn:microsoft.com/office/officeart/2009/3/layout/RandomtoResultProcess"/>
    <dgm:cxn modelId="{86701FA0-24D8-D348-B11F-5E8F5E69C706}" type="presParOf" srcId="{E1BCF30E-A067-6048-8362-74016F8FC0D9}" destId="{A934A213-A8B6-9842-8C88-E42BD905709D}" srcOrd="5" destOrd="0" presId="urn:microsoft.com/office/officeart/2009/3/layout/RandomtoResultProcess"/>
    <dgm:cxn modelId="{A07A1098-AB6C-7648-988D-404F43CC3CD0}" type="presParOf" srcId="{E1BCF30E-A067-6048-8362-74016F8FC0D9}" destId="{36091AB7-6CA6-BC4F-8C39-7E1112F72A65}" srcOrd="6" destOrd="0" presId="urn:microsoft.com/office/officeart/2009/3/layout/RandomtoResultProcess"/>
    <dgm:cxn modelId="{73D11AB1-B4A5-354D-9674-6C9EDFE78ABB}" type="presParOf" srcId="{E1BCF30E-A067-6048-8362-74016F8FC0D9}" destId="{35376998-EB66-6847-851D-CDF07B450A2B}" srcOrd="7" destOrd="0" presId="urn:microsoft.com/office/officeart/2009/3/layout/RandomtoResultProcess"/>
    <dgm:cxn modelId="{A7A2E682-3FC3-9D44-B92C-A4670B7542F1}" type="presParOf" srcId="{E1BCF30E-A067-6048-8362-74016F8FC0D9}" destId="{CAE30F43-1252-A442-B1A5-951F242E798E}" srcOrd="8" destOrd="0" presId="urn:microsoft.com/office/officeart/2009/3/layout/RandomtoResultProcess"/>
    <dgm:cxn modelId="{79A6B36A-E25E-7744-A762-DB9BC58CA4A2}" type="presParOf" srcId="{E1BCF30E-A067-6048-8362-74016F8FC0D9}" destId="{BBB631CC-FB34-9D43-8A41-40083CA91043}" srcOrd="9" destOrd="0" presId="urn:microsoft.com/office/officeart/2009/3/layout/RandomtoResultProcess"/>
    <dgm:cxn modelId="{2059D082-0C8D-1242-987C-228DC2025087}" type="presParOf" srcId="{E1BCF30E-A067-6048-8362-74016F8FC0D9}" destId="{7CFBEE49-5F37-A042-8AC1-BDC9BC5563F8}" srcOrd="10" destOrd="0" presId="urn:microsoft.com/office/officeart/2009/3/layout/RandomtoResultProcess"/>
    <dgm:cxn modelId="{0D4DDC4C-19C4-4142-A5E5-945E1E3EEB5D}" type="presParOf" srcId="{E1BCF30E-A067-6048-8362-74016F8FC0D9}" destId="{464726DD-1A2E-9844-9D20-B7D0B5DECD69}" srcOrd="11" destOrd="0" presId="urn:microsoft.com/office/officeart/2009/3/layout/RandomtoResultProcess"/>
    <dgm:cxn modelId="{B89A6A10-CC31-9041-A59D-16AC9C342B9E}" type="presParOf" srcId="{E1BCF30E-A067-6048-8362-74016F8FC0D9}" destId="{222A810F-2209-3449-A195-18E0B429ED04}" srcOrd="12" destOrd="0" presId="urn:microsoft.com/office/officeart/2009/3/layout/RandomtoResultProcess"/>
    <dgm:cxn modelId="{1731A528-E9B6-2E48-A6BC-0C69B696B1D7}" type="presParOf" srcId="{E1BCF30E-A067-6048-8362-74016F8FC0D9}" destId="{4A01FA7A-9566-DC49-B68C-DE4C01548A62}" srcOrd="13" destOrd="0" presId="urn:microsoft.com/office/officeart/2009/3/layout/RandomtoResultProcess"/>
    <dgm:cxn modelId="{A8B9D999-8C39-F140-A186-E5109008C04A}" type="presParOf" srcId="{E1BCF30E-A067-6048-8362-74016F8FC0D9}" destId="{7634F293-DBBE-3D4C-B672-402C7DC5F46B}" srcOrd="14" destOrd="0" presId="urn:microsoft.com/office/officeart/2009/3/layout/RandomtoResultProcess"/>
    <dgm:cxn modelId="{9A57D41F-A2EE-BA42-9B42-463053992054}" type="presParOf" srcId="{E1BCF30E-A067-6048-8362-74016F8FC0D9}" destId="{D765BE6B-A583-EA47-8169-7420C4379D5D}" srcOrd="15" destOrd="0" presId="urn:microsoft.com/office/officeart/2009/3/layout/RandomtoResultProcess"/>
    <dgm:cxn modelId="{E51ADEAB-F845-D94C-926A-F91BA5D11F15}" type="presParOf" srcId="{E1BCF30E-A067-6048-8362-74016F8FC0D9}" destId="{CAD86349-B18F-4142-89A5-8B03DC53F24C}" srcOrd="16" destOrd="0" presId="urn:microsoft.com/office/officeart/2009/3/layout/RandomtoResultProcess"/>
    <dgm:cxn modelId="{E1DC353D-FBED-6840-9C36-5C4A66062F15}" type="presParOf" srcId="{E1BCF30E-A067-6048-8362-74016F8FC0D9}" destId="{FABC58B6-B27F-3B43-9743-A509C9E126F6}" srcOrd="17" destOrd="0" presId="urn:microsoft.com/office/officeart/2009/3/layout/RandomtoResultProcess"/>
    <dgm:cxn modelId="{95471357-2EE8-0045-A20F-2AB5B855C2A9}" type="presParOf" srcId="{E1BCF30E-A067-6048-8362-74016F8FC0D9}" destId="{5115A084-CF3D-C140-919D-E1E8F545E3D0}" srcOrd="18" destOrd="0" presId="urn:microsoft.com/office/officeart/2009/3/layout/RandomtoResultProcess"/>
    <dgm:cxn modelId="{A8A6F96D-5458-B044-8D2E-2793EB603787}" type="presParOf" srcId="{E1BCF30E-A067-6048-8362-74016F8FC0D9}" destId="{00DA4CF3-3614-2C4F-A707-D4B212012168}" srcOrd="19" destOrd="0" presId="urn:microsoft.com/office/officeart/2009/3/layout/RandomtoResultProcess"/>
    <dgm:cxn modelId="{DBEECB96-E04D-3844-AECD-8CAB91335E3E}" type="presParOf" srcId="{F4412972-9C5C-F744-AE7B-1706DA3C7780}" destId="{1CF5A585-82D8-BF4D-9434-2CF36EEC0D06}" srcOrd="1" destOrd="0" presId="urn:microsoft.com/office/officeart/2009/3/layout/RandomtoResultProcess"/>
    <dgm:cxn modelId="{CED638AC-10F9-CD4A-866B-724AC9982B9D}" type="presParOf" srcId="{1CF5A585-82D8-BF4D-9434-2CF36EEC0D06}" destId="{EE93B852-F90D-1241-A7D6-6CE3CC88D618}" srcOrd="0" destOrd="0" presId="urn:microsoft.com/office/officeart/2009/3/layout/RandomtoResultProcess"/>
    <dgm:cxn modelId="{C1A71D85-068F-A04B-964B-B9C0E314AF3E}" type="presParOf" srcId="{1CF5A585-82D8-BF4D-9434-2CF36EEC0D06}" destId="{55C91029-9755-FC40-9346-5E5A7EEC3F4B}" srcOrd="1" destOrd="0" presId="urn:microsoft.com/office/officeart/2009/3/layout/RandomtoResultProcess"/>
    <dgm:cxn modelId="{E65A7CC5-3075-E641-9781-78466A7018EF}" type="presParOf" srcId="{F4412972-9C5C-F744-AE7B-1706DA3C7780}" destId="{1E226A5D-AC75-AA45-B97E-F05F83AD63BA}" srcOrd="2" destOrd="0" presId="urn:microsoft.com/office/officeart/2009/3/layout/RandomtoResultProcess"/>
    <dgm:cxn modelId="{9C2ED213-B6A1-4442-BE6C-80F1AF99E35D}" type="presParOf" srcId="{1E226A5D-AC75-AA45-B97E-F05F83AD63BA}" destId="{09536B07-3144-5749-82E1-2523CCA7162A}" srcOrd="0" destOrd="0" presId="urn:microsoft.com/office/officeart/2009/3/layout/RandomtoResultProcess"/>
    <dgm:cxn modelId="{A268A71E-657F-DA48-878C-22625070A635}" type="presParOf" srcId="{1E226A5D-AC75-AA45-B97E-F05F83AD63BA}" destId="{19E32BEC-D710-0441-86CF-FB193BE0D03A}" srcOrd="1" destOrd="0" presId="urn:microsoft.com/office/officeart/2009/3/layout/RandomtoResultProcess"/>
    <dgm:cxn modelId="{9D6E8242-21A8-0E4C-92EA-5266548A1650}" type="presParOf" srcId="{1E226A5D-AC75-AA45-B97E-F05F83AD63BA}" destId="{75EC4C9B-166F-D843-A0A9-BFFD3172C6B5}" srcOrd="2" destOrd="0" presId="urn:microsoft.com/office/officeart/2009/3/layout/RandomtoResultProcess"/>
    <dgm:cxn modelId="{002ECB37-BC8A-8B40-AF07-C0859CF4B95B}" type="presParOf" srcId="{F4412972-9C5C-F744-AE7B-1706DA3C7780}" destId="{5D3B8918-6C28-3248-B34F-BD4F3E00D830}" srcOrd="3" destOrd="0" presId="urn:microsoft.com/office/officeart/2009/3/layout/RandomtoResultProcess"/>
    <dgm:cxn modelId="{2CDABBFB-E416-9145-B125-004E25BF0173}" type="presParOf" srcId="{5D3B8918-6C28-3248-B34F-BD4F3E00D830}" destId="{CD84834C-7F27-2E47-9535-EB67FA840C72}" srcOrd="0" destOrd="0" presId="urn:microsoft.com/office/officeart/2009/3/layout/RandomtoResultProcess"/>
    <dgm:cxn modelId="{A5D9455D-95E3-9542-B040-61B740FD9723}" type="presParOf" srcId="{5D3B8918-6C28-3248-B34F-BD4F3E00D830}" destId="{B89B3E30-9FAE-1B41-9481-2E4078505E01}" srcOrd="1" destOrd="0" presId="urn:microsoft.com/office/officeart/2009/3/layout/RandomtoResultProcess"/>
    <dgm:cxn modelId="{A9F7FD8F-5ED0-4E46-BB1F-F15364021588}" type="presParOf" srcId="{F4412972-9C5C-F744-AE7B-1706DA3C7780}" destId="{A215AB89-04AD-CA40-8DDD-9F856A4F81D3}" srcOrd="4" destOrd="0" presId="urn:microsoft.com/office/officeart/2009/3/layout/RandomtoResultProcess"/>
    <dgm:cxn modelId="{5BBC7F94-35F7-8540-9A3C-3D1EAE01BB6A}" type="presParOf" srcId="{A215AB89-04AD-CA40-8DDD-9F856A4F81D3}" destId="{6C02F7DB-5037-8C41-BA23-1D79E3EA386E}" srcOrd="0" destOrd="0" presId="urn:microsoft.com/office/officeart/2009/3/layout/RandomtoResultProcess"/>
    <dgm:cxn modelId="{A52EAE2F-BBC9-AA4B-B0B2-09A2046B0062}" type="presParOf" srcId="{A215AB89-04AD-CA40-8DDD-9F856A4F81D3}" destId="{80C756EB-C285-6B4D-9081-111525DEF93E}" srcOrd="1" destOrd="0" presId="urn:microsoft.com/office/officeart/2009/3/layout/RandomtoResultProcess"/>
    <dgm:cxn modelId="{52531BD5-BFC6-E342-AB8F-8B7C785E1994}" type="presParOf" srcId="{A215AB89-04AD-CA40-8DDD-9F856A4F81D3}" destId="{AEFE106F-EF6A-8A4B-975A-1F8807944D9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DE357-DABB-1940-A449-974ED0142D06}">
      <dsp:nvSpPr>
        <dsp:cNvPr id="0" name=""/>
        <dsp:cNvSpPr/>
      </dsp:nvSpPr>
      <dsp:spPr>
        <a:xfrm>
          <a:off x="0" y="1432560"/>
          <a:ext cx="11154463" cy="191008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63A65-85C9-CE43-B097-084164B57293}">
      <dsp:nvSpPr>
        <dsp:cNvPr id="0" name=""/>
        <dsp:cNvSpPr/>
      </dsp:nvSpPr>
      <dsp:spPr>
        <a:xfrm>
          <a:off x="3396" y="0"/>
          <a:ext cx="1406834" cy="191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4">
                  <a:lumMod val="40000"/>
                  <a:lumOff val="60000"/>
                </a:schemeClr>
              </a:solidFill>
            </a:rPr>
            <a:t>Financial Industry</a:t>
          </a:r>
        </a:p>
      </dsp:txBody>
      <dsp:txXfrm>
        <a:off x="3396" y="0"/>
        <a:ext cx="1406834" cy="1910080"/>
      </dsp:txXfrm>
    </dsp:sp>
    <dsp:sp modelId="{93485DCF-CD26-984F-94F6-3DEB5FBF338C}">
      <dsp:nvSpPr>
        <dsp:cNvPr id="0" name=""/>
        <dsp:cNvSpPr/>
      </dsp:nvSpPr>
      <dsp:spPr>
        <a:xfrm>
          <a:off x="468053" y="2148840"/>
          <a:ext cx="477520" cy="477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1391B-D839-F948-A78D-CD08B2E17AC1}">
      <dsp:nvSpPr>
        <dsp:cNvPr id="0" name=""/>
        <dsp:cNvSpPr/>
      </dsp:nvSpPr>
      <dsp:spPr>
        <a:xfrm>
          <a:off x="1480573" y="2865120"/>
          <a:ext cx="1755293" cy="191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4">
                  <a:lumMod val="40000"/>
                  <a:lumOff val="60000"/>
                </a:schemeClr>
              </a:solidFill>
            </a:rPr>
            <a:t>Identification &amp; Trusted Signature</a:t>
          </a:r>
        </a:p>
      </dsp:txBody>
      <dsp:txXfrm>
        <a:off x="1480573" y="2865120"/>
        <a:ext cx="1755293" cy="1910080"/>
      </dsp:txXfrm>
    </dsp:sp>
    <dsp:sp modelId="{64A789D3-6CD5-DD4E-8C27-E05C6E008DD7}">
      <dsp:nvSpPr>
        <dsp:cNvPr id="0" name=""/>
        <dsp:cNvSpPr/>
      </dsp:nvSpPr>
      <dsp:spPr>
        <a:xfrm>
          <a:off x="2119460" y="2148840"/>
          <a:ext cx="477520" cy="477520"/>
        </a:xfrm>
        <a:prstGeom prst="ellipse">
          <a:avLst/>
        </a:prstGeom>
        <a:solidFill>
          <a:schemeClr val="accent2">
            <a:hueOff val="971935"/>
            <a:satOff val="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C3CCC-D412-024D-A64F-38C6CF7EFE82}">
      <dsp:nvSpPr>
        <dsp:cNvPr id="0" name=""/>
        <dsp:cNvSpPr/>
      </dsp:nvSpPr>
      <dsp:spPr>
        <a:xfrm>
          <a:off x="3306208" y="0"/>
          <a:ext cx="1963097" cy="191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4">
                  <a:lumMod val="40000"/>
                  <a:lumOff val="60000"/>
                </a:schemeClr>
              </a:solidFill>
            </a:rPr>
            <a:t>Passports</a:t>
          </a:r>
        </a:p>
      </dsp:txBody>
      <dsp:txXfrm>
        <a:off x="3306208" y="0"/>
        <a:ext cx="1963097" cy="1910080"/>
      </dsp:txXfrm>
    </dsp:sp>
    <dsp:sp modelId="{9152174C-5DF1-044D-BB66-F49EE4383D7B}">
      <dsp:nvSpPr>
        <dsp:cNvPr id="0" name=""/>
        <dsp:cNvSpPr/>
      </dsp:nvSpPr>
      <dsp:spPr>
        <a:xfrm>
          <a:off x="4048997" y="2148840"/>
          <a:ext cx="477520" cy="477520"/>
        </a:xfrm>
        <a:prstGeom prst="ellipse">
          <a:avLst/>
        </a:prstGeom>
        <a:solidFill>
          <a:schemeClr val="accent2">
            <a:hueOff val="1943871"/>
            <a:satOff val="0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510CF-7996-DC4A-B8B7-E0892CBBDC1A}">
      <dsp:nvSpPr>
        <dsp:cNvPr id="0" name=""/>
        <dsp:cNvSpPr/>
      </dsp:nvSpPr>
      <dsp:spPr>
        <a:xfrm>
          <a:off x="5339648" y="2865120"/>
          <a:ext cx="1406834" cy="191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4">
                  <a:lumMod val="40000"/>
                  <a:lumOff val="60000"/>
                </a:schemeClr>
              </a:solidFill>
            </a:rPr>
            <a:t>Mobile Industry</a:t>
          </a:r>
        </a:p>
      </dsp:txBody>
      <dsp:txXfrm>
        <a:off x="5339648" y="2865120"/>
        <a:ext cx="1406834" cy="1910080"/>
      </dsp:txXfrm>
    </dsp:sp>
    <dsp:sp modelId="{1338AE83-B23F-A445-89CE-F49B906D8158}">
      <dsp:nvSpPr>
        <dsp:cNvPr id="0" name=""/>
        <dsp:cNvSpPr/>
      </dsp:nvSpPr>
      <dsp:spPr>
        <a:xfrm>
          <a:off x="5804305" y="2148840"/>
          <a:ext cx="477520" cy="477520"/>
        </a:xfrm>
        <a:prstGeom prst="ellipse">
          <a:avLst/>
        </a:prstGeom>
        <a:solidFill>
          <a:schemeClr val="accent2">
            <a:hueOff val="2915806"/>
            <a:satOff val="0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8954D-90FB-3645-BF8D-C9D27D790C00}">
      <dsp:nvSpPr>
        <dsp:cNvPr id="0" name=""/>
        <dsp:cNvSpPr/>
      </dsp:nvSpPr>
      <dsp:spPr>
        <a:xfrm>
          <a:off x="6816824" y="0"/>
          <a:ext cx="1406834" cy="191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4">
                  <a:lumMod val="40000"/>
                  <a:lumOff val="60000"/>
                </a:schemeClr>
              </a:solidFill>
            </a:rPr>
            <a:t>Internet of Things</a:t>
          </a:r>
        </a:p>
      </dsp:txBody>
      <dsp:txXfrm>
        <a:off x="6816824" y="0"/>
        <a:ext cx="1406834" cy="1910080"/>
      </dsp:txXfrm>
    </dsp:sp>
    <dsp:sp modelId="{7169BB7A-0BBB-3F4C-B81A-CC195ADA2894}">
      <dsp:nvSpPr>
        <dsp:cNvPr id="0" name=""/>
        <dsp:cNvSpPr/>
      </dsp:nvSpPr>
      <dsp:spPr>
        <a:xfrm>
          <a:off x="7281482" y="2148840"/>
          <a:ext cx="477520" cy="477520"/>
        </a:xfrm>
        <a:prstGeom prst="ellipse">
          <a:avLst/>
        </a:prstGeom>
        <a:solidFill>
          <a:schemeClr val="accent2">
            <a:hueOff val="3887742"/>
            <a:satOff val="0"/>
            <a:lumOff val="-17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ADCA5-7222-8C46-ACA1-F6E6E6EDB32A}">
      <dsp:nvSpPr>
        <dsp:cNvPr id="0" name=""/>
        <dsp:cNvSpPr/>
      </dsp:nvSpPr>
      <dsp:spPr>
        <a:xfrm>
          <a:off x="8294001" y="2865120"/>
          <a:ext cx="1741619" cy="191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4">
                  <a:lumMod val="40000"/>
                  <a:lumOff val="60000"/>
                </a:schemeClr>
              </a:solidFill>
            </a:rPr>
            <a:t>Automotive Industry</a:t>
          </a:r>
        </a:p>
      </dsp:txBody>
      <dsp:txXfrm>
        <a:off x="8294001" y="2865120"/>
        <a:ext cx="1741619" cy="1910080"/>
      </dsp:txXfrm>
    </dsp:sp>
    <dsp:sp modelId="{B8CCCECA-4289-4D49-A19E-999972F9B8C2}">
      <dsp:nvSpPr>
        <dsp:cNvPr id="0" name=""/>
        <dsp:cNvSpPr/>
      </dsp:nvSpPr>
      <dsp:spPr>
        <a:xfrm>
          <a:off x="8926051" y="2148840"/>
          <a:ext cx="477520" cy="477520"/>
        </a:xfrm>
        <a:prstGeom prst="ellipse">
          <a:avLst/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CA441-C33E-704E-A340-6461EDA3AB42}">
      <dsp:nvSpPr>
        <dsp:cNvPr id="0" name=""/>
        <dsp:cNvSpPr/>
      </dsp:nvSpPr>
      <dsp:spPr>
        <a:xfrm>
          <a:off x="4003" y="1081801"/>
          <a:ext cx="0" cy="45203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22E7A-F5A9-5146-B5AA-1F4616F69D6D}">
      <dsp:nvSpPr>
        <dsp:cNvPr id="0" name=""/>
        <dsp:cNvSpPr/>
      </dsp:nvSpPr>
      <dsp:spPr>
        <a:xfrm>
          <a:off x="129569" y="1232481"/>
          <a:ext cx="2377472" cy="203417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888" r="788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4240E-1744-4141-8E84-1C795C2E466F}">
      <dsp:nvSpPr>
        <dsp:cNvPr id="0" name=""/>
        <dsp:cNvSpPr/>
      </dsp:nvSpPr>
      <dsp:spPr>
        <a:xfrm>
          <a:off x="129569" y="3266655"/>
          <a:ext cx="2377472" cy="233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A secure enclave protected against physical and software attack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T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T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In OVER 192 Million Connected Cars in 2023</a:t>
          </a:r>
          <a:endParaRPr lang="en-IT" sz="1400" kern="1200" dirty="0">
            <a:solidFill>
              <a:schemeClr val="bg1"/>
            </a:solidFill>
          </a:endParaRPr>
        </a:p>
      </dsp:txBody>
      <dsp:txXfrm>
        <a:off x="129569" y="3266655"/>
        <a:ext cx="2377472" cy="2335532"/>
      </dsp:txXfrm>
    </dsp:sp>
    <dsp:sp modelId="{C45E3019-B802-5845-82F2-39D67C8DCA48}">
      <dsp:nvSpPr>
        <dsp:cNvPr id="0" name=""/>
        <dsp:cNvSpPr/>
      </dsp:nvSpPr>
      <dsp:spPr>
        <a:xfrm>
          <a:off x="4003" y="579536"/>
          <a:ext cx="2511325" cy="50226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Secure Element</a:t>
          </a:r>
        </a:p>
      </dsp:txBody>
      <dsp:txXfrm>
        <a:off x="4003" y="579536"/>
        <a:ext cx="2511325" cy="502265"/>
      </dsp:txXfrm>
    </dsp:sp>
    <dsp:sp modelId="{B5D47C6E-12CE-1140-B015-C8B5DBC8194A}">
      <dsp:nvSpPr>
        <dsp:cNvPr id="0" name=""/>
        <dsp:cNvSpPr/>
      </dsp:nvSpPr>
      <dsp:spPr>
        <a:xfrm>
          <a:off x="2848818" y="1081801"/>
          <a:ext cx="0" cy="45203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65574"/>
              <a:satOff val="2039"/>
              <a:lumOff val="16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CCA8D-13F9-CF49-AA88-BBA29042A816}">
      <dsp:nvSpPr>
        <dsp:cNvPr id="0" name=""/>
        <dsp:cNvSpPr/>
      </dsp:nvSpPr>
      <dsp:spPr>
        <a:xfrm>
          <a:off x="2974384" y="1232481"/>
          <a:ext cx="2377472" cy="203417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886" b="488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2449B-E41E-D847-BD3B-C035FB261874}">
      <dsp:nvSpPr>
        <dsp:cNvPr id="0" name=""/>
        <dsp:cNvSpPr/>
      </dsp:nvSpPr>
      <dsp:spPr>
        <a:xfrm>
          <a:off x="2974384" y="3266655"/>
          <a:ext cx="2377472" cy="233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chemeClr val="bg1"/>
              </a:solidFill>
            </a:rPr>
            <a:t>A secure operating system running on a standard CPU alongside regular OS/Applications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In Over 100 Million Vehicles as of 2023 </a:t>
          </a:r>
        </a:p>
      </dsp:txBody>
      <dsp:txXfrm>
        <a:off x="2974384" y="3266655"/>
        <a:ext cx="2377472" cy="2335532"/>
      </dsp:txXfrm>
    </dsp:sp>
    <dsp:sp modelId="{9BBE6E7D-BEA3-B24B-A3D1-447F443E4CF1}">
      <dsp:nvSpPr>
        <dsp:cNvPr id="0" name=""/>
        <dsp:cNvSpPr/>
      </dsp:nvSpPr>
      <dsp:spPr>
        <a:xfrm>
          <a:off x="2848818" y="579536"/>
          <a:ext cx="2511325" cy="502265"/>
        </a:xfrm>
        <a:prstGeom prst="rect">
          <a:avLst/>
        </a:prstGeom>
        <a:solidFill>
          <a:schemeClr val="accent2">
            <a:shade val="80000"/>
            <a:hueOff val="365574"/>
            <a:satOff val="2039"/>
            <a:lumOff val="16494"/>
            <a:alphaOff val="0"/>
          </a:schemeClr>
        </a:solidFill>
        <a:ln w="12700" cap="flat" cmpd="sng" algn="ctr">
          <a:solidFill>
            <a:schemeClr val="accent2">
              <a:shade val="80000"/>
              <a:hueOff val="365574"/>
              <a:satOff val="2039"/>
              <a:lumOff val="16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Trusted Execution Environment</a:t>
          </a:r>
        </a:p>
      </dsp:txBody>
      <dsp:txXfrm>
        <a:off x="2848818" y="579536"/>
        <a:ext cx="2511325" cy="502265"/>
      </dsp:txXfrm>
    </dsp:sp>
    <dsp:sp modelId="{B777B835-064F-944E-9C45-F7F4EDCEC9FE}">
      <dsp:nvSpPr>
        <dsp:cNvPr id="0" name=""/>
        <dsp:cNvSpPr/>
      </dsp:nvSpPr>
      <dsp:spPr>
        <a:xfrm>
          <a:off x="5693633" y="1081801"/>
          <a:ext cx="0" cy="45203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731147"/>
              <a:satOff val="4078"/>
              <a:lumOff val="329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7D52E-F34E-E443-B2F7-46C832C2782C}">
      <dsp:nvSpPr>
        <dsp:cNvPr id="0" name=""/>
        <dsp:cNvSpPr/>
      </dsp:nvSpPr>
      <dsp:spPr>
        <a:xfrm>
          <a:off x="5819199" y="1232481"/>
          <a:ext cx="2377472" cy="2034173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9596" r="959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227CA-AB13-B74A-AC72-224B0E4CABA0}">
      <dsp:nvSpPr>
        <dsp:cNvPr id="0" name=""/>
        <dsp:cNvSpPr/>
      </dsp:nvSpPr>
      <dsp:spPr>
        <a:xfrm>
          <a:off x="5908557" y="3266655"/>
          <a:ext cx="2198757" cy="233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Higher level services and broad capabilities to support specific use cases</a:t>
          </a:r>
          <a:br>
            <a:rPr lang="en-US" sz="2000" kern="1200" dirty="0">
              <a:solidFill>
                <a:schemeClr val="bg1"/>
              </a:solidFill>
            </a:rPr>
          </a:br>
          <a:br>
            <a:rPr lang="en-US" sz="1400" kern="1200" dirty="0">
              <a:solidFill>
                <a:schemeClr val="bg1"/>
              </a:solidFill>
            </a:rPr>
          </a:br>
          <a:r>
            <a:rPr lang="en-US" sz="1400" kern="1200" dirty="0">
              <a:solidFill>
                <a:schemeClr val="bg1"/>
              </a:solidFill>
            </a:rPr>
            <a:t>For example, APIs and capabilities of keystores that might be implemented in SEs, TEEs or other technologies.</a:t>
          </a:r>
        </a:p>
      </dsp:txBody>
      <dsp:txXfrm>
        <a:off x="5908557" y="3266655"/>
        <a:ext cx="2198757" cy="2335532"/>
      </dsp:txXfrm>
    </dsp:sp>
    <dsp:sp modelId="{2E2A6796-0121-CA44-A15E-F0BC3DEA53B2}">
      <dsp:nvSpPr>
        <dsp:cNvPr id="0" name=""/>
        <dsp:cNvSpPr/>
      </dsp:nvSpPr>
      <dsp:spPr>
        <a:xfrm>
          <a:off x="5693633" y="579536"/>
          <a:ext cx="2511325" cy="502265"/>
        </a:xfrm>
        <a:prstGeom prst="rect">
          <a:avLst/>
        </a:prstGeom>
        <a:solidFill>
          <a:schemeClr val="accent2">
            <a:shade val="80000"/>
            <a:hueOff val="731147"/>
            <a:satOff val="4078"/>
            <a:lumOff val="32988"/>
            <a:alphaOff val="0"/>
          </a:schemeClr>
        </a:solidFill>
        <a:ln w="12700" cap="flat" cmpd="sng" algn="ctr">
          <a:solidFill>
            <a:schemeClr val="accent2">
              <a:shade val="80000"/>
              <a:hueOff val="731147"/>
              <a:satOff val="4078"/>
              <a:lumOff val="329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Isolation Technologies</a:t>
          </a:r>
        </a:p>
      </dsp:txBody>
      <dsp:txXfrm>
        <a:off x="5693633" y="579536"/>
        <a:ext cx="2511325" cy="5022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E560C-4AC2-C043-BADB-F01F2F832A3B}">
      <dsp:nvSpPr>
        <dsp:cNvPr id="0" name=""/>
        <dsp:cNvSpPr/>
      </dsp:nvSpPr>
      <dsp:spPr>
        <a:xfrm>
          <a:off x="1207368" y="584"/>
          <a:ext cx="1077763" cy="107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>
              <a:effectLst/>
              <a:latin typeface="+mn-lt"/>
            </a:rPr>
            <a:t>Hardware</a:t>
          </a:r>
          <a:endParaRPr lang="en-GB" sz="1200" kern="1200"/>
        </a:p>
      </dsp:txBody>
      <dsp:txXfrm>
        <a:off x="1365203" y="158419"/>
        <a:ext cx="762093" cy="762093"/>
      </dsp:txXfrm>
    </dsp:sp>
    <dsp:sp modelId="{62C4DD9B-6C50-6946-B4EF-E167B3C2BDD3}">
      <dsp:nvSpPr>
        <dsp:cNvPr id="0" name=""/>
        <dsp:cNvSpPr/>
      </dsp:nvSpPr>
      <dsp:spPr>
        <a:xfrm rot="3600000">
          <a:off x="2003520" y="1051467"/>
          <a:ext cx="286674" cy="363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025021" y="1086976"/>
        <a:ext cx="200672" cy="218247"/>
      </dsp:txXfrm>
    </dsp:sp>
    <dsp:sp modelId="{BCA798B2-CEF0-714C-99CE-9840E2BECA14}">
      <dsp:nvSpPr>
        <dsp:cNvPr id="0" name=""/>
        <dsp:cNvSpPr/>
      </dsp:nvSpPr>
      <dsp:spPr>
        <a:xfrm>
          <a:off x="2016697" y="1402384"/>
          <a:ext cx="1077763" cy="107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>
              <a:effectLst/>
              <a:latin typeface="+mn-lt"/>
            </a:rPr>
            <a:t>Firmware</a:t>
          </a:r>
          <a:endParaRPr lang="en-GB" sz="1200" kern="1200"/>
        </a:p>
      </dsp:txBody>
      <dsp:txXfrm>
        <a:off x="2174532" y="1560219"/>
        <a:ext cx="762093" cy="762093"/>
      </dsp:txXfrm>
    </dsp:sp>
    <dsp:sp modelId="{C77F98E0-E22C-0549-BE2B-42E8AEA4EDA8}">
      <dsp:nvSpPr>
        <dsp:cNvPr id="0" name=""/>
        <dsp:cNvSpPr/>
      </dsp:nvSpPr>
      <dsp:spPr>
        <a:xfrm rot="10800000">
          <a:off x="1611026" y="1759393"/>
          <a:ext cx="286674" cy="363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1697028" y="1832142"/>
        <a:ext cx="200672" cy="218247"/>
      </dsp:txXfrm>
    </dsp:sp>
    <dsp:sp modelId="{1D84EACD-5D36-C749-922D-E07D3BACD57F}">
      <dsp:nvSpPr>
        <dsp:cNvPr id="0" name=""/>
        <dsp:cNvSpPr/>
      </dsp:nvSpPr>
      <dsp:spPr>
        <a:xfrm>
          <a:off x="398038" y="1402384"/>
          <a:ext cx="1077763" cy="107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>
              <a:effectLst/>
              <a:latin typeface="+mn-lt"/>
            </a:rPr>
            <a:t>Root of trust</a:t>
          </a:r>
          <a:endParaRPr lang="en-GB" sz="1200" kern="1200"/>
        </a:p>
      </dsp:txBody>
      <dsp:txXfrm>
        <a:off x="555873" y="1560219"/>
        <a:ext cx="762093" cy="762093"/>
      </dsp:txXfrm>
    </dsp:sp>
    <dsp:sp modelId="{60B489BB-2205-7648-A762-3FCA42142EF3}">
      <dsp:nvSpPr>
        <dsp:cNvPr id="0" name=""/>
        <dsp:cNvSpPr/>
      </dsp:nvSpPr>
      <dsp:spPr>
        <a:xfrm rot="18000000">
          <a:off x="1194191" y="1065520"/>
          <a:ext cx="286674" cy="363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215692" y="1175509"/>
        <a:ext cx="200672" cy="2182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F4258-9D87-BE4D-8A9A-E38E457D5C0B}">
      <dsp:nvSpPr>
        <dsp:cNvPr id="0" name=""/>
        <dsp:cNvSpPr/>
      </dsp:nvSpPr>
      <dsp:spPr>
        <a:xfrm>
          <a:off x="27932" y="65577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strike="noStrike" kern="1200" dirty="0">
              <a:solidFill>
                <a:schemeClr val="bg1"/>
              </a:solidFill>
              <a:effectLst/>
              <a:latin typeface="Aptos" panose="020B0004020202020204" pitchFamily="34" charset="0"/>
            </a:rPr>
            <a:t>Root of Trust</a:t>
          </a:r>
        </a:p>
      </dsp:txBody>
      <dsp:txXfrm>
        <a:off x="45483" y="83128"/>
        <a:ext cx="2361824" cy="564129"/>
      </dsp:txXfrm>
    </dsp:sp>
    <dsp:sp modelId="{ABB8E668-21A3-E84E-8FDD-3657798D8726}">
      <dsp:nvSpPr>
        <dsp:cNvPr id="0" name=""/>
        <dsp:cNvSpPr/>
      </dsp:nvSpPr>
      <dsp:spPr>
        <a:xfrm rot="5400000">
          <a:off x="1173963" y="717241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69107-3474-464C-92F4-AD7C2EBFC454}">
      <dsp:nvSpPr>
        <dsp:cNvPr id="0" name=""/>
        <dsp:cNvSpPr/>
      </dsp:nvSpPr>
      <dsp:spPr>
        <a:xfrm>
          <a:off x="59488" y="874540"/>
          <a:ext cx="2333815" cy="1516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Identification and binding that allows you to create a chain of trust based upon secure services</a:t>
          </a:r>
        </a:p>
      </dsp:txBody>
      <dsp:txXfrm>
        <a:off x="103893" y="918945"/>
        <a:ext cx="2245005" cy="1427276"/>
      </dsp:txXfrm>
    </dsp:sp>
    <dsp:sp modelId="{89B7876C-8785-BA4B-BA51-A546CA739AF2}">
      <dsp:nvSpPr>
        <dsp:cNvPr id="0" name=""/>
        <dsp:cNvSpPr/>
      </dsp:nvSpPr>
      <dsp:spPr>
        <a:xfrm rot="5400000">
          <a:off x="1173963" y="2443058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85968"/>
            <a:satOff val="0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556C8-E79B-A346-BF93-3D4D1E144387}">
      <dsp:nvSpPr>
        <dsp:cNvPr id="0" name=""/>
        <dsp:cNvSpPr/>
      </dsp:nvSpPr>
      <dsp:spPr>
        <a:xfrm>
          <a:off x="2513" y="2600357"/>
          <a:ext cx="2447765" cy="10240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41543"/>
            <a:satOff val="-7932"/>
            <a:lumOff val="-6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41543"/>
              <a:satOff val="-7932"/>
              <a:lumOff val="-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Key Injection at Production Level (part of certification of Secure Component)</a:t>
          </a:r>
        </a:p>
      </dsp:txBody>
      <dsp:txXfrm>
        <a:off x="32506" y="2630350"/>
        <a:ext cx="2387779" cy="964064"/>
      </dsp:txXfrm>
    </dsp:sp>
    <dsp:sp modelId="{D45C56F3-0177-2E4B-AA37-E020EE04A2D4}">
      <dsp:nvSpPr>
        <dsp:cNvPr id="0" name=""/>
        <dsp:cNvSpPr/>
      </dsp:nvSpPr>
      <dsp:spPr>
        <a:xfrm>
          <a:off x="2785848" y="65577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hueOff val="1619892"/>
            <a:satOff val="0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strike="noStrike" kern="1200" dirty="0">
              <a:solidFill>
                <a:schemeClr val="bg1"/>
              </a:solidFill>
              <a:effectLst/>
              <a:latin typeface="Aptos" panose="020B0004020202020204" pitchFamily="34" charset="0"/>
            </a:rPr>
            <a:t>Isolation</a:t>
          </a:r>
          <a:endParaRPr lang="en-GB" sz="18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2803399" y="83128"/>
        <a:ext cx="2361824" cy="564129"/>
      </dsp:txXfrm>
    </dsp:sp>
    <dsp:sp modelId="{B6D53BA2-76C3-564F-81D8-9AAB61BE058F}">
      <dsp:nvSpPr>
        <dsp:cNvPr id="0" name=""/>
        <dsp:cNvSpPr/>
      </dsp:nvSpPr>
      <dsp:spPr>
        <a:xfrm rot="5400000">
          <a:off x="3931879" y="717241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971935"/>
            <a:satOff val="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933CC-60D4-5D43-8DF3-6332970885CF}">
      <dsp:nvSpPr>
        <dsp:cNvPr id="0" name=""/>
        <dsp:cNvSpPr/>
      </dsp:nvSpPr>
      <dsp:spPr>
        <a:xfrm>
          <a:off x="2843614" y="874540"/>
          <a:ext cx="2281394" cy="10239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683087"/>
            <a:satOff val="-15864"/>
            <a:lumOff val="-13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3087"/>
              <a:satOff val="-15864"/>
              <a:lumOff val="-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Between the Trusted Environment vs. the Rest of the Real World and </a:t>
          </a:r>
        </a:p>
      </dsp:txBody>
      <dsp:txXfrm>
        <a:off x="2873603" y="904529"/>
        <a:ext cx="2221416" cy="963935"/>
      </dsp:txXfrm>
    </dsp:sp>
    <dsp:sp modelId="{B950A703-8B8F-6540-80B5-71234F023DFE}">
      <dsp:nvSpPr>
        <dsp:cNvPr id="0" name=""/>
        <dsp:cNvSpPr/>
      </dsp:nvSpPr>
      <dsp:spPr>
        <a:xfrm rot="5400000">
          <a:off x="3931879" y="1950885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457903"/>
            <a:satOff val="0"/>
            <a:lumOff val="-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5A7D3-A183-494B-83A8-BBAC2AD48A1C}">
      <dsp:nvSpPr>
        <dsp:cNvPr id="0" name=""/>
        <dsp:cNvSpPr/>
      </dsp:nvSpPr>
      <dsp:spPr>
        <a:xfrm>
          <a:off x="2785848" y="2108184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024630"/>
            <a:satOff val="-23796"/>
            <a:lumOff val="-20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24630"/>
              <a:satOff val="-23796"/>
              <a:lumOff val="-2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Between Each Trusted Application</a:t>
          </a:r>
        </a:p>
      </dsp:txBody>
      <dsp:txXfrm>
        <a:off x="2803399" y="2125735"/>
        <a:ext cx="2361824" cy="564129"/>
      </dsp:txXfrm>
    </dsp:sp>
    <dsp:sp modelId="{1ACA1FE3-E581-784C-AD83-44808A4D5C00}">
      <dsp:nvSpPr>
        <dsp:cNvPr id="0" name=""/>
        <dsp:cNvSpPr/>
      </dsp:nvSpPr>
      <dsp:spPr>
        <a:xfrm>
          <a:off x="5557366" y="65577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hueOff val="3239785"/>
            <a:satOff val="0"/>
            <a:lumOff val="-14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strike="noStrike" kern="1200" dirty="0">
              <a:solidFill>
                <a:schemeClr val="bg1"/>
              </a:solidFill>
              <a:effectLst/>
              <a:latin typeface="Aptos" panose="020B0004020202020204" pitchFamily="34" charset="0"/>
            </a:rPr>
            <a:t>Secure Service Management</a:t>
          </a:r>
          <a:endParaRPr lang="en-GB" sz="18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5574917" y="83128"/>
        <a:ext cx="2361824" cy="564129"/>
      </dsp:txXfrm>
    </dsp:sp>
    <dsp:sp modelId="{B0D98130-3CF1-7642-8D59-7EACE318A0D9}">
      <dsp:nvSpPr>
        <dsp:cNvPr id="0" name=""/>
        <dsp:cNvSpPr/>
      </dsp:nvSpPr>
      <dsp:spPr>
        <a:xfrm rot="5400000">
          <a:off x="6703397" y="717241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943871"/>
            <a:satOff val="0"/>
            <a:lumOff val="-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D53DD-0B8B-CF44-AA3A-AD1421ADB412}">
      <dsp:nvSpPr>
        <dsp:cNvPr id="0" name=""/>
        <dsp:cNvSpPr/>
      </dsp:nvSpPr>
      <dsp:spPr>
        <a:xfrm>
          <a:off x="5545837" y="874540"/>
          <a:ext cx="2419984" cy="10108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366173"/>
            <a:satOff val="-31728"/>
            <a:lumOff val="-26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66173"/>
              <a:satOff val="-31728"/>
              <a:lumOff val="-2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From trusted applications from different actors</a:t>
          </a:r>
          <a:endParaRPr lang="en-GB" sz="1600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5575444" y="904147"/>
        <a:ext cx="2360770" cy="951659"/>
      </dsp:txXfrm>
    </dsp:sp>
    <dsp:sp modelId="{770E46DD-D833-EA45-AEFD-EF621A69FF80}">
      <dsp:nvSpPr>
        <dsp:cNvPr id="0" name=""/>
        <dsp:cNvSpPr/>
      </dsp:nvSpPr>
      <dsp:spPr>
        <a:xfrm rot="5400000">
          <a:off x="6703397" y="1937846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429838"/>
            <a:satOff val="0"/>
            <a:lumOff val="-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B9FB2-FC5B-B54F-8401-E5EC071B4FF9}">
      <dsp:nvSpPr>
        <dsp:cNvPr id="0" name=""/>
        <dsp:cNvSpPr/>
      </dsp:nvSpPr>
      <dsp:spPr>
        <a:xfrm>
          <a:off x="5518344" y="2095144"/>
          <a:ext cx="2474970" cy="10697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707716"/>
            <a:satOff val="-39660"/>
            <a:lumOff val="-33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07716"/>
              <a:satOff val="-39660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Remote update and Services to the application</a:t>
          </a:r>
        </a:p>
      </dsp:txBody>
      <dsp:txXfrm>
        <a:off x="5549677" y="2126477"/>
        <a:ext cx="2412304" cy="1007118"/>
      </dsp:txXfrm>
    </dsp:sp>
    <dsp:sp modelId="{F1D2D8B2-7B5E-6F46-9136-76AC9CACC817}">
      <dsp:nvSpPr>
        <dsp:cNvPr id="0" name=""/>
        <dsp:cNvSpPr/>
      </dsp:nvSpPr>
      <dsp:spPr>
        <a:xfrm>
          <a:off x="8328885" y="65577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Aptos" panose="020B0004020202020204" pitchFamily="34" charset="0"/>
            </a:rPr>
            <a:t>Types of Secure Services</a:t>
          </a:r>
        </a:p>
      </dsp:txBody>
      <dsp:txXfrm>
        <a:off x="8346436" y="83128"/>
        <a:ext cx="2361824" cy="564129"/>
      </dsp:txXfrm>
    </dsp:sp>
    <dsp:sp modelId="{05D62E1A-4C62-9C49-8412-B16667EE0173}">
      <dsp:nvSpPr>
        <dsp:cNvPr id="0" name=""/>
        <dsp:cNvSpPr/>
      </dsp:nvSpPr>
      <dsp:spPr>
        <a:xfrm rot="5400000">
          <a:off x="9474915" y="717241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915806"/>
            <a:satOff val="0"/>
            <a:lumOff val="-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4BC2-A7BA-F245-9D4A-4B1823BE5A8E}">
      <dsp:nvSpPr>
        <dsp:cNvPr id="0" name=""/>
        <dsp:cNvSpPr/>
      </dsp:nvSpPr>
      <dsp:spPr>
        <a:xfrm>
          <a:off x="8328885" y="874540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049260"/>
            <a:satOff val="-47592"/>
            <a:lumOff val="-40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49260"/>
              <a:satOff val="-47592"/>
              <a:lumOff val="-4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State-of-the-art cryptography</a:t>
          </a:r>
        </a:p>
      </dsp:txBody>
      <dsp:txXfrm>
        <a:off x="8346436" y="892091"/>
        <a:ext cx="2361824" cy="564129"/>
      </dsp:txXfrm>
    </dsp:sp>
    <dsp:sp modelId="{C30484A8-9279-9F4F-9D4A-309E6E934A2A}">
      <dsp:nvSpPr>
        <dsp:cNvPr id="0" name=""/>
        <dsp:cNvSpPr/>
      </dsp:nvSpPr>
      <dsp:spPr>
        <a:xfrm rot="5400000">
          <a:off x="9474915" y="1526204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401774"/>
            <a:satOff val="0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B48A5-B017-F34B-B094-1A6DAB3A493F}">
      <dsp:nvSpPr>
        <dsp:cNvPr id="0" name=""/>
        <dsp:cNvSpPr/>
      </dsp:nvSpPr>
      <dsp:spPr>
        <a:xfrm>
          <a:off x="8328885" y="1683502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390803"/>
            <a:satOff val="-55524"/>
            <a:lumOff val="-46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90803"/>
              <a:satOff val="-55524"/>
              <a:lumOff val="-4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Attestation (</a:t>
          </a: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e.g. </a:t>
          </a: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signed claim)</a:t>
          </a:r>
        </a:p>
      </dsp:txBody>
      <dsp:txXfrm>
        <a:off x="8346436" y="1701053"/>
        <a:ext cx="2361824" cy="564129"/>
      </dsp:txXfrm>
    </dsp:sp>
    <dsp:sp modelId="{9C6B4921-E0FB-5B4F-96B2-8B58EB1E66EC}">
      <dsp:nvSpPr>
        <dsp:cNvPr id="0" name=""/>
        <dsp:cNvSpPr/>
      </dsp:nvSpPr>
      <dsp:spPr>
        <a:xfrm rot="5400000">
          <a:off x="9474915" y="2335167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887742"/>
            <a:satOff val="0"/>
            <a:lumOff val="-17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AB2D7-4207-7D45-B6A2-642FFF4B2EA1}">
      <dsp:nvSpPr>
        <dsp:cNvPr id="0" name=""/>
        <dsp:cNvSpPr/>
      </dsp:nvSpPr>
      <dsp:spPr>
        <a:xfrm>
          <a:off x="8328885" y="2492465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732346"/>
            <a:satOff val="-63456"/>
            <a:lumOff val="-53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32346"/>
              <a:satOff val="-63456"/>
              <a:lumOff val="-5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Trusted storage</a:t>
          </a:r>
        </a:p>
      </dsp:txBody>
      <dsp:txXfrm>
        <a:off x="8346436" y="2510016"/>
        <a:ext cx="2361824" cy="564129"/>
      </dsp:txXfrm>
    </dsp:sp>
    <dsp:sp modelId="{23217A52-2168-FC45-8C00-0119319BEC98}">
      <dsp:nvSpPr>
        <dsp:cNvPr id="0" name=""/>
        <dsp:cNvSpPr/>
      </dsp:nvSpPr>
      <dsp:spPr>
        <a:xfrm rot="5400000">
          <a:off x="9474915" y="3144129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373709"/>
            <a:satOff val="0"/>
            <a:lumOff val="-194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14983-8A37-E84F-963E-FCA88C57F7B1}">
      <dsp:nvSpPr>
        <dsp:cNvPr id="0" name=""/>
        <dsp:cNvSpPr/>
      </dsp:nvSpPr>
      <dsp:spPr>
        <a:xfrm>
          <a:off x="8328885" y="3301428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073889"/>
            <a:satOff val="-71388"/>
            <a:lumOff val="-60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073889"/>
              <a:satOff val="-71388"/>
              <a:lumOff val="-6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Secure transactions and commu</a:t>
          </a:r>
          <a:r>
            <a:rPr lang="en-GB" sz="1600" kern="1200" dirty="0">
              <a:solidFill>
                <a:schemeClr val="tx1"/>
              </a:solidFill>
              <a:latin typeface="Aptos" panose="020B0004020202020204" pitchFamily="34" charset="0"/>
            </a:rPr>
            <a:t>nication</a:t>
          </a:r>
          <a:endParaRPr lang="en-GB" sz="1600" b="0" i="0" u="none" strike="noStrike" kern="1200" dirty="0"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8346436" y="3318979"/>
        <a:ext cx="2361824" cy="564129"/>
      </dsp:txXfrm>
    </dsp:sp>
    <dsp:sp modelId="{40ED02C0-45BE-8842-9116-758044EAB0BD}">
      <dsp:nvSpPr>
        <dsp:cNvPr id="0" name=""/>
        <dsp:cNvSpPr/>
      </dsp:nvSpPr>
      <dsp:spPr>
        <a:xfrm rot="5400000">
          <a:off x="9474915" y="3953092"/>
          <a:ext cx="104865" cy="104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AEA36-7EF1-DC4E-9D23-849BC0C44479}">
      <dsp:nvSpPr>
        <dsp:cNvPr id="0" name=""/>
        <dsp:cNvSpPr/>
      </dsp:nvSpPr>
      <dsp:spPr>
        <a:xfrm>
          <a:off x="8328885" y="4110390"/>
          <a:ext cx="2396926" cy="5992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415432"/>
            <a:satOff val="-79320"/>
            <a:lumOff val="-66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415432"/>
              <a:satOff val="-79320"/>
              <a:lumOff val="-6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Trusted access to peripherals </a:t>
          </a:r>
        </a:p>
      </dsp:txBody>
      <dsp:txXfrm>
        <a:off x="8346436" y="4127941"/>
        <a:ext cx="2361824" cy="564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A100F-DB65-724A-9021-B45FC3EEFD4B}">
      <dsp:nvSpPr>
        <dsp:cNvPr id="0" name=""/>
        <dsp:cNvSpPr/>
      </dsp:nvSpPr>
      <dsp:spPr>
        <a:xfrm>
          <a:off x="866597" y="748629"/>
          <a:ext cx="2100746" cy="69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Primary Root of Trust</a:t>
          </a:r>
        </a:p>
      </dsp:txBody>
      <dsp:txXfrm>
        <a:off x="866597" y="748629"/>
        <a:ext cx="2100746" cy="692291"/>
      </dsp:txXfrm>
    </dsp:sp>
    <dsp:sp modelId="{B7B2C027-DA19-AB4F-B17D-E62B8B99E222}">
      <dsp:nvSpPr>
        <dsp:cNvPr id="0" name=""/>
        <dsp:cNvSpPr/>
      </dsp:nvSpPr>
      <dsp:spPr>
        <a:xfrm>
          <a:off x="866597" y="2208433"/>
          <a:ext cx="2100746" cy="129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Plenty of hardware, root of trusts, each with secure crypto</a:t>
          </a:r>
        </a:p>
      </dsp:txBody>
      <dsp:txXfrm>
        <a:off x="866597" y="2208433"/>
        <a:ext cx="2100746" cy="1297016"/>
      </dsp:txXfrm>
    </dsp:sp>
    <dsp:sp modelId="{9C38A3F3-AADB-EC4F-99A5-D7FD6A41BA18}">
      <dsp:nvSpPr>
        <dsp:cNvPr id="0" name=""/>
        <dsp:cNvSpPr/>
      </dsp:nvSpPr>
      <dsp:spPr>
        <a:xfrm>
          <a:off x="864210" y="538077"/>
          <a:ext cx="167104" cy="167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464D2-E8BD-8542-8D87-9F1160614DCC}">
      <dsp:nvSpPr>
        <dsp:cNvPr id="0" name=""/>
        <dsp:cNvSpPr/>
      </dsp:nvSpPr>
      <dsp:spPr>
        <a:xfrm>
          <a:off x="981184" y="304130"/>
          <a:ext cx="167104" cy="167104"/>
        </a:xfrm>
        <a:prstGeom prst="ellipse">
          <a:avLst/>
        </a:prstGeom>
        <a:solidFill>
          <a:schemeClr val="accent2">
            <a:hueOff val="269982"/>
            <a:satOff val="0"/>
            <a:lumOff val="-11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A9BCE-9E26-7B4C-9744-6E5537AB4CAF}">
      <dsp:nvSpPr>
        <dsp:cNvPr id="0" name=""/>
        <dsp:cNvSpPr/>
      </dsp:nvSpPr>
      <dsp:spPr>
        <a:xfrm>
          <a:off x="1261920" y="350920"/>
          <a:ext cx="262593" cy="262593"/>
        </a:xfrm>
        <a:prstGeom prst="ellipse">
          <a:avLst/>
        </a:prstGeom>
        <a:solidFill>
          <a:schemeClr val="accent2">
            <a:hueOff val="539964"/>
            <a:satOff val="0"/>
            <a:lumOff val="-23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E68A3-6B35-9546-B996-384FBDE6FAE6}">
      <dsp:nvSpPr>
        <dsp:cNvPr id="0" name=""/>
        <dsp:cNvSpPr/>
      </dsp:nvSpPr>
      <dsp:spPr>
        <a:xfrm>
          <a:off x="1495866" y="93578"/>
          <a:ext cx="167104" cy="167104"/>
        </a:xfrm>
        <a:prstGeom prst="ellipse">
          <a:avLst/>
        </a:prstGeom>
        <a:solidFill>
          <a:schemeClr val="accent2">
            <a:hueOff val="809946"/>
            <a:satOff val="0"/>
            <a:lumOff val="-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751CC-17CC-7A4F-AE0D-A261C6062EE0}">
      <dsp:nvSpPr>
        <dsp:cNvPr id="0" name=""/>
        <dsp:cNvSpPr/>
      </dsp:nvSpPr>
      <dsp:spPr>
        <a:xfrm>
          <a:off x="1799997" y="0"/>
          <a:ext cx="167104" cy="167104"/>
        </a:xfrm>
        <a:prstGeom prst="ellipse">
          <a:avLst/>
        </a:prstGeom>
        <a:solidFill>
          <a:schemeClr val="accent2">
            <a:hueOff val="1079928"/>
            <a:satOff val="0"/>
            <a:lumOff val="-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D5F51-441C-D94A-8102-48CE84D6B50C}">
      <dsp:nvSpPr>
        <dsp:cNvPr id="0" name=""/>
        <dsp:cNvSpPr/>
      </dsp:nvSpPr>
      <dsp:spPr>
        <a:xfrm>
          <a:off x="2174312" y="163762"/>
          <a:ext cx="167104" cy="167104"/>
        </a:xfrm>
        <a:prstGeom prst="ellipse">
          <a:avLst/>
        </a:prstGeom>
        <a:solidFill>
          <a:schemeClr val="accent2">
            <a:hueOff val="1349910"/>
            <a:satOff val="0"/>
            <a:lumOff val="-5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312EE-3742-4F45-A617-997CF97638F5}">
      <dsp:nvSpPr>
        <dsp:cNvPr id="0" name=""/>
        <dsp:cNvSpPr/>
      </dsp:nvSpPr>
      <dsp:spPr>
        <a:xfrm>
          <a:off x="2408259" y="280736"/>
          <a:ext cx="262593" cy="262593"/>
        </a:xfrm>
        <a:prstGeom prst="ellipse">
          <a:avLst/>
        </a:prstGeom>
        <a:solidFill>
          <a:schemeClr val="accent2">
            <a:hueOff val="1619892"/>
            <a:satOff val="0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61A85-C270-2A4F-B68B-B9B16A3CAD79}">
      <dsp:nvSpPr>
        <dsp:cNvPr id="0" name=""/>
        <dsp:cNvSpPr/>
      </dsp:nvSpPr>
      <dsp:spPr>
        <a:xfrm>
          <a:off x="2735784" y="538077"/>
          <a:ext cx="167104" cy="167104"/>
        </a:xfrm>
        <a:prstGeom prst="ellipse">
          <a:avLst/>
        </a:prstGeom>
        <a:solidFill>
          <a:schemeClr val="accent2">
            <a:hueOff val="1889874"/>
            <a:satOff val="0"/>
            <a:lumOff val="-83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CFA6-20EE-1B44-9005-22CF2F4FEA4C}">
      <dsp:nvSpPr>
        <dsp:cNvPr id="0" name=""/>
        <dsp:cNvSpPr/>
      </dsp:nvSpPr>
      <dsp:spPr>
        <a:xfrm>
          <a:off x="2876152" y="795418"/>
          <a:ext cx="167104" cy="167104"/>
        </a:xfrm>
        <a:prstGeom prst="ellipse">
          <a:avLst/>
        </a:prstGeom>
        <a:solidFill>
          <a:schemeClr val="accent2">
            <a:hueOff val="2159856"/>
            <a:satOff val="0"/>
            <a:lumOff val="-9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D806C-483E-0A4F-877D-054EC0068CE6}">
      <dsp:nvSpPr>
        <dsp:cNvPr id="0" name=""/>
        <dsp:cNvSpPr/>
      </dsp:nvSpPr>
      <dsp:spPr>
        <a:xfrm>
          <a:off x="1659629" y="304130"/>
          <a:ext cx="429698" cy="429698"/>
        </a:xfrm>
        <a:prstGeom prst="ellipse">
          <a:avLst/>
        </a:prstGeom>
        <a:solidFill>
          <a:schemeClr val="accent2">
            <a:hueOff val="2429838"/>
            <a:satOff val="0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DEBCC-8C69-5D48-9707-7F4A9AA720BF}">
      <dsp:nvSpPr>
        <dsp:cNvPr id="0" name=""/>
        <dsp:cNvSpPr/>
      </dsp:nvSpPr>
      <dsp:spPr>
        <a:xfrm>
          <a:off x="747237" y="1193128"/>
          <a:ext cx="167104" cy="167104"/>
        </a:xfrm>
        <a:prstGeom prst="ellipse">
          <a:avLst/>
        </a:prstGeom>
        <a:solidFill>
          <a:schemeClr val="accent2">
            <a:hueOff val="2699821"/>
            <a:satOff val="0"/>
            <a:lumOff val="-11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042F6-66C9-5848-8C76-40C5A03B51BF}">
      <dsp:nvSpPr>
        <dsp:cNvPr id="0" name=""/>
        <dsp:cNvSpPr/>
      </dsp:nvSpPr>
      <dsp:spPr>
        <a:xfrm>
          <a:off x="887605" y="1403680"/>
          <a:ext cx="262593" cy="262593"/>
        </a:xfrm>
        <a:prstGeom prst="ellipse">
          <a:avLst/>
        </a:prstGeom>
        <a:solidFill>
          <a:schemeClr val="accent2">
            <a:hueOff val="2969802"/>
            <a:satOff val="0"/>
            <a:lumOff val="-131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C2AA5-FEBB-3A49-8D15-B8255F5AA53A}">
      <dsp:nvSpPr>
        <dsp:cNvPr id="0" name=""/>
        <dsp:cNvSpPr/>
      </dsp:nvSpPr>
      <dsp:spPr>
        <a:xfrm>
          <a:off x="1238525" y="1590837"/>
          <a:ext cx="381953" cy="381953"/>
        </a:xfrm>
        <a:prstGeom prst="ellipse">
          <a:avLst/>
        </a:prstGeom>
        <a:solidFill>
          <a:schemeClr val="accent2">
            <a:hueOff val="3239785"/>
            <a:satOff val="0"/>
            <a:lumOff val="-14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D115F-1532-CB44-A72D-A4CFF221B2DD}">
      <dsp:nvSpPr>
        <dsp:cNvPr id="0" name=""/>
        <dsp:cNvSpPr/>
      </dsp:nvSpPr>
      <dsp:spPr>
        <a:xfrm>
          <a:off x="1729813" y="1894968"/>
          <a:ext cx="167104" cy="167104"/>
        </a:xfrm>
        <a:prstGeom prst="ellipse">
          <a:avLst/>
        </a:prstGeom>
        <a:solidFill>
          <a:schemeClr val="accent2">
            <a:hueOff val="3509767"/>
            <a:satOff val="0"/>
            <a:lumOff val="-15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2F361-61EE-7C4B-979F-BE9805096F8A}">
      <dsp:nvSpPr>
        <dsp:cNvPr id="0" name=""/>
        <dsp:cNvSpPr/>
      </dsp:nvSpPr>
      <dsp:spPr>
        <a:xfrm>
          <a:off x="1823392" y="1590837"/>
          <a:ext cx="262593" cy="262593"/>
        </a:xfrm>
        <a:prstGeom prst="ellipse">
          <a:avLst/>
        </a:prstGeom>
        <a:solidFill>
          <a:schemeClr val="accent2">
            <a:hueOff val="3779749"/>
            <a:satOff val="0"/>
            <a:lumOff val="-167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78D0D-7E17-774B-9381-61F30B99D503}">
      <dsp:nvSpPr>
        <dsp:cNvPr id="0" name=""/>
        <dsp:cNvSpPr/>
      </dsp:nvSpPr>
      <dsp:spPr>
        <a:xfrm>
          <a:off x="2057339" y="1918363"/>
          <a:ext cx="167104" cy="167104"/>
        </a:xfrm>
        <a:prstGeom prst="ellipse">
          <a:avLst/>
        </a:prstGeom>
        <a:solidFill>
          <a:schemeClr val="accent2">
            <a:hueOff val="4049730"/>
            <a:satOff val="0"/>
            <a:lumOff val="-17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DB0C4-E6C8-1343-B787-85895EA23807}">
      <dsp:nvSpPr>
        <dsp:cNvPr id="0" name=""/>
        <dsp:cNvSpPr/>
      </dsp:nvSpPr>
      <dsp:spPr>
        <a:xfrm>
          <a:off x="2267891" y="1544048"/>
          <a:ext cx="381953" cy="381953"/>
        </a:xfrm>
        <a:prstGeom prst="ellipse">
          <a:avLst/>
        </a:prstGeom>
        <a:solidFill>
          <a:schemeClr val="accent2">
            <a:hueOff val="4319713"/>
            <a:satOff val="0"/>
            <a:lumOff val="-19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DFFD-0573-7443-8C62-BBBAD372CE1A}">
      <dsp:nvSpPr>
        <dsp:cNvPr id="0" name=""/>
        <dsp:cNvSpPr/>
      </dsp:nvSpPr>
      <dsp:spPr>
        <a:xfrm>
          <a:off x="2782573" y="1450469"/>
          <a:ext cx="262593" cy="262593"/>
        </a:xfrm>
        <a:prstGeom prst="ellipse">
          <a:avLst/>
        </a:prstGeom>
        <a:solidFill>
          <a:schemeClr val="accent2">
            <a:hueOff val="4589695"/>
            <a:satOff val="0"/>
            <a:lumOff val="-20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E3FB-895B-9B46-A04E-0EC0E053B775}">
      <dsp:nvSpPr>
        <dsp:cNvPr id="0" name=""/>
        <dsp:cNvSpPr/>
      </dsp:nvSpPr>
      <dsp:spPr>
        <a:xfrm>
          <a:off x="3045167" y="350530"/>
          <a:ext cx="771199" cy="1472303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08B43-4AD1-FF4D-80AE-4AC3598588C7}">
      <dsp:nvSpPr>
        <dsp:cNvPr id="0" name=""/>
        <dsp:cNvSpPr/>
      </dsp:nvSpPr>
      <dsp:spPr>
        <a:xfrm>
          <a:off x="3816366" y="351246"/>
          <a:ext cx="2103269" cy="1472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Secondary Root of Trust</a:t>
          </a:r>
        </a:p>
      </dsp:txBody>
      <dsp:txXfrm>
        <a:off x="3816366" y="351246"/>
        <a:ext cx="2103269" cy="1472288"/>
      </dsp:txXfrm>
    </dsp:sp>
    <dsp:sp modelId="{DC5CEA21-6DBD-D341-8325-C832C30F76DE}">
      <dsp:nvSpPr>
        <dsp:cNvPr id="0" name=""/>
        <dsp:cNvSpPr/>
      </dsp:nvSpPr>
      <dsp:spPr>
        <a:xfrm>
          <a:off x="5919636" y="350530"/>
          <a:ext cx="771199" cy="1472303"/>
        </a:xfrm>
        <a:prstGeom prst="chevron">
          <a:avLst>
            <a:gd name="adj" fmla="val 62310"/>
          </a:avLst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04A18-E1EE-8940-8442-1C12D099F15C}">
      <dsp:nvSpPr>
        <dsp:cNvPr id="0" name=""/>
        <dsp:cNvSpPr/>
      </dsp:nvSpPr>
      <dsp:spPr>
        <a:xfrm>
          <a:off x="7442070" y="246082"/>
          <a:ext cx="1787779" cy="1787779"/>
        </a:xfrm>
        <a:prstGeom prst="ellipse">
          <a:avLst/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Secured Car Services</a:t>
          </a:r>
        </a:p>
      </dsp:txBody>
      <dsp:txXfrm>
        <a:off x="7703884" y="507896"/>
        <a:ext cx="1264151" cy="1264151"/>
      </dsp:txXfrm>
    </dsp:sp>
    <dsp:sp modelId="{E0B07B86-90CE-DB4B-84A7-F80A485215E8}">
      <dsp:nvSpPr>
        <dsp:cNvPr id="0" name=""/>
        <dsp:cNvSpPr/>
      </dsp:nvSpPr>
      <dsp:spPr>
        <a:xfrm>
          <a:off x="6690835" y="2208433"/>
          <a:ext cx="3290250" cy="129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chemeClr val="bg1"/>
              </a:solidFill>
            </a:rPr>
            <a:t>OEM Manage Objects across different producers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chemeClr val="bg1"/>
              </a:solidFill>
            </a:rPr>
            <a:t>Key management + crypto between hardware and service layers</a:t>
          </a:r>
        </a:p>
      </dsp:txBody>
      <dsp:txXfrm>
        <a:off x="6690835" y="2208433"/>
        <a:ext cx="3290250" cy="12970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3246-419D-8041-9D7C-7091707AB780}">
      <dsp:nvSpPr>
        <dsp:cNvPr id="0" name=""/>
        <dsp:cNvSpPr/>
      </dsp:nvSpPr>
      <dsp:spPr>
        <a:xfrm>
          <a:off x="1309" y="1315029"/>
          <a:ext cx="2145141" cy="2145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054" tIns="17780" rIns="11805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Support of Multiple Security Services</a:t>
          </a:r>
        </a:p>
      </dsp:txBody>
      <dsp:txXfrm>
        <a:off x="315458" y="1629178"/>
        <a:ext cx="1516843" cy="1516843"/>
      </dsp:txXfrm>
    </dsp:sp>
    <dsp:sp modelId="{117BB3C9-D225-C04F-875A-966677660FBE}">
      <dsp:nvSpPr>
        <dsp:cNvPr id="0" name=""/>
        <dsp:cNvSpPr/>
      </dsp:nvSpPr>
      <dsp:spPr>
        <a:xfrm>
          <a:off x="1717422" y="1315029"/>
          <a:ext cx="2145141" cy="2145141"/>
        </a:xfrm>
        <a:prstGeom prst="ellipse">
          <a:avLst/>
        </a:prstGeom>
        <a:solidFill>
          <a:schemeClr val="accent2">
            <a:alpha val="50000"/>
            <a:hueOff val="971935"/>
            <a:satOff val="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054" tIns="17780" rIns="11805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Updatability of services over time</a:t>
          </a:r>
        </a:p>
      </dsp:txBody>
      <dsp:txXfrm>
        <a:off x="2031571" y="1629178"/>
        <a:ext cx="1516843" cy="1516843"/>
      </dsp:txXfrm>
    </dsp:sp>
    <dsp:sp modelId="{F14D0117-85B0-914C-B4A6-6516A01268A3}">
      <dsp:nvSpPr>
        <dsp:cNvPr id="0" name=""/>
        <dsp:cNvSpPr/>
      </dsp:nvSpPr>
      <dsp:spPr>
        <a:xfrm>
          <a:off x="3433535" y="1315029"/>
          <a:ext cx="2145141" cy="2145141"/>
        </a:xfrm>
        <a:prstGeom prst="ellipse">
          <a:avLst/>
        </a:prstGeom>
        <a:solidFill>
          <a:schemeClr val="accent2">
            <a:alpha val="50000"/>
            <a:hueOff val="1943871"/>
            <a:satOff val="0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054" tIns="17780" rIns="11805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Supporting Multi-tenant security services, which protect IP between different service providers and new service development overtime</a:t>
          </a:r>
        </a:p>
      </dsp:txBody>
      <dsp:txXfrm>
        <a:off x="3747684" y="1629178"/>
        <a:ext cx="1516843" cy="1516843"/>
      </dsp:txXfrm>
    </dsp:sp>
    <dsp:sp modelId="{ED7B4309-93C0-704C-8A51-C61D2A66B6CD}">
      <dsp:nvSpPr>
        <dsp:cNvPr id="0" name=""/>
        <dsp:cNvSpPr/>
      </dsp:nvSpPr>
      <dsp:spPr>
        <a:xfrm>
          <a:off x="5149648" y="1315029"/>
          <a:ext cx="2145141" cy="2145141"/>
        </a:xfrm>
        <a:prstGeom prst="ellipse">
          <a:avLst/>
        </a:prstGeom>
        <a:solidFill>
          <a:schemeClr val="accent2">
            <a:alpha val="50000"/>
            <a:hueOff val="2915806"/>
            <a:satOff val="0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054" tIns="17780" rIns="11805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Portability of services for common requirements</a:t>
          </a:r>
        </a:p>
      </dsp:txBody>
      <dsp:txXfrm>
        <a:off x="5463797" y="1629178"/>
        <a:ext cx="1516843" cy="1516843"/>
      </dsp:txXfrm>
    </dsp:sp>
    <dsp:sp modelId="{350BB5AB-4F28-8945-BB2D-FA830575C54A}">
      <dsp:nvSpPr>
        <dsp:cNvPr id="0" name=""/>
        <dsp:cNvSpPr/>
      </dsp:nvSpPr>
      <dsp:spPr>
        <a:xfrm>
          <a:off x="6865761" y="1315029"/>
          <a:ext cx="2145141" cy="2145141"/>
        </a:xfrm>
        <a:prstGeom prst="ellipse">
          <a:avLst/>
        </a:prstGeom>
        <a:solidFill>
          <a:schemeClr val="accent2">
            <a:alpha val="50000"/>
            <a:hueOff val="3887742"/>
            <a:satOff val="0"/>
            <a:lumOff val="-17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054" tIns="17780" rIns="11805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Increased rigour in identification of security issues from combined industry expertise in development of specifications</a:t>
          </a:r>
        </a:p>
      </dsp:txBody>
      <dsp:txXfrm>
        <a:off x="7179910" y="1629178"/>
        <a:ext cx="1516843" cy="1516843"/>
      </dsp:txXfrm>
    </dsp:sp>
    <dsp:sp modelId="{855656B3-2231-BE4E-8D89-3760E2225608}">
      <dsp:nvSpPr>
        <dsp:cNvPr id="0" name=""/>
        <dsp:cNvSpPr/>
      </dsp:nvSpPr>
      <dsp:spPr>
        <a:xfrm>
          <a:off x="8581874" y="1315029"/>
          <a:ext cx="2145141" cy="2145141"/>
        </a:xfrm>
        <a:prstGeom prst="ellipse">
          <a:avLst/>
        </a:prstGeom>
        <a:solidFill>
          <a:schemeClr val="accent2">
            <a:alpha val="50000"/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054" tIns="17780" rIns="11805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Easy Integration into existing ecosystems with strong track record in authentication</a:t>
          </a:r>
        </a:p>
      </dsp:txBody>
      <dsp:txXfrm>
        <a:off x="8896023" y="1629178"/>
        <a:ext cx="1516843" cy="1516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1CAE-050B-3143-9F64-4E373D8266F8}">
      <dsp:nvSpPr>
        <dsp:cNvPr id="0" name=""/>
        <dsp:cNvSpPr/>
      </dsp:nvSpPr>
      <dsp:spPr>
        <a:xfrm>
          <a:off x="0" y="844212"/>
          <a:ext cx="4916153" cy="491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GlobalPlatform Adopters</a:t>
          </a:r>
        </a:p>
      </dsp:txBody>
      <dsp:txXfrm>
        <a:off x="1598978" y="1090020"/>
        <a:ext cx="1718195" cy="737422"/>
      </dsp:txXfrm>
    </dsp:sp>
    <dsp:sp modelId="{9C4CEEFA-3F90-B74F-8EE0-089812804231}">
      <dsp:nvSpPr>
        <dsp:cNvPr id="0" name=""/>
        <dsp:cNvSpPr/>
      </dsp:nvSpPr>
      <dsp:spPr>
        <a:xfrm>
          <a:off x="614519" y="1652919"/>
          <a:ext cx="3687114" cy="3687114"/>
        </a:xfrm>
        <a:prstGeom prst="ellipse">
          <a:avLst/>
        </a:prstGeom>
        <a:solidFill>
          <a:schemeClr val="accent2">
            <a:hueOff val="2429838"/>
            <a:satOff val="0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GlobalPlatform Industry Resources</a:t>
          </a:r>
        </a:p>
      </dsp:txBody>
      <dsp:txXfrm>
        <a:off x="1598978" y="1883364"/>
        <a:ext cx="1718195" cy="691334"/>
      </dsp:txXfrm>
    </dsp:sp>
    <dsp:sp modelId="{0830EFB7-64F0-0545-8A3B-CDB1AF5B7499}">
      <dsp:nvSpPr>
        <dsp:cNvPr id="0" name=""/>
        <dsp:cNvSpPr/>
      </dsp:nvSpPr>
      <dsp:spPr>
        <a:xfrm>
          <a:off x="1229038" y="2881958"/>
          <a:ext cx="2458076" cy="2458076"/>
        </a:xfrm>
        <a:prstGeom prst="ellipse">
          <a:avLst/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GlobalPlatform Members</a:t>
          </a:r>
        </a:p>
      </dsp:txBody>
      <dsp:txXfrm>
        <a:off x="1589015" y="3496477"/>
        <a:ext cx="1738122" cy="1229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A4753-CA87-AA47-8B89-BF0DEE752DD3}">
      <dsp:nvSpPr>
        <dsp:cNvPr id="0" name=""/>
        <dsp:cNvSpPr/>
      </dsp:nvSpPr>
      <dsp:spPr>
        <a:xfrm>
          <a:off x="1269345" y="1097895"/>
          <a:ext cx="2095221" cy="2095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GlobalPlatform</a:t>
          </a:r>
        </a:p>
      </dsp:txBody>
      <dsp:txXfrm>
        <a:off x="1576183" y="1404733"/>
        <a:ext cx="1481545" cy="1481545"/>
      </dsp:txXfrm>
    </dsp:sp>
    <dsp:sp modelId="{C06DC8C6-7CEA-3546-8369-7E42B7D4B971}">
      <dsp:nvSpPr>
        <dsp:cNvPr id="0" name=""/>
        <dsp:cNvSpPr/>
      </dsp:nvSpPr>
      <dsp:spPr>
        <a:xfrm>
          <a:off x="1793150" y="1507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Autosar</a:t>
          </a:r>
          <a:endParaRPr lang="en-GB" sz="1000" kern="1200" dirty="0"/>
        </a:p>
      </dsp:txBody>
      <dsp:txXfrm>
        <a:off x="1946569" y="154926"/>
        <a:ext cx="740772" cy="740772"/>
      </dsp:txXfrm>
    </dsp:sp>
    <dsp:sp modelId="{12ECD354-EE02-174D-94C5-ADC3287C78FB}">
      <dsp:nvSpPr>
        <dsp:cNvPr id="0" name=""/>
        <dsp:cNvSpPr/>
      </dsp:nvSpPr>
      <dsp:spPr>
        <a:xfrm>
          <a:off x="2603247" y="218572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ISO</a:t>
          </a:r>
        </a:p>
      </dsp:txBody>
      <dsp:txXfrm>
        <a:off x="2756666" y="371991"/>
        <a:ext cx="740772" cy="740772"/>
      </dsp:txXfrm>
    </dsp:sp>
    <dsp:sp modelId="{7DB216AF-E026-564B-9563-4B5DF730806A}">
      <dsp:nvSpPr>
        <dsp:cNvPr id="0" name=""/>
        <dsp:cNvSpPr/>
      </dsp:nvSpPr>
      <dsp:spPr>
        <a:xfrm>
          <a:off x="3196279" y="811604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CEN</a:t>
          </a:r>
        </a:p>
      </dsp:txBody>
      <dsp:txXfrm>
        <a:off x="3349698" y="965023"/>
        <a:ext cx="740772" cy="740772"/>
      </dsp:txXfrm>
    </dsp:sp>
    <dsp:sp modelId="{0DD647B3-C46C-2F4D-B24D-935C725408B0}">
      <dsp:nvSpPr>
        <dsp:cNvPr id="0" name=""/>
        <dsp:cNvSpPr/>
      </dsp:nvSpPr>
      <dsp:spPr>
        <a:xfrm>
          <a:off x="3413344" y="1621701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ETSI</a:t>
          </a:r>
        </a:p>
      </dsp:txBody>
      <dsp:txXfrm>
        <a:off x="3566763" y="1775120"/>
        <a:ext cx="740772" cy="740772"/>
      </dsp:txXfrm>
    </dsp:sp>
    <dsp:sp modelId="{D02FE95F-21ED-8F48-AD02-1C22F9D32642}">
      <dsp:nvSpPr>
        <dsp:cNvPr id="0" name=""/>
        <dsp:cNvSpPr/>
      </dsp:nvSpPr>
      <dsp:spPr>
        <a:xfrm>
          <a:off x="3196279" y="2431797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GSMA</a:t>
          </a:r>
        </a:p>
      </dsp:txBody>
      <dsp:txXfrm>
        <a:off x="3349698" y="2585216"/>
        <a:ext cx="740772" cy="740772"/>
      </dsp:txXfrm>
    </dsp:sp>
    <dsp:sp modelId="{A4838880-0D87-B044-ACA9-744A6BF79C6B}">
      <dsp:nvSpPr>
        <dsp:cNvPr id="0" name=""/>
        <dsp:cNvSpPr/>
      </dsp:nvSpPr>
      <dsp:spPr>
        <a:xfrm>
          <a:off x="2603247" y="3024829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GCF</a:t>
          </a:r>
        </a:p>
      </dsp:txBody>
      <dsp:txXfrm>
        <a:off x="2756666" y="3178248"/>
        <a:ext cx="740772" cy="740772"/>
      </dsp:txXfrm>
    </dsp:sp>
    <dsp:sp modelId="{E65B7467-943B-9745-A547-B02F87899725}">
      <dsp:nvSpPr>
        <dsp:cNvPr id="0" name=""/>
        <dsp:cNvSpPr/>
      </dsp:nvSpPr>
      <dsp:spPr>
        <a:xfrm>
          <a:off x="1793150" y="3241894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ONeM2M</a:t>
          </a:r>
        </a:p>
      </dsp:txBody>
      <dsp:txXfrm>
        <a:off x="1946569" y="3395313"/>
        <a:ext cx="740772" cy="740772"/>
      </dsp:txXfrm>
    </dsp:sp>
    <dsp:sp modelId="{1E60B4D8-85CE-A247-876C-72367A85E7F3}">
      <dsp:nvSpPr>
        <dsp:cNvPr id="0" name=""/>
        <dsp:cNvSpPr/>
      </dsp:nvSpPr>
      <dsp:spPr>
        <a:xfrm>
          <a:off x="983054" y="3024829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Trusted Computing Group</a:t>
          </a:r>
        </a:p>
      </dsp:txBody>
      <dsp:txXfrm>
        <a:off x="1136473" y="3178248"/>
        <a:ext cx="740772" cy="740772"/>
      </dsp:txXfrm>
    </dsp:sp>
    <dsp:sp modelId="{CE2878F0-435D-E541-BF1D-E91F77E1B3B2}">
      <dsp:nvSpPr>
        <dsp:cNvPr id="0" name=""/>
        <dsp:cNvSpPr/>
      </dsp:nvSpPr>
      <dsp:spPr>
        <a:xfrm>
          <a:off x="390022" y="2431797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RISC-V</a:t>
          </a:r>
        </a:p>
      </dsp:txBody>
      <dsp:txXfrm>
        <a:off x="543441" y="2585216"/>
        <a:ext cx="740772" cy="740772"/>
      </dsp:txXfrm>
    </dsp:sp>
    <dsp:sp modelId="{3358F84C-9167-E346-9688-91BCC943B823}">
      <dsp:nvSpPr>
        <dsp:cNvPr id="0" name=""/>
        <dsp:cNvSpPr/>
      </dsp:nvSpPr>
      <dsp:spPr>
        <a:xfrm>
          <a:off x="172957" y="1621701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IoXt</a:t>
          </a:r>
          <a:r>
            <a:rPr lang="en-GB" sz="1000" kern="1200" dirty="0"/>
            <a:t> Alliance</a:t>
          </a:r>
        </a:p>
      </dsp:txBody>
      <dsp:txXfrm>
        <a:off x="326376" y="1775120"/>
        <a:ext cx="740772" cy="740772"/>
      </dsp:txXfrm>
    </dsp:sp>
    <dsp:sp modelId="{7B3B2FC7-67AB-D24F-B078-8F457E69BD6F}">
      <dsp:nvSpPr>
        <dsp:cNvPr id="0" name=""/>
        <dsp:cNvSpPr/>
      </dsp:nvSpPr>
      <dsp:spPr>
        <a:xfrm>
          <a:off x="390022" y="811604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SAE (MoU underway)</a:t>
          </a:r>
        </a:p>
      </dsp:txBody>
      <dsp:txXfrm>
        <a:off x="543441" y="965023"/>
        <a:ext cx="740772" cy="740772"/>
      </dsp:txXfrm>
    </dsp:sp>
    <dsp:sp modelId="{29B54C05-7CDC-8E45-B19E-C3AEAE76A646}">
      <dsp:nvSpPr>
        <dsp:cNvPr id="0" name=""/>
        <dsp:cNvSpPr/>
      </dsp:nvSpPr>
      <dsp:spPr>
        <a:xfrm>
          <a:off x="983054" y="218572"/>
          <a:ext cx="1047610" cy="1047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Car Connectivity Consortium</a:t>
          </a:r>
        </a:p>
      </dsp:txBody>
      <dsp:txXfrm>
        <a:off x="1136473" y="371991"/>
        <a:ext cx="740772" cy="740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B77D5-9D5E-4CAD-8C07-D039B0970CBB}">
      <dsp:nvSpPr>
        <dsp:cNvPr id="0" name=""/>
        <dsp:cNvSpPr/>
      </dsp:nvSpPr>
      <dsp:spPr>
        <a:xfrm>
          <a:off x="1951339" y="50027"/>
          <a:ext cx="1017192" cy="10171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79542-48EB-4B7E-94DB-E9AA56675EE9}">
      <dsp:nvSpPr>
        <dsp:cNvPr id="0" name=""/>
        <dsp:cNvSpPr/>
      </dsp:nvSpPr>
      <dsp:spPr>
        <a:xfrm>
          <a:off x="2164950" y="263637"/>
          <a:ext cx="589971" cy="5899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FED64-0AA2-4AEC-B8E0-5D72DD09C869}">
      <dsp:nvSpPr>
        <dsp:cNvPr id="0" name=""/>
        <dsp:cNvSpPr/>
      </dsp:nvSpPr>
      <dsp:spPr>
        <a:xfrm>
          <a:off x="3186502" y="50027"/>
          <a:ext cx="2397668" cy="101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GlobalPlatform standards create a fertile environment for </a:t>
          </a: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mass market growth </a:t>
          </a:r>
          <a:r>
            <a:rPr lang="en-GB" sz="1400" kern="1200">
              <a:solidFill>
                <a:schemeClr val="bg1"/>
              </a:solidFill>
            </a:rPr>
            <a:t>and </a:t>
          </a: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innovation of services and hardware</a:t>
          </a:r>
        </a:p>
      </dsp:txBody>
      <dsp:txXfrm>
        <a:off x="3186502" y="50027"/>
        <a:ext cx="2397668" cy="1017192"/>
      </dsp:txXfrm>
    </dsp:sp>
    <dsp:sp modelId="{7A472E83-EEE0-F14A-AAE6-B31F07B0F65B}">
      <dsp:nvSpPr>
        <dsp:cNvPr id="0" name=""/>
        <dsp:cNvSpPr/>
      </dsp:nvSpPr>
      <dsp:spPr>
        <a:xfrm>
          <a:off x="6001946" y="50027"/>
          <a:ext cx="1017192" cy="10171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BDEB7-DE0A-4E4E-9843-0EE8F29000C0}">
      <dsp:nvSpPr>
        <dsp:cNvPr id="0" name=""/>
        <dsp:cNvSpPr/>
      </dsp:nvSpPr>
      <dsp:spPr>
        <a:xfrm>
          <a:off x="6215556" y="263637"/>
          <a:ext cx="589971" cy="589971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DFDD1-7269-764B-B115-ED705753633E}">
      <dsp:nvSpPr>
        <dsp:cNvPr id="0" name=""/>
        <dsp:cNvSpPr/>
      </dsp:nvSpPr>
      <dsp:spPr>
        <a:xfrm>
          <a:off x="7237108" y="50027"/>
          <a:ext cx="2397668" cy="101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Services are key dynamic </a:t>
          </a:r>
          <a:r>
            <a:rPr lang="en-GB" sz="1400" kern="1200">
              <a:solidFill>
                <a:schemeClr val="bg1"/>
              </a:solidFill>
            </a:rPr>
            <a:t>of industry BUT </a:t>
          </a: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hardware remains a critical base for trust</a:t>
          </a:r>
        </a:p>
      </dsp:txBody>
      <dsp:txXfrm>
        <a:off x="7237108" y="50027"/>
        <a:ext cx="2397668" cy="1017192"/>
      </dsp:txXfrm>
    </dsp:sp>
    <dsp:sp modelId="{ACC3E0D0-F903-4694-BD88-AAF8D8523F65}">
      <dsp:nvSpPr>
        <dsp:cNvPr id="0" name=""/>
        <dsp:cNvSpPr/>
      </dsp:nvSpPr>
      <dsp:spPr>
        <a:xfrm>
          <a:off x="1951339" y="1879003"/>
          <a:ext cx="1017192" cy="10171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8FAB-3995-446C-B3E0-F3EA57409C30}">
      <dsp:nvSpPr>
        <dsp:cNvPr id="0" name=""/>
        <dsp:cNvSpPr/>
      </dsp:nvSpPr>
      <dsp:spPr>
        <a:xfrm>
          <a:off x="2164950" y="2092614"/>
          <a:ext cx="589971" cy="5899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36ABC-382B-4632-AD59-56BE31D1A5C4}">
      <dsp:nvSpPr>
        <dsp:cNvPr id="0" name=""/>
        <dsp:cNvSpPr/>
      </dsp:nvSpPr>
      <dsp:spPr>
        <a:xfrm>
          <a:off x="3186502" y="1879003"/>
          <a:ext cx="2397668" cy="101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High Evolution in Markets over time, with issuance of </a:t>
          </a: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new services on very short timelines (3-6 months)</a:t>
          </a:r>
          <a:r>
            <a:rPr lang="en-GB" sz="1400" kern="1200">
              <a:solidFill>
                <a:schemeClr val="bg1"/>
              </a:solidFill>
            </a:rPr>
            <a:t>.</a:t>
          </a:r>
        </a:p>
      </dsp:txBody>
      <dsp:txXfrm>
        <a:off x="3186502" y="1879003"/>
        <a:ext cx="2397668" cy="1017192"/>
      </dsp:txXfrm>
    </dsp:sp>
    <dsp:sp modelId="{B259A863-9AA7-4DAD-903A-EE10A6E4E2CD}">
      <dsp:nvSpPr>
        <dsp:cNvPr id="0" name=""/>
        <dsp:cNvSpPr/>
      </dsp:nvSpPr>
      <dsp:spPr>
        <a:xfrm>
          <a:off x="6001946" y="1879003"/>
          <a:ext cx="1017192" cy="10171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53BC0-B27A-44E6-8C87-99843732DC6B}">
      <dsp:nvSpPr>
        <dsp:cNvPr id="0" name=""/>
        <dsp:cNvSpPr/>
      </dsp:nvSpPr>
      <dsp:spPr>
        <a:xfrm>
          <a:off x="6215556" y="2092614"/>
          <a:ext cx="589971" cy="5899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A9F9C-3E0F-41B6-85E3-4BCCB13E3618}">
      <dsp:nvSpPr>
        <dsp:cNvPr id="0" name=""/>
        <dsp:cNvSpPr/>
      </dsp:nvSpPr>
      <dsp:spPr>
        <a:xfrm>
          <a:off x="7237108" y="1879003"/>
          <a:ext cx="2397668" cy="101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With standardised portability and updatability, </a:t>
          </a: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device product life is extended </a:t>
          </a:r>
          <a:r>
            <a:rPr lang="en-GB" sz="1400" kern="1200">
              <a:solidFill>
                <a:schemeClr val="bg1"/>
              </a:solidFill>
            </a:rPr>
            <a:t>since it can adapt to requirements of new services.</a:t>
          </a:r>
        </a:p>
      </dsp:txBody>
      <dsp:txXfrm>
        <a:off x="7237108" y="1879003"/>
        <a:ext cx="2397668" cy="1017192"/>
      </dsp:txXfrm>
    </dsp:sp>
    <dsp:sp modelId="{08F4C65F-06C8-467E-9B29-EEE9CC8D8E1A}">
      <dsp:nvSpPr>
        <dsp:cNvPr id="0" name=""/>
        <dsp:cNvSpPr/>
      </dsp:nvSpPr>
      <dsp:spPr>
        <a:xfrm>
          <a:off x="1951339" y="3707980"/>
          <a:ext cx="1017192" cy="10171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2B0E6-6E25-41A1-BA92-34AC34FF2F30}">
      <dsp:nvSpPr>
        <dsp:cNvPr id="0" name=""/>
        <dsp:cNvSpPr/>
      </dsp:nvSpPr>
      <dsp:spPr>
        <a:xfrm>
          <a:off x="2164950" y="3921590"/>
          <a:ext cx="589971" cy="58997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5754-91E4-4B8F-A8E4-C1507B50E3B5}">
      <dsp:nvSpPr>
        <dsp:cNvPr id="0" name=""/>
        <dsp:cNvSpPr/>
      </dsp:nvSpPr>
      <dsp:spPr>
        <a:xfrm>
          <a:off x="3186502" y="3707980"/>
          <a:ext cx="2397668" cy="101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accent4">
                  <a:lumMod val="20000"/>
                  <a:lumOff val="80000"/>
                </a:schemeClr>
              </a:solidFill>
            </a:rPr>
            <a:t>Synergistic opportunities (also across “Frenemies”) for the development of new services </a:t>
          </a:r>
          <a:r>
            <a:rPr lang="en-GB" sz="1400" kern="1200">
              <a:solidFill>
                <a:schemeClr val="bg1"/>
              </a:solidFill>
            </a:rPr>
            <a:t>(not everything has to be developed from scratch by a provider)</a:t>
          </a:r>
        </a:p>
      </dsp:txBody>
      <dsp:txXfrm>
        <a:off x="3186502" y="3707980"/>
        <a:ext cx="2397668" cy="1017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D621-0FB5-974D-8014-FC776238677F}">
      <dsp:nvSpPr>
        <dsp:cNvPr id="0" name=""/>
        <dsp:cNvSpPr/>
      </dsp:nvSpPr>
      <dsp:spPr>
        <a:xfrm>
          <a:off x="2396" y="179770"/>
          <a:ext cx="1901483" cy="114089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Proprietary Application Ecosystem </a:t>
          </a:r>
        </a:p>
      </dsp:txBody>
      <dsp:txXfrm>
        <a:off x="2396" y="179770"/>
        <a:ext cx="1901483" cy="1140890"/>
      </dsp:txXfrm>
    </dsp:sp>
    <dsp:sp modelId="{FFB36BAF-93BB-F14C-AA53-DA4F1E5296E8}">
      <dsp:nvSpPr>
        <dsp:cNvPr id="0" name=""/>
        <dsp:cNvSpPr/>
      </dsp:nvSpPr>
      <dsp:spPr>
        <a:xfrm>
          <a:off x="2094028" y="179770"/>
          <a:ext cx="1901483" cy="1140890"/>
        </a:xfrm>
        <a:prstGeom prst="rect">
          <a:avLst/>
        </a:prstGeom>
        <a:solidFill>
          <a:schemeClr val="accent3">
            <a:shade val="80000"/>
            <a:hueOff val="-155997"/>
            <a:satOff val="-25255"/>
            <a:lumOff val="13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Proprietary Key Lifecycle Management (Provisioning And Decommissioning) </a:t>
          </a:r>
        </a:p>
      </dsp:txBody>
      <dsp:txXfrm>
        <a:off x="2094028" y="179770"/>
        <a:ext cx="1901483" cy="1140890"/>
      </dsp:txXfrm>
    </dsp:sp>
    <dsp:sp modelId="{480B9E0A-69EF-DD41-9E7F-7AF4A256B752}">
      <dsp:nvSpPr>
        <dsp:cNvPr id="0" name=""/>
        <dsp:cNvSpPr/>
      </dsp:nvSpPr>
      <dsp:spPr>
        <a:xfrm>
          <a:off x="4185660" y="179770"/>
          <a:ext cx="1901483" cy="1140890"/>
        </a:xfrm>
        <a:prstGeom prst="rect">
          <a:avLst/>
        </a:prstGeom>
        <a:solidFill>
          <a:schemeClr val="accent3">
            <a:shade val="80000"/>
            <a:hueOff val="-311993"/>
            <a:satOff val="-50509"/>
            <a:lumOff val="265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Proprietary Implementation of Cryptography</a:t>
          </a:r>
        </a:p>
      </dsp:txBody>
      <dsp:txXfrm>
        <a:off x="4185660" y="179770"/>
        <a:ext cx="1901483" cy="1140890"/>
      </dsp:txXfrm>
    </dsp:sp>
    <dsp:sp modelId="{A88297D7-B1F3-D54E-995F-DA7EF673378B}">
      <dsp:nvSpPr>
        <dsp:cNvPr id="0" name=""/>
        <dsp:cNvSpPr/>
      </dsp:nvSpPr>
      <dsp:spPr>
        <a:xfrm>
          <a:off x="6277292" y="179770"/>
          <a:ext cx="1901483" cy="1140890"/>
        </a:xfrm>
        <a:prstGeom prst="rect">
          <a:avLst/>
        </a:prstGeom>
        <a:solidFill>
          <a:schemeClr val="accent3">
            <a:shade val="80000"/>
            <a:hueOff val="-467990"/>
            <a:satOff val="-75764"/>
            <a:lumOff val="397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Vendor Lock-In</a:t>
          </a:r>
        </a:p>
      </dsp:txBody>
      <dsp:txXfrm>
        <a:off x="6277292" y="179770"/>
        <a:ext cx="1901483" cy="1140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6A30C-A3DB-3945-BDF6-54FC01A5766B}">
      <dsp:nvSpPr>
        <dsp:cNvPr id="0" name=""/>
        <dsp:cNvSpPr/>
      </dsp:nvSpPr>
      <dsp:spPr>
        <a:xfrm>
          <a:off x="0" y="369398"/>
          <a:ext cx="1586130" cy="9516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/>
            <a:t>Lack of Clear Metrics on Security Robustness</a:t>
          </a:r>
        </a:p>
      </dsp:txBody>
      <dsp:txXfrm>
        <a:off x="0" y="369398"/>
        <a:ext cx="1586130" cy="951678"/>
      </dsp:txXfrm>
    </dsp:sp>
    <dsp:sp modelId="{D98A28BA-C0E7-194C-9568-D0F05F471656}">
      <dsp:nvSpPr>
        <dsp:cNvPr id="0" name=""/>
        <dsp:cNvSpPr/>
      </dsp:nvSpPr>
      <dsp:spPr>
        <a:xfrm>
          <a:off x="1744743" y="369398"/>
          <a:ext cx="1586130" cy="951678"/>
        </a:xfrm>
        <a:prstGeom prst="rect">
          <a:avLst/>
        </a:prstGeom>
        <a:solidFill>
          <a:schemeClr val="accent2">
            <a:shade val="80000"/>
            <a:hueOff val="182787"/>
            <a:satOff val="1020"/>
            <a:lumOff val="8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Device Identification And Update</a:t>
          </a:r>
        </a:p>
      </dsp:txBody>
      <dsp:txXfrm>
        <a:off x="1744743" y="369398"/>
        <a:ext cx="1586130" cy="951678"/>
      </dsp:txXfrm>
    </dsp:sp>
    <dsp:sp modelId="{5E0E0E19-E8F8-5D49-8B01-C4D03E48267C}">
      <dsp:nvSpPr>
        <dsp:cNvPr id="0" name=""/>
        <dsp:cNvSpPr/>
      </dsp:nvSpPr>
      <dsp:spPr>
        <a:xfrm>
          <a:off x="3489487" y="369398"/>
          <a:ext cx="1586130" cy="951678"/>
        </a:xfrm>
        <a:prstGeom prst="rect">
          <a:avLst/>
        </a:prstGeom>
        <a:solidFill>
          <a:schemeClr val="accent2">
            <a:shade val="80000"/>
            <a:hueOff val="365574"/>
            <a:satOff val="2039"/>
            <a:lumOff val="164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Fragmentation of Secure Boot Requirements</a:t>
          </a:r>
        </a:p>
      </dsp:txBody>
      <dsp:txXfrm>
        <a:off x="3489487" y="369398"/>
        <a:ext cx="1586130" cy="951678"/>
      </dsp:txXfrm>
    </dsp:sp>
    <dsp:sp modelId="{03BC0545-A97B-C341-91FB-989D5911EC4C}">
      <dsp:nvSpPr>
        <dsp:cNvPr id="0" name=""/>
        <dsp:cNvSpPr/>
      </dsp:nvSpPr>
      <dsp:spPr>
        <a:xfrm>
          <a:off x="872371" y="1479690"/>
          <a:ext cx="1586130" cy="951678"/>
        </a:xfrm>
        <a:prstGeom prst="rect">
          <a:avLst/>
        </a:prstGeom>
        <a:solidFill>
          <a:schemeClr val="accent2">
            <a:shade val="80000"/>
            <a:hueOff val="548361"/>
            <a:satOff val="3059"/>
            <a:lumOff val="24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Lack of Incremental Build Upon Solutions (each new service requires a new ECU)</a:t>
          </a:r>
        </a:p>
      </dsp:txBody>
      <dsp:txXfrm>
        <a:off x="872371" y="1479690"/>
        <a:ext cx="1586130" cy="951678"/>
      </dsp:txXfrm>
    </dsp:sp>
    <dsp:sp modelId="{43F49952-2CB4-364C-A31A-7883BF41469F}">
      <dsp:nvSpPr>
        <dsp:cNvPr id="0" name=""/>
        <dsp:cNvSpPr/>
      </dsp:nvSpPr>
      <dsp:spPr>
        <a:xfrm>
          <a:off x="2617115" y="1479690"/>
          <a:ext cx="1586130" cy="951678"/>
        </a:xfrm>
        <a:prstGeom prst="rect">
          <a:avLst/>
        </a:prstGeom>
        <a:solidFill>
          <a:schemeClr val="accent2">
            <a:shade val="80000"/>
            <a:hueOff val="731147"/>
            <a:satOff val="4078"/>
            <a:lumOff val="329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Difficulty in managing trust over extended value chain with new service providers (beyond OEMs)</a:t>
          </a:r>
        </a:p>
      </dsp:txBody>
      <dsp:txXfrm>
        <a:off x="2617115" y="1479690"/>
        <a:ext cx="1586130" cy="951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60A95-D626-BB45-8DA2-74550DA7635D}">
      <dsp:nvSpPr>
        <dsp:cNvPr id="0" name=""/>
        <dsp:cNvSpPr/>
      </dsp:nvSpPr>
      <dsp:spPr>
        <a:xfrm>
          <a:off x="4714" y="326273"/>
          <a:ext cx="4122652" cy="41226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6883" tIns="21590" rIns="226883" bIns="2159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</a:rPr>
            <a:t>Everyone on their Own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"Lowest Cost - Minimal Security" -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"Customers don't pay extra for security"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"We will deal with it later"</a:t>
          </a:r>
        </a:p>
      </dsp:txBody>
      <dsp:txXfrm>
        <a:off x="608462" y="930021"/>
        <a:ext cx="2915156" cy="2915156"/>
      </dsp:txXfrm>
    </dsp:sp>
    <dsp:sp modelId="{5945AED3-A373-D542-B2C1-A570EB2F67F7}">
      <dsp:nvSpPr>
        <dsp:cNvPr id="0" name=""/>
        <dsp:cNvSpPr/>
      </dsp:nvSpPr>
      <dsp:spPr>
        <a:xfrm>
          <a:off x="3302836" y="326273"/>
          <a:ext cx="4122652" cy="4122652"/>
        </a:xfrm>
        <a:prstGeom prst="ellipse">
          <a:avLst/>
        </a:prstGeom>
        <a:solidFill>
          <a:schemeClr val="accent2">
            <a:alpha val="50000"/>
            <a:hueOff val="2429838"/>
            <a:satOff val="0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6883" tIns="21590" rIns="226883" bIns="2159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</a:rPr>
            <a:t>Highest Investment to Protect IP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"We will buy the best security out there"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i="1" kern="1200">
              <a:solidFill>
                <a:schemeClr val="bg1"/>
              </a:solidFill>
            </a:rPr>
            <a:t>But...will that be enough?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i="1" kern="1200">
              <a:solidFill>
                <a:schemeClr val="bg1"/>
              </a:solidFill>
            </a:rPr>
            <a:t>will vendor lock-in be a problem?</a:t>
          </a:r>
        </a:p>
      </dsp:txBody>
      <dsp:txXfrm>
        <a:off x="3906584" y="930021"/>
        <a:ext cx="2915156" cy="2915156"/>
      </dsp:txXfrm>
    </dsp:sp>
    <dsp:sp modelId="{5FC7D4B5-A4F7-8647-A2DC-F07584C32F05}">
      <dsp:nvSpPr>
        <dsp:cNvPr id="0" name=""/>
        <dsp:cNvSpPr/>
      </dsp:nvSpPr>
      <dsp:spPr>
        <a:xfrm>
          <a:off x="6600958" y="326273"/>
          <a:ext cx="4122652" cy="4122652"/>
        </a:xfrm>
        <a:prstGeom prst="ellipse">
          <a:avLst/>
        </a:prstGeom>
        <a:solidFill>
          <a:schemeClr val="accent2">
            <a:alpha val="50000"/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6883" tIns="21590" rIns="226883" bIns="21590" numCol="1" spcCol="1270" anchor="ctr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</a:rPr>
            <a:t>Implementing Standardisation for Common Automotive Security Requirements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Community determines jointly key features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Community monitors evolving threats and develop solutions to 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Individual Vendors focus Engineering on Differentiating 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chemeClr val="bg1"/>
              </a:solidFill>
            </a:rPr>
            <a:t>Portability of Security Services</a:t>
          </a:r>
        </a:p>
      </dsp:txBody>
      <dsp:txXfrm>
        <a:off x="7204706" y="930021"/>
        <a:ext cx="2915156" cy="2915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2080C-EA04-FF41-A136-299899F13A79}">
      <dsp:nvSpPr>
        <dsp:cNvPr id="0" name=""/>
        <dsp:cNvSpPr/>
      </dsp:nvSpPr>
      <dsp:spPr>
        <a:xfrm rot="5400000">
          <a:off x="2091936" y="284907"/>
          <a:ext cx="2302454" cy="383123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BABB-695D-ED45-9864-2308E5C32100}">
      <dsp:nvSpPr>
        <dsp:cNvPr id="0" name=""/>
        <dsp:cNvSpPr/>
      </dsp:nvSpPr>
      <dsp:spPr>
        <a:xfrm>
          <a:off x="1707599" y="1429620"/>
          <a:ext cx="3458858" cy="303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bg1"/>
              </a:solidFill>
            </a:rPr>
            <a:t>Regulatory Compliance &amp; Reducing Liability </a:t>
          </a:r>
          <a:endParaRPr lang="en-GB" sz="2400" kern="120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kern="1200">
              <a:solidFill>
                <a:schemeClr val="bg1"/>
              </a:solidFill>
            </a:rPr>
            <a:t>Compliance with Cybersecurity Management Processes for type approval (UNECE 155 64 countries)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kern="1200">
              <a:solidFill>
                <a:schemeClr val="bg1"/>
              </a:solidFill>
            </a:rPr>
            <a:t>Evidence of implementation of best practices</a:t>
          </a:r>
        </a:p>
      </dsp:txBody>
      <dsp:txXfrm>
        <a:off x="1707599" y="1429620"/>
        <a:ext cx="3458858" cy="3031892"/>
      </dsp:txXfrm>
    </dsp:sp>
    <dsp:sp modelId="{D9F160B0-4F9C-9249-9870-B4D4CEDC1260}">
      <dsp:nvSpPr>
        <dsp:cNvPr id="0" name=""/>
        <dsp:cNvSpPr/>
      </dsp:nvSpPr>
      <dsp:spPr>
        <a:xfrm>
          <a:off x="4513843" y="2848"/>
          <a:ext cx="652614" cy="6526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EB949-F268-CA49-B51C-F9E53981496C}">
      <dsp:nvSpPr>
        <dsp:cNvPr id="0" name=""/>
        <dsp:cNvSpPr/>
      </dsp:nvSpPr>
      <dsp:spPr>
        <a:xfrm rot="5400000">
          <a:off x="6326255" y="-762878"/>
          <a:ext cx="2302454" cy="383123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BEBCF-8B5C-CC4B-89AA-5800145CF872}">
      <dsp:nvSpPr>
        <dsp:cNvPr id="0" name=""/>
        <dsp:cNvSpPr/>
      </dsp:nvSpPr>
      <dsp:spPr>
        <a:xfrm>
          <a:off x="5941918" y="381834"/>
          <a:ext cx="3458858" cy="303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Protecting Investments</a:t>
          </a:r>
          <a:endParaRPr lang="en-GB" sz="24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kern="1200" dirty="0">
              <a:solidFill>
                <a:schemeClr val="bg1"/>
              </a:solidFill>
            </a:rPr>
            <a:t>Protecting High Value of Software</a:t>
          </a:r>
          <a:r>
            <a:rPr lang="en-GB" sz="1900" b="1" kern="1200" dirty="0">
              <a:solidFill>
                <a:schemeClr val="bg1"/>
              </a:solidFill>
            </a:rPr>
            <a:t> </a:t>
          </a:r>
          <a:r>
            <a:rPr lang="en-GB" sz="1900" b="0" kern="1200" dirty="0">
              <a:solidFill>
                <a:schemeClr val="bg1"/>
              </a:solidFill>
            </a:rPr>
            <a:t>Assets of Vehicle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dirty="0">
              <a:solidFill>
                <a:schemeClr val="bg1"/>
              </a:solidFill>
            </a:rPr>
            <a:t>Protecting Against Unpaid Feature Enablement</a:t>
          </a:r>
          <a:endParaRPr lang="en-GB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dirty="0">
              <a:solidFill>
                <a:schemeClr val="bg1"/>
              </a:solidFill>
            </a:rPr>
            <a:t>Reduction of Warranty Fraud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5941918" y="381834"/>
        <a:ext cx="3458858" cy="3031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AFAD-14DC-CF47-85D1-D70F2D4D8C4A}">
      <dsp:nvSpPr>
        <dsp:cNvPr id="0" name=""/>
        <dsp:cNvSpPr/>
      </dsp:nvSpPr>
      <dsp:spPr>
        <a:xfrm>
          <a:off x="157855" y="894798"/>
          <a:ext cx="2329315" cy="76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Secure Component Specifications</a:t>
          </a:r>
        </a:p>
      </dsp:txBody>
      <dsp:txXfrm>
        <a:off x="157855" y="894798"/>
        <a:ext cx="2329315" cy="767615"/>
      </dsp:txXfrm>
    </dsp:sp>
    <dsp:sp modelId="{32F9C5D6-204E-E94C-B1BA-7866D496397A}">
      <dsp:nvSpPr>
        <dsp:cNvPr id="0" name=""/>
        <dsp:cNvSpPr/>
      </dsp:nvSpPr>
      <dsp:spPr>
        <a:xfrm>
          <a:off x="157855" y="2513435"/>
          <a:ext cx="2329315" cy="143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Interoperable APIs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Publicly available on a royalty free basis</a:t>
          </a:r>
        </a:p>
      </dsp:txBody>
      <dsp:txXfrm>
        <a:off x="157855" y="2513435"/>
        <a:ext cx="2329315" cy="1438137"/>
      </dsp:txXfrm>
    </dsp:sp>
    <dsp:sp modelId="{333F1BF1-E2BF-A640-9CEA-20DA785EB664}">
      <dsp:nvSpPr>
        <dsp:cNvPr id="0" name=""/>
        <dsp:cNvSpPr/>
      </dsp:nvSpPr>
      <dsp:spPr>
        <a:xfrm>
          <a:off x="155208" y="661337"/>
          <a:ext cx="185286" cy="185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C551F-D48B-F441-AC4C-6DBABCB31F8B}">
      <dsp:nvSpPr>
        <dsp:cNvPr id="0" name=""/>
        <dsp:cNvSpPr/>
      </dsp:nvSpPr>
      <dsp:spPr>
        <a:xfrm>
          <a:off x="284908" y="401936"/>
          <a:ext cx="185286" cy="185286"/>
        </a:xfrm>
        <a:prstGeom prst="ellipse">
          <a:avLst/>
        </a:prstGeom>
        <a:solidFill>
          <a:schemeClr val="accent2">
            <a:hueOff val="269982"/>
            <a:satOff val="0"/>
            <a:lumOff val="-11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1A59A-CB2B-7648-9ACA-497EA86037D4}">
      <dsp:nvSpPr>
        <dsp:cNvPr id="0" name=""/>
        <dsp:cNvSpPr/>
      </dsp:nvSpPr>
      <dsp:spPr>
        <a:xfrm>
          <a:off x="596189" y="453817"/>
          <a:ext cx="291164" cy="291164"/>
        </a:xfrm>
        <a:prstGeom prst="ellipse">
          <a:avLst/>
        </a:prstGeom>
        <a:solidFill>
          <a:schemeClr val="accent2">
            <a:hueOff val="539964"/>
            <a:satOff val="0"/>
            <a:lumOff val="-23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A213-A8B6-9842-8C88-E42BD905709D}">
      <dsp:nvSpPr>
        <dsp:cNvPr id="0" name=""/>
        <dsp:cNvSpPr/>
      </dsp:nvSpPr>
      <dsp:spPr>
        <a:xfrm>
          <a:off x="855590" y="168475"/>
          <a:ext cx="185286" cy="185286"/>
        </a:xfrm>
        <a:prstGeom prst="ellipse">
          <a:avLst/>
        </a:prstGeom>
        <a:solidFill>
          <a:schemeClr val="accent2">
            <a:hueOff val="809946"/>
            <a:satOff val="0"/>
            <a:lumOff val="-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91AB7-6CA6-BC4F-8C39-7E1112F72A65}">
      <dsp:nvSpPr>
        <dsp:cNvPr id="0" name=""/>
        <dsp:cNvSpPr/>
      </dsp:nvSpPr>
      <dsp:spPr>
        <a:xfrm>
          <a:off x="1192812" y="64715"/>
          <a:ext cx="185286" cy="185286"/>
        </a:xfrm>
        <a:prstGeom prst="ellipse">
          <a:avLst/>
        </a:prstGeom>
        <a:solidFill>
          <a:schemeClr val="accent2">
            <a:hueOff val="1079928"/>
            <a:satOff val="0"/>
            <a:lumOff val="-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76998-EB66-6847-851D-CDF07B450A2B}">
      <dsp:nvSpPr>
        <dsp:cNvPr id="0" name=""/>
        <dsp:cNvSpPr/>
      </dsp:nvSpPr>
      <dsp:spPr>
        <a:xfrm>
          <a:off x="1607854" y="246296"/>
          <a:ext cx="185286" cy="185286"/>
        </a:xfrm>
        <a:prstGeom prst="ellipse">
          <a:avLst/>
        </a:prstGeom>
        <a:solidFill>
          <a:schemeClr val="accent2">
            <a:hueOff val="1349910"/>
            <a:satOff val="0"/>
            <a:lumOff val="-5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30F43-1252-A442-B1A5-951F242E798E}">
      <dsp:nvSpPr>
        <dsp:cNvPr id="0" name=""/>
        <dsp:cNvSpPr/>
      </dsp:nvSpPr>
      <dsp:spPr>
        <a:xfrm>
          <a:off x="1867255" y="375996"/>
          <a:ext cx="291164" cy="291164"/>
        </a:xfrm>
        <a:prstGeom prst="ellipse">
          <a:avLst/>
        </a:prstGeom>
        <a:solidFill>
          <a:schemeClr val="accent2">
            <a:hueOff val="1619892"/>
            <a:satOff val="0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631CC-FB34-9D43-8A41-40083CA91043}">
      <dsp:nvSpPr>
        <dsp:cNvPr id="0" name=""/>
        <dsp:cNvSpPr/>
      </dsp:nvSpPr>
      <dsp:spPr>
        <a:xfrm>
          <a:off x="2230416" y="661337"/>
          <a:ext cx="185286" cy="185286"/>
        </a:xfrm>
        <a:prstGeom prst="ellipse">
          <a:avLst/>
        </a:prstGeom>
        <a:solidFill>
          <a:schemeClr val="accent2">
            <a:hueOff val="1889874"/>
            <a:satOff val="0"/>
            <a:lumOff val="-83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BEE49-5F37-A042-8AC1-BDC9BC5563F8}">
      <dsp:nvSpPr>
        <dsp:cNvPr id="0" name=""/>
        <dsp:cNvSpPr/>
      </dsp:nvSpPr>
      <dsp:spPr>
        <a:xfrm>
          <a:off x="2386057" y="946679"/>
          <a:ext cx="185286" cy="185286"/>
        </a:xfrm>
        <a:prstGeom prst="ellipse">
          <a:avLst/>
        </a:prstGeom>
        <a:solidFill>
          <a:schemeClr val="accent2">
            <a:hueOff val="2159856"/>
            <a:satOff val="0"/>
            <a:lumOff val="-9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726DD-1A2E-9844-9D20-B7D0B5DECD69}">
      <dsp:nvSpPr>
        <dsp:cNvPr id="0" name=""/>
        <dsp:cNvSpPr/>
      </dsp:nvSpPr>
      <dsp:spPr>
        <a:xfrm>
          <a:off x="1037171" y="401936"/>
          <a:ext cx="476450" cy="476450"/>
        </a:xfrm>
        <a:prstGeom prst="ellipse">
          <a:avLst/>
        </a:prstGeom>
        <a:solidFill>
          <a:schemeClr val="accent2">
            <a:hueOff val="2429838"/>
            <a:satOff val="0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A810F-2209-3449-A195-18E0B429ED04}">
      <dsp:nvSpPr>
        <dsp:cNvPr id="0" name=""/>
        <dsp:cNvSpPr/>
      </dsp:nvSpPr>
      <dsp:spPr>
        <a:xfrm>
          <a:off x="25507" y="1387660"/>
          <a:ext cx="185286" cy="185286"/>
        </a:xfrm>
        <a:prstGeom prst="ellipse">
          <a:avLst/>
        </a:prstGeom>
        <a:solidFill>
          <a:schemeClr val="accent2">
            <a:hueOff val="2699821"/>
            <a:satOff val="0"/>
            <a:lumOff val="-11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1FA7A-9566-DC49-B68C-DE4C01548A62}">
      <dsp:nvSpPr>
        <dsp:cNvPr id="0" name=""/>
        <dsp:cNvSpPr/>
      </dsp:nvSpPr>
      <dsp:spPr>
        <a:xfrm>
          <a:off x="181148" y="1621121"/>
          <a:ext cx="291164" cy="291164"/>
        </a:xfrm>
        <a:prstGeom prst="ellipse">
          <a:avLst/>
        </a:prstGeom>
        <a:solidFill>
          <a:schemeClr val="accent2">
            <a:hueOff val="2969802"/>
            <a:satOff val="0"/>
            <a:lumOff val="-131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4F293-DBBE-3D4C-B672-402C7DC5F46B}">
      <dsp:nvSpPr>
        <dsp:cNvPr id="0" name=""/>
        <dsp:cNvSpPr/>
      </dsp:nvSpPr>
      <dsp:spPr>
        <a:xfrm>
          <a:off x="570249" y="1828642"/>
          <a:ext cx="423511" cy="423511"/>
        </a:xfrm>
        <a:prstGeom prst="ellipse">
          <a:avLst/>
        </a:prstGeom>
        <a:solidFill>
          <a:schemeClr val="accent2">
            <a:hueOff val="3239785"/>
            <a:satOff val="0"/>
            <a:lumOff val="-143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BE6B-A583-EA47-8169-7420C4379D5D}">
      <dsp:nvSpPr>
        <dsp:cNvPr id="0" name=""/>
        <dsp:cNvSpPr/>
      </dsp:nvSpPr>
      <dsp:spPr>
        <a:xfrm>
          <a:off x="1114992" y="2165864"/>
          <a:ext cx="185286" cy="185286"/>
        </a:xfrm>
        <a:prstGeom prst="ellipse">
          <a:avLst/>
        </a:prstGeom>
        <a:solidFill>
          <a:schemeClr val="accent2">
            <a:hueOff val="3509767"/>
            <a:satOff val="0"/>
            <a:lumOff val="-15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86349-B18F-4142-89A5-8B03DC53F24C}">
      <dsp:nvSpPr>
        <dsp:cNvPr id="0" name=""/>
        <dsp:cNvSpPr/>
      </dsp:nvSpPr>
      <dsp:spPr>
        <a:xfrm>
          <a:off x="1218752" y="1828642"/>
          <a:ext cx="291164" cy="291164"/>
        </a:xfrm>
        <a:prstGeom prst="ellipse">
          <a:avLst/>
        </a:prstGeom>
        <a:solidFill>
          <a:schemeClr val="accent2">
            <a:hueOff val="3779749"/>
            <a:satOff val="0"/>
            <a:lumOff val="-167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C58B6-B27F-3B43-9743-A509C9E126F6}">
      <dsp:nvSpPr>
        <dsp:cNvPr id="0" name=""/>
        <dsp:cNvSpPr/>
      </dsp:nvSpPr>
      <dsp:spPr>
        <a:xfrm>
          <a:off x="1478153" y="2191804"/>
          <a:ext cx="185286" cy="185286"/>
        </a:xfrm>
        <a:prstGeom prst="ellipse">
          <a:avLst/>
        </a:prstGeom>
        <a:solidFill>
          <a:schemeClr val="accent2">
            <a:hueOff val="4049730"/>
            <a:satOff val="0"/>
            <a:lumOff val="-17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5A084-CF3D-C140-919D-E1E8F545E3D0}">
      <dsp:nvSpPr>
        <dsp:cNvPr id="0" name=""/>
        <dsp:cNvSpPr/>
      </dsp:nvSpPr>
      <dsp:spPr>
        <a:xfrm>
          <a:off x="1711614" y="1776762"/>
          <a:ext cx="423511" cy="423511"/>
        </a:xfrm>
        <a:prstGeom prst="ellipse">
          <a:avLst/>
        </a:prstGeom>
        <a:solidFill>
          <a:schemeClr val="accent2">
            <a:hueOff val="4319713"/>
            <a:satOff val="0"/>
            <a:lumOff val="-19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A4CF3-3614-2C4F-A707-D4B212012168}">
      <dsp:nvSpPr>
        <dsp:cNvPr id="0" name=""/>
        <dsp:cNvSpPr/>
      </dsp:nvSpPr>
      <dsp:spPr>
        <a:xfrm>
          <a:off x="2282296" y="1673002"/>
          <a:ext cx="291164" cy="291164"/>
        </a:xfrm>
        <a:prstGeom prst="ellipse">
          <a:avLst/>
        </a:prstGeom>
        <a:solidFill>
          <a:schemeClr val="accent2">
            <a:hueOff val="4589695"/>
            <a:satOff val="0"/>
            <a:lumOff val="-20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3B852-F90D-1241-A7D6-6CE3CC88D618}">
      <dsp:nvSpPr>
        <dsp:cNvPr id="0" name=""/>
        <dsp:cNvSpPr/>
      </dsp:nvSpPr>
      <dsp:spPr>
        <a:xfrm>
          <a:off x="2573461" y="453385"/>
          <a:ext cx="855108" cy="1632495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36B07-3144-5749-82E1-2523CCA7162A}">
      <dsp:nvSpPr>
        <dsp:cNvPr id="0" name=""/>
        <dsp:cNvSpPr/>
      </dsp:nvSpPr>
      <dsp:spPr>
        <a:xfrm>
          <a:off x="3428569" y="454178"/>
          <a:ext cx="2332114" cy="163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Protection Profiles &amp; Test Suites</a:t>
          </a:r>
        </a:p>
      </dsp:txBody>
      <dsp:txXfrm>
        <a:off x="3428569" y="454178"/>
        <a:ext cx="2332114" cy="1632479"/>
      </dsp:txXfrm>
    </dsp:sp>
    <dsp:sp modelId="{19E32BEC-D710-0441-86CF-FB193BE0D03A}">
      <dsp:nvSpPr>
        <dsp:cNvPr id="0" name=""/>
        <dsp:cNvSpPr/>
      </dsp:nvSpPr>
      <dsp:spPr>
        <a:xfrm>
          <a:off x="3428569" y="2513435"/>
          <a:ext cx="2332114" cy="143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Common set of security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"I want" this level of security</a:t>
          </a:r>
        </a:p>
      </dsp:txBody>
      <dsp:txXfrm>
        <a:off x="3428569" y="2513435"/>
        <a:ext cx="2332114" cy="1438137"/>
      </dsp:txXfrm>
    </dsp:sp>
    <dsp:sp modelId="{CD84834C-7F27-2E47-9535-EB67FA840C72}">
      <dsp:nvSpPr>
        <dsp:cNvPr id="0" name=""/>
        <dsp:cNvSpPr/>
      </dsp:nvSpPr>
      <dsp:spPr>
        <a:xfrm>
          <a:off x="5760683" y="453385"/>
          <a:ext cx="855108" cy="1632495"/>
        </a:xfrm>
        <a:prstGeom prst="chevron">
          <a:avLst>
            <a:gd name="adj" fmla="val 62310"/>
          </a:avLst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2F7DB-5037-8C41-BA23-1D79E3EA386E}">
      <dsp:nvSpPr>
        <dsp:cNvPr id="0" name=""/>
        <dsp:cNvSpPr/>
      </dsp:nvSpPr>
      <dsp:spPr>
        <a:xfrm>
          <a:off x="6790700" y="337572"/>
          <a:ext cx="1982296" cy="1982296"/>
        </a:xfrm>
        <a:prstGeom prst="ellipse">
          <a:avLst/>
        </a:prstGeom>
        <a:solidFill>
          <a:schemeClr val="accent2">
            <a:hueOff val="4859677"/>
            <a:satOff val="0"/>
            <a:lumOff val="-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3rd Party Certification</a:t>
          </a:r>
        </a:p>
      </dsp:txBody>
      <dsp:txXfrm>
        <a:off x="7081001" y="627873"/>
        <a:ext cx="1401694" cy="1401694"/>
      </dsp:txXfrm>
    </dsp:sp>
    <dsp:sp modelId="{80C756EB-C285-6B4D-9081-111525DEF93E}">
      <dsp:nvSpPr>
        <dsp:cNvPr id="0" name=""/>
        <dsp:cNvSpPr/>
      </dsp:nvSpPr>
      <dsp:spPr>
        <a:xfrm>
          <a:off x="6615792" y="2513435"/>
          <a:ext cx="2332114" cy="143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Functional / security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bg1"/>
              </a:solidFill>
            </a:rPr>
            <a:t>Evidence on assurance levels achieved</a:t>
          </a:r>
        </a:p>
      </dsp:txBody>
      <dsp:txXfrm>
        <a:off x="6615792" y="2513435"/>
        <a:ext cx="2332114" cy="14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1FA7-C16F-CA4E-8FDC-16647BB2CAB6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2BF1-8ABA-FD4D-96ED-24858E9A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transport/documents/2021/10/standards/un-regulation-no-160-event-data-recorder-edr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B9E0E-0E43-4145-9F11-D67FAC3513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4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0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strategies around ECUs exposed without security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UN Regulation No. 160 - Event Data Recorder (EDR) | UNECE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F2BF1-8ABA-FD4D-96ED-24858E9ACD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7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2FE3F-2919-ABE4-E9C7-845B90155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11199-A6A8-99EA-004E-9EE7DC6F2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89C2F-A941-2516-89D3-0F9DF6CF4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17679-86B1-F72A-A2B7-FA96BC683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latform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latform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ABA6-2047-84D2-ACE4-55F12E293F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b="32379"/>
          <a:stretch/>
        </p:blipFill>
        <p:spPr bwMode="auto">
          <a:xfrm>
            <a:off x="404468" y="409560"/>
            <a:ext cx="3634343" cy="13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70F4F-39BB-EFB5-DBC2-118F6F93D6FB}"/>
              </a:ext>
            </a:extLst>
          </p:cNvPr>
          <p:cNvSpPr txBox="1"/>
          <p:nvPr userDrawn="1"/>
        </p:nvSpPr>
        <p:spPr>
          <a:xfrm>
            <a:off x="10012680" y="6629400"/>
            <a:ext cx="2091690" cy="203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baseline="0">
                <a:solidFill>
                  <a:schemeClr val="bg1"/>
                </a:solidFill>
              </a:rPr>
              <a:t>© GlobalPlatform 2025 |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7931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540" y="1844675"/>
            <a:ext cx="6394623" cy="2017972"/>
          </a:xfrm>
        </p:spPr>
        <p:txBody>
          <a:bodyPr anchor="b"/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 dirty="0"/>
              <a:t>Add a bold title on one to three lines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5540" y="4072486"/>
            <a:ext cx="6394624" cy="2063202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99D35-AA59-6E5B-078E-4603AFEF5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69" y="6135688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17220"/>
            <a:ext cx="2598911" cy="5518467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516" y="2668136"/>
            <a:ext cx="6661645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516" y="1556498"/>
            <a:ext cx="6661645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here one to three lines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1F1E-48BC-926A-A516-BEBB649F5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556498"/>
            <a:ext cx="2598911" cy="4579189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517" y="2668136"/>
            <a:ext cx="3164206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517" y="1556498"/>
            <a:ext cx="3164206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65FDDE-1776-117A-4B2E-ACC17553E25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95957" y="2668136"/>
            <a:ext cx="3164206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84BBF-8BB1-2865-BE2F-A7FCA4EFC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5957" y="1556498"/>
            <a:ext cx="3164206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3B46B-3E3A-2A01-AE98-615C22B6C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2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34" b="29034"/>
          <a:stretch/>
        </p:blipFill>
        <p:spPr>
          <a:xfrm rot="5400000">
            <a:off x="-2469817" y="2469818"/>
            <a:ext cx="6857143" cy="191751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7880" y="2668136"/>
            <a:ext cx="4159178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80" y="1556498"/>
            <a:ext cx="4159178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B6A9E9-7F88-6DDA-FC47-962514BDBD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300985" y="2668136"/>
            <a:ext cx="4159178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BB83D9A-4148-0B6B-F518-54FB7F825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0985" y="1556498"/>
            <a:ext cx="4159178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3C735-8A11-4801-0162-B4FDF5775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blue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28955"/>
            <a:ext cx="4452938" cy="408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4073A-94EA-F636-8DE6-BE71108E6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7838" y="52895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A50A87-AB74-9918-CB5F-C8CC955E8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284605"/>
            <a:ext cx="4632323" cy="4658650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46252-804F-DDC3-0B85-AB30FA35D6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7837" y="1284605"/>
            <a:ext cx="4633200" cy="4658650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46BDE-5DE8-1FE1-6F81-54D4F4287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95056" y="5943255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0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blue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6096001" y="-1"/>
            <a:ext cx="6096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961" y="42608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181735"/>
            <a:ext cx="4633200" cy="481946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426085"/>
            <a:ext cx="4633200" cy="408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40008-A0DC-AB81-8437-74C02E40D8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6961" y="1181735"/>
            <a:ext cx="4633200" cy="481946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DE1D8-09C5-703E-BA47-83FB4FBFD592}"/>
              </a:ext>
            </a:extLst>
          </p:cNvPr>
          <p:cNvCxnSpPr>
            <a:cxnSpLocks/>
          </p:cNvCxnSpPr>
          <p:nvPr userDrawn="1"/>
        </p:nvCxnSpPr>
        <p:spPr>
          <a:xfrm>
            <a:off x="11351359" y="645302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9B8243-1F04-E684-004F-B2060D1A6D19}"/>
              </a:ext>
            </a:extLst>
          </p:cNvPr>
          <p:cNvSpPr txBox="1"/>
          <p:nvPr userDrawn="1"/>
        </p:nvSpPr>
        <p:spPr>
          <a:xfrm>
            <a:off x="11175183" y="6580505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8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4032913" cy="68580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870" y="471805"/>
            <a:ext cx="6654466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502920"/>
            <a:ext cx="2569238" cy="5632767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870" y="1227454"/>
            <a:ext cx="6654466" cy="490823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A652F-7DA1-4165-E716-9F1005532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E5933-1C6B-F571-4B0C-10721A74F981}"/>
              </a:ext>
            </a:extLst>
          </p:cNvPr>
          <p:cNvSpPr/>
          <p:nvPr userDrawn="1"/>
        </p:nvSpPr>
        <p:spPr>
          <a:xfrm>
            <a:off x="6096000" y="0"/>
            <a:ext cx="4132997" cy="108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8159087" y="-1"/>
            <a:ext cx="4032913" cy="68580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D6FA-6FC8-C773-1387-E31429E56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238884"/>
            <a:ext cx="6654466" cy="476186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42BF06-D402-0AEC-B09D-C8268D27C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925" y="1261266"/>
            <a:ext cx="2569238" cy="4739477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1D8DEB-36AC-EB03-D060-1B6EE6DC7E9F}"/>
              </a:ext>
            </a:extLst>
          </p:cNvPr>
          <p:cNvCxnSpPr>
            <a:cxnSpLocks/>
          </p:cNvCxnSpPr>
          <p:nvPr userDrawn="1"/>
        </p:nvCxnSpPr>
        <p:spPr>
          <a:xfrm>
            <a:off x="11405156" y="640730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65E96E-DA2E-C078-3CB5-3AF6DD5CD0E9}"/>
              </a:ext>
            </a:extLst>
          </p:cNvPr>
          <p:cNvSpPr txBox="1"/>
          <p:nvPr userDrawn="1"/>
        </p:nvSpPr>
        <p:spPr>
          <a:xfrm>
            <a:off x="11239931" y="6561156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0F5AC0D-EF21-D346-0CD1-39EB33057103}"/>
              </a:ext>
            </a:extLst>
          </p:cNvPr>
          <p:cNvSpPr txBox="1">
            <a:spLocks/>
          </p:cNvSpPr>
          <p:nvPr userDrawn="1"/>
        </p:nvSpPr>
        <p:spPr>
          <a:xfrm>
            <a:off x="731838" y="608965"/>
            <a:ext cx="665446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9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B307-27EF-F71B-A5B4-56313377D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69676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78041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78041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78041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569676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569676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86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70040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70040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561675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561675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0E3C6D-48FA-A2FD-F975-D626B2C63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700405"/>
            <a:ext cx="3430727" cy="504666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6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C892-4CCD-BD63-B931-29593B81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558042" y="138116"/>
            <a:ext cx="4131005" cy="1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5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, content &amp;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1364615"/>
            <a:ext cx="3430728" cy="398291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1364615"/>
            <a:ext cx="3430728" cy="398291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552531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552531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0E3C6D-48FA-A2FD-F975-D626B2C63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364615"/>
            <a:ext cx="343072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EBBAE-24F0-91EB-8569-88AEA4CCD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0896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0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29603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362222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ED5681-E103-969B-D2D5-369283A5B6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362222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E8ED2F-956B-E500-46EC-647994EDC02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362222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82878E7-6F83-8BFA-DE09-F029D1EB0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9458" y="129603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D881651-A7A1-1F9A-27E2-5CEE24E9BC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7076" y="129603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0EBD0-7DDA-417F-96AB-C80335239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0896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59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570355"/>
            <a:ext cx="5184774" cy="254127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4285477"/>
            <a:ext cx="5184774" cy="157589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FAFD9F1E-F730-85BA-5945-C59925A036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570355"/>
            <a:ext cx="5184774" cy="254127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258C0B-4574-3F9B-2607-3E20B9E075B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5390" y="4285477"/>
            <a:ext cx="5184774" cy="157589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0AC4C1-EF89-6A5E-C04F-AE75D89AD204}"/>
              </a:ext>
            </a:extLst>
          </p:cNvPr>
          <p:cNvSpPr txBox="1">
            <a:spLocks/>
          </p:cNvSpPr>
          <p:nvPr userDrawn="1"/>
        </p:nvSpPr>
        <p:spPr>
          <a:xfrm>
            <a:off x="731838" y="608965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1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1536064"/>
            <a:ext cx="5184774" cy="429101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536065"/>
            <a:ext cx="5184774" cy="429101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4E1CF4-DEFF-9442-96AC-372394D2AFBA}"/>
              </a:ext>
            </a:extLst>
          </p:cNvPr>
          <p:cNvSpPr txBox="1">
            <a:spLocks/>
          </p:cNvSpPr>
          <p:nvPr userDrawn="1"/>
        </p:nvSpPr>
        <p:spPr>
          <a:xfrm>
            <a:off x="731838" y="608965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20995-412A-1301-0867-423548B4E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6C06E-7E06-D40D-DE4E-10C3F420FEA8}"/>
              </a:ext>
            </a:extLst>
          </p:cNvPr>
          <p:cNvSpPr/>
          <p:nvPr userDrawn="1"/>
        </p:nvSpPr>
        <p:spPr>
          <a:xfrm>
            <a:off x="8724773" y="6032304"/>
            <a:ext cx="214786" cy="210395"/>
          </a:xfrm>
          <a:custGeom>
            <a:avLst/>
            <a:gdLst>
              <a:gd name="connsiteX0" fmla="*/ 199168 w 316801"/>
              <a:gd name="connsiteY0" fmla="*/ 0 h 310324"/>
              <a:gd name="connsiteX1" fmla="*/ 316801 w 316801"/>
              <a:gd name="connsiteY1" fmla="*/ 155162 h 310324"/>
              <a:gd name="connsiteX2" fmla="*/ 199168 w 316801"/>
              <a:gd name="connsiteY2" fmla="*/ 310325 h 310324"/>
              <a:gd name="connsiteX3" fmla="*/ 168688 w 316801"/>
              <a:gd name="connsiteY3" fmla="*/ 310325 h 310324"/>
              <a:gd name="connsiteX4" fmla="*/ 223171 w 316801"/>
              <a:gd name="connsiteY4" fmla="*/ 238411 h 310324"/>
              <a:gd name="connsiteX5" fmla="*/ 276797 w 316801"/>
              <a:gd name="connsiteY5" fmla="*/ 168212 h 310324"/>
              <a:gd name="connsiteX6" fmla="*/ 0 w 316801"/>
              <a:gd name="connsiteY6" fmla="*/ 168212 h 310324"/>
              <a:gd name="connsiteX7" fmla="*/ 0 w 316801"/>
              <a:gd name="connsiteY7" fmla="*/ 142018 h 310324"/>
              <a:gd name="connsiteX8" fmla="*/ 276701 w 316801"/>
              <a:gd name="connsiteY8" fmla="*/ 142018 h 310324"/>
              <a:gd name="connsiteX9" fmla="*/ 223076 w 316801"/>
              <a:gd name="connsiteY9" fmla="*/ 71819 h 310324"/>
              <a:gd name="connsiteX10" fmla="*/ 168593 w 316801"/>
              <a:gd name="connsiteY10" fmla="*/ 0 h 310324"/>
              <a:gd name="connsiteX11" fmla="*/ 199073 w 316801"/>
              <a:gd name="connsiteY11" fmla="*/ 0 h 3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01" h="310324">
                <a:moveTo>
                  <a:pt x="199168" y="0"/>
                </a:moveTo>
                <a:lnTo>
                  <a:pt x="316801" y="155162"/>
                </a:lnTo>
                <a:lnTo>
                  <a:pt x="199168" y="310325"/>
                </a:lnTo>
                <a:lnTo>
                  <a:pt x="168688" y="310325"/>
                </a:lnTo>
                <a:lnTo>
                  <a:pt x="223171" y="238411"/>
                </a:lnTo>
                <a:lnTo>
                  <a:pt x="276797" y="168212"/>
                </a:lnTo>
                <a:lnTo>
                  <a:pt x="0" y="168212"/>
                </a:lnTo>
                <a:lnTo>
                  <a:pt x="0" y="142018"/>
                </a:lnTo>
                <a:lnTo>
                  <a:pt x="276701" y="142018"/>
                </a:lnTo>
                <a:lnTo>
                  <a:pt x="223076" y="71819"/>
                </a:lnTo>
                <a:lnTo>
                  <a:pt x="168593" y="0"/>
                </a:lnTo>
                <a:lnTo>
                  <a:pt x="199073" y="0"/>
                </a:lnTo>
                <a:close/>
              </a:path>
            </a:pathLst>
          </a:custGeom>
          <a:solidFill>
            <a:srgbClr val="0588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hlinkClick r:id="rId3"/>
            <a:extLst>
              <a:ext uri="{FF2B5EF4-FFF2-40B4-BE49-F238E27FC236}">
                <a16:creationId xmlns:a16="http://schemas.microsoft.com/office/drawing/2014/main" id="{38C0D867-90D1-AA7C-7969-67498AAA34A3}"/>
              </a:ext>
            </a:extLst>
          </p:cNvPr>
          <p:cNvSpPr/>
          <p:nvPr userDrawn="1"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D3DC718D-1A70-417E-7AD9-DDC39D87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78" y="553048"/>
            <a:ext cx="7641561" cy="57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8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tion 3 (2 Column Conten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0"/>
            <a:ext cx="5486400" cy="4110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64AD39-DC81-4A00-94B7-45BD399D9F4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2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tion 3 (2 Column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5767BA-50FD-4421-B39C-84D60DE24E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243F01-C6E4-4181-B0C3-F14185B49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3611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BA7F27-CD2A-4759-A50D-CDE3B2FA6EC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4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34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ABA6-2047-84D2-ACE4-55F12E293F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b="32379"/>
          <a:stretch/>
        </p:blipFill>
        <p:spPr bwMode="auto">
          <a:xfrm>
            <a:off x="404468" y="409560"/>
            <a:ext cx="3634343" cy="13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70F4F-39BB-EFB5-DBC2-118F6F93D6FB}"/>
              </a:ext>
            </a:extLst>
          </p:cNvPr>
          <p:cNvSpPr txBox="1"/>
          <p:nvPr userDrawn="1"/>
        </p:nvSpPr>
        <p:spPr>
          <a:xfrm>
            <a:off x="10012680" y="6629400"/>
            <a:ext cx="2091690" cy="203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baseline="0">
                <a:solidFill>
                  <a:schemeClr val="bg1"/>
                </a:solidFill>
              </a:rPr>
              <a:t>© GlobalPlatform 2025 |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00121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C892-4CCD-BD63-B931-29593B81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558042" y="138116"/>
            <a:ext cx="4131005" cy="1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34" b="29034"/>
          <a:stretch/>
        </p:blipFill>
        <p:spPr>
          <a:xfrm rot="5400000">
            <a:off x="-2469817" y="2470673"/>
            <a:ext cx="6857143" cy="19175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79" y="1556498"/>
            <a:ext cx="8142799" cy="914175"/>
          </a:xfrm>
        </p:spPr>
        <p:txBody>
          <a:bodyPr/>
          <a:lstStyle>
            <a:lvl1pPr>
              <a:lnSpc>
                <a:spcPct val="90000"/>
              </a:lnSpc>
              <a:defRPr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F46CB5-E9FB-CB33-E907-F2A583EDB5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7879" y="295990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one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F27E584-9809-A730-139C-914184F2AF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7879" y="3672298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two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C596C69-4C98-2376-4E62-23F781F38E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879" y="438469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three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3B462F-33D1-905A-CC59-5EFBD8A8CA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57879" y="5097089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four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9E3936-B16B-51BD-DA5E-7589F4512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494" y="295990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five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A46A412-322E-9B29-C6C4-80EA061083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1494" y="3672298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six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F099D8-4619-D8E3-1933-7669CBFAC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1494" y="438469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seven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CDA8CDB-6112-1E12-A4CB-425F8C9777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494" y="5097089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eight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CC1990-BE9A-A32E-8BAC-B7C14F61F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24157" y="6109778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5762847" cy="7134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4871521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C892-4CCD-BD63-B931-29593B81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558042" y="138116"/>
            <a:ext cx="4131005" cy="1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1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2EA3-D33A-6DC7-6597-AD75C84775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CBEC24-CB2F-DF58-DB95-11AC42D2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27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547494"/>
            <a:ext cx="5184775" cy="446468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547494"/>
            <a:ext cx="5184775" cy="446468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63EB1-9A59-B3C4-614D-3336F29F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51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547494"/>
            <a:ext cx="10728324" cy="188150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1839" y="3753292"/>
            <a:ext cx="10728324" cy="22588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63EB1-9A59-B3C4-614D-3336F29F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95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440180"/>
            <a:ext cx="3313087" cy="46497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1440180"/>
            <a:ext cx="3313087" cy="46497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1440180"/>
            <a:ext cx="3313087" cy="46497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33660-E2D9-66E0-06D3-B77CA520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85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36A13C-F74D-D6CB-DFDC-8A7A0180B4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CBB68D-6849-4FF8-D0D7-3683F1256B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3477"/>
          <a:stretch/>
        </p:blipFill>
        <p:spPr bwMode="auto">
          <a:xfrm>
            <a:off x="92914" y="6182978"/>
            <a:ext cx="1438706" cy="5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67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483507"/>
            <a:ext cx="10728324" cy="446302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CBB68D-6849-4FF8-D0D7-3683F1256B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3477"/>
          <a:stretch/>
        </p:blipFill>
        <p:spPr bwMode="auto">
          <a:xfrm>
            <a:off x="92914" y="6182978"/>
            <a:ext cx="1438706" cy="5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0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7838" y="67754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433195"/>
            <a:ext cx="4632323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77545"/>
            <a:ext cx="4632323" cy="4083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FA621B-13DA-5366-4CAF-70ECA46459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7837" y="1433195"/>
            <a:ext cx="4633200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264F7-0BF1-5E8C-0C67-ED3CED88B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6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-1" y="-1"/>
            <a:ext cx="8006317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0474" y="677545"/>
            <a:ext cx="2880563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7" y="1433195"/>
            <a:ext cx="6455771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77545"/>
            <a:ext cx="6455772" cy="4083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FA621B-13DA-5366-4CAF-70ECA46459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580473" y="1433195"/>
            <a:ext cx="2880563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264F7-0BF1-5E8C-0C67-ED3CED88B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-1" y="-1"/>
            <a:ext cx="2052085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855" y="391795"/>
            <a:ext cx="9473609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355" y="562398"/>
            <a:ext cx="969372" cy="4958397"/>
          </a:xfrm>
        </p:spPr>
        <p:txBody>
          <a:bodyPr anchor="ctr"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34855" y="1147444"/>
            <a:ext cx="9473609" cy="473900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D030-704F-D372-ADDE-5C2DAAFF8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10728324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998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20601"/>
            <a:ext cx="4032913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870" y="391795"/>
            <a:ext cx="6654466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480060"/>
            <a:ext cx="2569238" cy="4958397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870" y="1147444"/>
            <a:ext cx="6654466" cy="473900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D030-704F-D372-ADDE-5C2DAAFF8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2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E5933-1C6B-F571-4B0C-10721A74F981}"/>
              </a:ext>
            </a:extLst>
          </p:cNvPr>
          <p:cNvSpPr/>
          <p:nvPr userDrawn="1"/>
        </p:nvSpPr>
        <p:spPr>
          <a:xfrm>
            <a:off x="6096000" y="0"/>
            <a:ext cx="4132997" cy="1089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8159087" y="-1"/>
            <a:ext cx="4032913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D6FA-6FC8-C773-1387-E31429E56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714682"/>
            <a:ext cx="6654466" cy="542100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42BF06-D402-0AEC-B09D-C8268D27C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925" y="742960"/>
            <a:ext cx="2569238" cy="539272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EF221-D4F2-4312-239D-2C1948B6FF8C}"/>
              </a:ext>
            </a:extLst>
          </p:cNvPr>
          <p:cNvCxnSpPr>
            <a:cxnSpLocks/>
          </p:cNvCxnSpPr>
          <p:nvPr userDrawn="1"/>
        </p:nvCxnSpPr>
        <p:spPr>
          <a:xfrm>
            <a:off x="11370387" y="640730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6E17FE-6627-FF6D-857A-B1A07A79F82D}"/>
              </a:ext>
            </a:extLst>
          </p:cNvPr>
          <p:cNvSpPr txBox="1"/>
          <p:nvPr userDrawn="1"/>
        </p:nvSpPr>
        <p:spPr>
          <a:xfrm>
            <a:off x="11239931" y="6529827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5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372D51-D33B-9B9F-5600-A4A31D4E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48" y="56161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0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ABA6-2047-84D2-ACE4-55F12E293F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b="32379"/>
          <a:stretch/>
        </p:blipFill>
        <p:spPr bwMode="auto">
          <a:xfrm>
            <a:off x="404468" y="409560"/>
            <a:ext cx="3634343" cy="13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70F4F-39BB-EFB5-DBC2-118F6F93D6FB}"/>
              </a:ext>
            </a:extLst>
          </p:cNvPr>
          <p:cNvSpPr txBox="1"/>
          <p:nvPr userDrawn="1"/>
        </p:nvSpPr>
        <p:spPr>
          <a:xfrm>
            <a:off x="10012680" y="6629400"/>
            <a:ext cx="2091690" cy="203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baseline="0">
                <a:solidFill>
                  <a:schemeClr val="bg1"/>
                </a:solidFill>
              </a:rPr>
              <a:t>© GlobalPlatform 2023 | Confidential </a:t>
            </a:r>
          </a:p>
        </p:txBody>
      </p:sp>
    </p:spTree>
    <p:extLst>
      <p:ext uri="{BB962C8B-B14F-4D97-AF65-F5344CB8AC3E}">
        <p14:creationId xmlns:p14="http://schemas.microsoft.com/office/powerpoint/2010/main" val="819721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77340" y="1440181"/>
            <a:ext cx="9757094" cy="1303020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77338" y="3086100"/>
            <a:ext cx="9757093" cy="130302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77338" y="4732020"/>
            <a:ext cx="9757096" cy="135794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33660-E2D9-66E0-06D3-B77CA520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82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20995-412A-1301-0867-423548B4E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6C06E-7E06-D40D-DE4E-10C3F420FEA8}"/>
              </a:ext>
            </a:extLst>
          </p:cNvPr>
          <p:cNvSpPr/>
          <p:nvPr userDrawn="1"/>
        </p:nvSpPr>
        <p:spPr>
          <a:xfrm>
            <a:off x="8724773" y="6032304"/>
            <a:ext cx="214786" cy="210395"/>
          </a:xfrm>
          <a:custGeom>
            <a:avLst/>
            <a:gdLst>
              <a:gd name="connsiteX0" fmla="*/ 199168 w 316801"/>
              <a:gd name="connsiteY0" fmla="*/ 0 h 310324"/>
              <a:gd name="connsiteX1" fmla="*/ 316801 w 316801"/>
              <a:gd name="connsiteY1" fmla="*/ 155162 h 310324"/>
              <a:gd name="connsiteX2" fmla="*/ 199168 w 316801"/>
              <a:gd name="connsiteY2" fmla="*/ 310325 h 310324"/>
              <a:gd name="connsiteX3" fmla="*/ 168688 w 316801"/>
              <a:gd name="connsiteY3" fmla="*/ 310325 h 310324"/>
              <a:gd name="connsiteX4" fmla="*/ 223171 w 316801"/>
              <a:gd name="connsiteY4" fmla="*/ 238411 h 310324"/>
              <a:gd name="connsiteX5" fmla="*/ 276797 w 316801"/>
              <a:gd name="connsiteY5" fmla="*/ 168212 h 310324"/>
              <a:gd name="connsiteX6" fmla="*/ 0 w 316801"/>
              <a:gd name="connsiteY6" fmla="*/ 168212 h 310324"/>
              <a:gd name="connsiteX7" fmla="*/ 0 w 316801"/>
              <a:gd name="connsiteY7" fmla="*/ 142018 h 310324"/>
              <a:gd name="connsiteX8" fmla="*/ 276701 w 316801"/>
              <a:gd name="connsiteY8" fmla="*/ 142018 h 310324"/>
              <a:gd name="connsiteX9" fmla="*/ 223076 w 316801"/>
              <a:gd name="connsiteY9" fmla="*/ 71819 h 310324"/>
              <a:gd name="connsiteX10" fmla="*/ 168593 w 316801"/>
              <a:gd name="connsiteY10" fmla="*/ 0 h 310324"/>
              <a:gd name="connsiteX11" fmla="*/ 199073 w 316801"/>
              <a:gd name="connsiteY11" fmla="*/ 0 h 3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01" h="310324">
                <a:moveTo>
                  <a:pt x="199168" y="0"/>
                </a:moveTo>
                <a:lnTo>
                  <a:pt x="316801" y="155162"/>
                </a:lnTo>
                <a:lnTo>
                  <a:pt x="199168" y="310325"/>
                </a:lnTo>
                <a:lnTo>
                  <a:pt x="168688" y="310325"/>
                </a:lnTo>
                <a:lnTo>
                  <a:pt x="223171" y="238411"/>
                </a:lnTo>
                <a:lnTo>
                  <a:pt x="276797" y="168212"/>
                </a:lnTo>
                <a:lnTo>
                  <a:pt x="0" y="168212"/>
                </a:lnTo>
                <a:lnTo>
                  <a:pt x="0" y="142018"/>
                </a:lnTo>
                <a:lnTo>
                  <a:pt x="276701" y="142018"/>
                </a:lnTo>
                <a:lnTo>
                  <a:pt x="223076" y="71819"/>
                </a:lnTo>
                <a:lnTo>
                  <a:pt x="168593" y="0"/>
                </a:lnTo>
                <a:lnTo>
                  <a:pt x="199073" y="0"/>
                </a:lnTo>
                <a:close/>
              </a:path>
            </a:pathLst>
          </a:custGeom>
          <a:solidFill>
            <a:srgbClr val="0588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hlinkClick r:id="rId3"/>
            <a:extLst>
              <a:ext uri="{FF2B5EF4-FFF2-40B4-BE49-F238E27FC236}">
                <a16:creationId xmlns:a16="http://schemas.microsoft.com/office/drawing/2014/main" id="{38C0D867-90D1-AA7C-7969-67498AAA34A3}"/>
              </a:ext>
            </a:extLst>
          </p:cNvPr>
          <p:cNvSpPr/>
          <p:nvPr userDrawn="1"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D3DC718D-1A70-417E-7AD9-DDC39D87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86" y="1284568"/>
            <a:ext cx="7641561" cy="57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8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1" y="20601"/>
            <a:ext cx="2974848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6790" y="341376"/>
            <a:ext cx="8209994" cy="618134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D030-704F-D372-ADDE-5C2DAAFF8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0AB15E-301D-6DD6-94C7-31871F910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42" y="1147445"/>
            <a:ext cx="2272490" cy="4935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33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bg>
      <p:bgPr>
        <a:gradFill>
          <a:gsLst>
            <a:gs pos="75000">
              <a:schemeClr val="bg2"/>
            </a:gs>
            <a:gs pos="99000">
              <a:schemeClr val="bg2">
                <a:lumMod val="3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62C8-7BF8-FBC8-3BF0-4EEC4EF53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18294"/>
            <a:ext cx="9521825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2AE2E-2E76-B807-8465-890065834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94" y="978295"/>
            <a:ext cx="7560469" cy="21682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626845-29FF-221A-59C2-3FB7376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6301564"/>
            <a:ext cx="939378" cy="21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DC8680-129E-736C-B034-663E4434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139D-700E-7643-AFEB-21712453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9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page blue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6096001" y="-1"/>
            <a:ext cx="6096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961" y="42608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181735"/>
            <a:ext cx="4633200" cy="481946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426085"/>
            <a:ext cx="4633200" cy="408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40008-A0DC-AB81-8437-74C02E40D8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6961" y="1181735"/>
            <a:ext cx="4633200" cy="481946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DE1D8-09C5-703E-BA47-83FB4FBFD592}"/>
              </a:ext>
            </a:extLst>
          </p:cNvPr>
          <p:cNvCxnSpPr>
            <a:cxnSpLocks/>
          </p:cNvCxnSpPr>
          <p:nvPr userDrawn="1"/>
        </p:nvCxnSpPr>
        <p:spPr>
          <a:xfrm>
            <a:off x="11351359" y="645302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9B8243-1F04-E684-004F-B2060D1A6D19}"/>
              </a:ext>
            </a:extLst>
          </p:cNvPr>
          <p:cNvSpPr txBox="1"/>
          <p:nvPr userDrawn="1"/>
        </p:nvSpPr>
        <p:spPr>
          <a:xfrm>
            <a:off x="11175183" y="6580505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1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36A13C-F74D-D6CB-DFDC-8A7A0180B4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6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2EA3-D33A-6DC7-6597-AD75C84775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428750"/>
            <a:ext cx="5184775" cy="470693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428750"/>
            <a:ext cx="5184775" cy="470693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371600"/>
            <a:ext cx="3313087" cy="47640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1371600"/>
            <a:ext cx="3313087" cy="47640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1371600"/>
            <a:ext cx="3313087" cy="47640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26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5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0CCBE-8CD3-F6D0-5F13-4E8D5298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EFA8-4D4D-E186-13C8-1465EDA5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40185"/>
            <a:ext cx="10728325" cy="4695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body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7B5B1-9193-4815-2E1E-A7D1C2989595}"/>
              </a:ext>
            </a:extLst>
          </p:cNvPr>
          <p:cNvCxnSpPr>
            <a:cxnSpLocks/>
          </p:cNvCxnSpPr>
          <p:nvPr userDrawn="1"/>
        </p:nvCxnSpPr>
        <p:spPr>
          <a:xfrm>
            <a:off x="11414442" y="649874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46651D-470A-181A-FD99-46AE170E11A4}"/>
              </a:ext>
            </a:extLst>
          </p:cNvPr>
          <p:cNvSpPr txBox="1"/>
          <p:nvPr userDrawn="1"/>
        </p:nvSpPr>
        <p:spPr>
          <a:xfrm>
            <a:off x="11236824" y="6575739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138C1-9B6F-AD56-0CD6-028B5DFE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14532" t="26835" r="13468" b="29418"/>
          <a:stretch/>
        </p:blipFill>
        <p:spPr>
          <a:xfrm>
            <a:off x="173621" y="6147975"/>
            <a:ext cx="1412111" cy="6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3" r:id="rId3"/>
    <p:sldLayoutId id="2147483698" r:id="rId4"/>
    <p:sldLayoutId id="2147483696" r:id="rId5"/>
    <p:sldLayoutId id="2147483662" r:id="rId6"/>
    <p:sldLayoutId id="2147483667" r:id="rId7"/>
    <p:sldLayoutId id="2147483668" r:id="rId8"/>
    <p:sldLayoutId id="2147483661" r:id="rId9"/>
    <p:sldLayoutId id="2147483650" r:id="rId10"/>
    <p:sldLayoutId id="2147483665" r:id="rId11"/>
    <p:sldLayoutId id="2147483664" r:id="rId12"/>
    <p:sldLayoutId id="2147483666" r:id="rId13"/>
    <p:sldLayoutId id="2147483691" r:id="rId14"/>
    <p:sldLayoutId id="2147483692" r:id="rId15"/>
    <p:sldLayoutId id="2147483669" r:id="rId16"/>
    <p:sldLayoutId id="2147483676" r:id="rId17"/>
    <p:sldLayoutId id="2147483670" r:id="rId18"/>
    <p:sldLayoutId id="2147483674" r:id="rId19"/>
    <p:sldLayoutId id="2147483675" r:id="rId20"/>
    <p:sldLayoutId id="2147483671" r:id="rId21"/>
    <p:sldLayoutId id="2147483672" r:id="rId22"/>
    <p:sldLayoutId id="2147483673" r:id="rId23"/>
    <p:sldLayoutId id="2147483663" r:id="rId24"/>
    <p:sldLayoutId id="2147483701" r:id="rId25"/>
    <p:sldLayoutId id="2147483709" r:id="rId26"/>
    <p:sldLayoutId id="214748374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865" userDrawn="1">
          <p15:clr>
            <a:srgbClr val="F26B43"/>
          </p15:clr>
        </p15:guide>
        <p15:guide id="8" pos="7219" userDrawn="1">
          <p15:clr>
            <a:srgbClr val="F26B43"/>
          </p15:clr>
        </p15:guide>
        <p15:guide id="9" orient="horz" pos="11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EFA8-4D4D-E186-13C8-1465EDA5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360176"/>
            <a:ext cx="10728325" cy="4775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body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78D689-256F-C7A0-8A4B-513BBCF61995}"/>
              </a:ext>
            </a:extLst>
          </p:cNvPr>
          <p:cNvCxnSpPr>
            <a:cxnSpLocks/>
          </p:cNvCxnSpPr>
          <p:nvPr userDrawn="1"/>
        </p:nvCxnSpPr>
        <p:spPr>
          <a:xfrm>
            <a:off x="11396600" y="6442301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C9B283-6FDE-BD5D-96F6-B97F42B8E7FA}"/>
              </a:ext>
            </a:extLst>
          </p:cNvPr>
          <p:cNvSpPr txBox="1"/>
          <p:nvPr userDrawn="1"/>
        </p:nvSpPr>
        <p:spPr>
          <a:xfrm>
            <a:off x="11174704" y="6575836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18EBF72-52E8-3C53-CC87-37301AD129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3477"/>
          <a:stretch/>
        </p:blipFill>
        <p:spPr bwMode="auto">
          <a:xfrm>
            <a:off x="46774" y="6230059"/>
            <a:ext cx="1438706" cy="5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4B1FBDA-EA79-B3D6-15B9-5F2BD309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23" r:id="rId2"/>
    <p:sldLayoutId id="2147483753" r:id="rId3"/>
    <p:sldLayoutId id="2147483681" r:id="rId4"/>
    <p:sldLayoutId id="2147483682" r:id="rId5"/>
    <p:sldLayoutId id="2147483732" r:id="rId6"/>
    <p:sldLayoutId id="2147483683" r:id="rId7"/>
    <p:sldLayoutId id="2147483697" r:id="rId8"/>
    <p:sldLayoutId id="2147483699" r:id="rId9"/>
    <p:sldLayoutId id="2147483690" r:id="rId10"/>
    <p:sldLayoutId id="2147483755" r:id="rId11"/>
    <p:sldLayoutId id="2147483724" r:id="rId12"/>
    <p:sldLayoutId id="2147483688" r:id="rId13"/>
    <p:sldLayoutId id="2147483689" r:id="rId14"/>
    <p:sldLayoutId id="2147483680" r:id="rId15"/>
    <p:sldLayoutId id="2147483718" r:id="rId16"/>
    <p:sldLayoutId id="2147483734" r:id="rId17"/>
    <p:sldLayoutId id="2147483746" r:id="rId18"/>
    <p:sldLayoutId id="2147483743" r:id="rId19"/>
    <p:sldLayoutId id="2147483750" r:id="rId20"/>
    <p:sldLayoutId id="214748375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>
            <a:solidFill>
              <a:schemeClr val="tx2"/>
            </a:solidFill>
          </a:ln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65">
          <p15:clr>
            <a:srgbClr val="F26B43"/>
          </p15:clr>
        </p15:guide>
        <p15:guide id="8" pos="7219">
          <p15:clr>
            <a:srgbClr val="F26B43"/>
          </p15:clr>
        </p15:guide>
        <p15:guide id="9" orient="horz" pos="1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hyperlink" Target="https://globalplatform.org/specs-librar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s://globalplatform.org/specs-library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emf"/><Relationship Id="rId21" Type="http://schemas.openxmlformats.org/officeDocument/2006/relationships/image" Target="../media/image30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63" Type="http://schemas.openxmlformats.org/officeDocument/2006/relationships/image" Target="../media/image72.png"/><Relationship Id="rId68" Type="http://schemas.openxmlformats.org/officeDocument/2006/relationships/image" Target="../media/image77.jpeg"/><Relationship Id="rId84" Type="http://schemas.openxmlformats.org/officeDocument/2006/relationships/image" Target="../media/image93.png"/><Relationship Id="rId89" Type="http://schemas.openxmlformats.org/officeDocument/2006/relationships/image" Target="../media/image98.jpeg"/><Relationship Id="rId16" Type="http://schemas.openxmlformats.org/officeDocument/2006/relationships/image" Target="../media/image25.jpeg"/><Relationship Id="rId11" Type="http://schemas.openxmlformats.org/officeDocument/2006/relationships/image" Target="../media/image21.png"/><Relationship Id="rId32" Type="http://schemas.openxmlformats.org/officeDocument/2006/relationships/image" Target="../media/image41.emf"/><Relationship Id="rId37" Type="http://schemas.openxmlformats.org/officeDocument/2006/relationships/image" Target="../media/image46.png"/><Relationship Id="rId53" Type="http://schemas.openxmlformats.org/officeDocument/2006/relationships/image" Target="../media/image62.jpg"/><Relationship Id="rId58" Type="http://schemas.openxmlformats.org/officeDocument/2006/relationships/image" Target="../media/image67.png"/><Relationship Id="rId74" Type="http://schemas.openxmlformats.org/officeDocument/2006/relationships/image" Target="../media/image83.png"/><Relationship Id="rId79" Type="http://schemas.openxmlformats.org/officeDocument/2006/relationships/image" Target="../media/image88.png"/><Relationship Id="rId5" Type="http://schemas.openxmlformats.org/officeDocument/2006/relationships/image" Target="../media/image15.jpeg"/><Relationship Id="rId90" Type="http://schemas.openxmlformats.org/officeDocument/2006/relationships/image" Target="../media/image99.gif"/><Relationship Id="rId14" Type="http://schemas.openxmlformats.org/officeDocument/2006/relationships/image" Target="../media/image23.png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jpeg"/><Relationship Id="rId56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image" Target="../media/image78.png"/><Relationship Id="rId77" Type="http://schemas.openxmlformats.org/officeDocument/2006/relationships/image" Target="../media/image86.png"/><Relationship Id="rId8" Type="http://schemas.openxmlformats.org/officeDocument/2006/relationships/image" Target="../media/image18.png"/><Relationship Id="rId51" Type="http://schemas.openxmlformats.org/officeDocument/2006/relationships/image" Target="../media/image60.jpg"/><Relationship Id="rId72" Type="http://schemas.openxmlformats.org/officeDocument/2006/relationships/image" Target="../media/image81.jpg"/><Relationship Id="rId80" Type="http://schemas.openxmlformats.org/officeDocument/2006/relationships/image" Target="../media/image89.png"/><Relationship Id="rId85" Type="http://schemas.openxmlformats.org/officeDocument/2006/relationships/image" Target="../media/image94.jpeg"/><Relationship Id="rId3" Type="http://schemas.openxmlformats.org/officeDocument/2006/relationships/image" Target="../media/image13.emf"/><Relationship Id="rId12" Type="http://schemas.openxmlformats.org/officeDocument/2006/relationships/hyperlink" Target="http://www.felicanetworks.co.jp/index.html" TargetMode="External"/><Relationship Id="rId17" Type="http://schemas.openxmlformats.org/officeDocument/2006/relationships/image" Target="../media/image26.png"/><Relationship Id="rId25" Type="http://schemas.openxmlformats.org/officeDocument/2006/relationships/image" Target="../media/image34.emf"/><Relationship Id="rId33" Type="http://schemas.openxmlformats.org/officeDocument/2006/relationships/image" Target="../media/image42.png"/><Relationship Id="rId38" Type="http://schemas.openxmlformats.org/officeDocument/2006/relationships/image" Target="../media/image47.jp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67" Type="http://schemas.openxmlformats.org/officeDocument/2006/relationships/image" Target="../media/image76.jp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openxmlformats.org/officeDocument/2006/relationships/image" Target="../media/image71.jpg"/><Relationship Id="rId70" Type="http://schemas.openxmlformats.org/officeDocument/2006/relationships/image" Target="../media/image79.png"/><Relationship Id="rId75" Type="http://schemas.openxmlformats.org/officeDocument/2006/relationships/image" Target="../media/image84.jpeg"/><Relationship Id="rId83" Type="http://schemas.openxmlformats.org/officeDocument/2006/relationships/image" Target="../media/image92.png"/><Relationship Id="rId88" Type="http://schemas.openxmlformats.org/officeDocument/2006/relationships/image" Target="../media/image97.png"/><Relationship Id="rId91" Type="http://schemas.openxmlformats.org/officeDocument/2006/relationships/image" Target="../media/image10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5" Type="http://schemas.openxmlformats.org/officeDocument/2006/relationships/image" Target="../media/image24.png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jpeg"/><Relationship Id="rId49" Type="http://schemas.openxmlformats.org/officeDocument/2006/relationships/image" Target="../media/image58.png"/><Relationship Id="rId57" Type="http://schemas.openxmlformats.org/officeDocument/2006/relationships/image" Target="../media/image66.jpg"/><Relationship Id="rId10" Type="http://schemas.openxmlformats.org/officeDocument/2006/relationships/image" Target="../media/image20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Relationship Id="rId65" Type="http://schemas.openxmlformats.org/officeDocument/2006/relationships/image" Target="../media/image74.jpeg"/><Relationship Id="rId73" Type="http://schemas.openxmlformats.org/officeDocument/2006/relationships/image" Target="../media/image82.png"/><Relationship Id="rId78" Type="http://schemas.openxmlformats.org/officeDocument/2006/relationships/image" Target="../media/image87.png"/><Relationship Id="rId81" Type="http://schemas.openxmlformats.org/officeDocument/2006/relationships/image" Target="../media/image90.png"/><Relationship Id="rId86" Type="http://schemas.openxmlformats.org/officeDocument/2006/relationships/image" Target="../media/image95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9" Type="http://schemas.openxmlformats.org/officeDocument/2006/relationships/image" Target="../media/image48.jpeg"/><Relationship Id="rId34" Type="http://schemas.openxmlformats.org/officeDocument/2006/relationships/image" Target="../media/image43.png"/><Relationship Id="rId50" Type="http://schemas.openxmlformats.org/officeDocument/2006/relationships/image" Target="../media/image59.png"/><Relationship Id="rId55" Type="http://schemas.openxmlformats.org/officeDocument/2006/relationships/image" Target="../media/image64.jpg"/><Relationship Id="rId76" Type="http://schemas.openxmlformats.org/officeDocument/2006/relationships/image" Target="../media/image85.png"/><Relationship Id="rId7" Type="http://schemas.openxmlformats.org/officeDocument/2006/relationships/image" Target="../media/image17.jpg"/><Relationship Id="rId71" Type="http://schemas.openxmlformats.org/officeDocument/2006/relationships/image" Target="../media/image80.png"/><Relationship Id="rId2" Type="http://schemas.openxmlformats.org/officeDocument/2006/relationships/image" Target="../media/image12.jpeg"/><Relationship Id="rId29" Type="http://schemas.openxmlformats.org/officeDocument/2006/relationships/image" Target="../media/image38.emf"/><Relationship Id="rId24" Type="http://schemas.openxmlformats.org/officeDocument/2006/relationships/image" Target="../media/image33.emf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66" Type="http://schemas.openxmlformats.org/officeDocument/2006/relationships/image" Target="../media/image75.png"/><Relationship Id="rId87" Type="http://schemas.openxmlformats.org/officeDocument/2006/relationships/image" Target="../media/image96.png"/><Relationship Id="rId61" Type="http://schemas.openxmlformats.org/officeDocument/2006/relationships/image" Target="../media/image70.jpeg"/><Relationship Id="rId82" Type="http://schemas.openxmlformats.org/officeDocument/2006/relationships/image" Target="../media/image91.jpeg"/><Relationship Id="rId1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obalplatform.wpengine.com/why-globalplatform/overview?utm_source=iseepr&amp;utm_medium=Website&amp;utm_campaign=Organisational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2D2C-3F30-E85F-F4B5-98EC7563C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31" y="3488697"/>
            <a:ext cx="10728325" cy="2167023"/>
          </a:xfrm>
        </p:spPr>
        <p:txBody>
          <a:bodyPr/>
          <a:lstStyle/>
          <a:p>
            <a:r>
              <a:rPr lang="en-GB" sz="6600" dirty="0"/>
              <a:t>GlobalPlatform Overview</a:t>
            </a:r>
            <a:endParaRPr lang="en-US" sz="66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72A062-1263-BAAC-6E57-2087C93E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95" y="4276156"/>
            <a:ext cx="10728325" cy="1560922"/>
          </a:xfrm>
        </p:spPr>
        <p:txBody>
          <a:bodyPr/>
          <a:lstStyle/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May 2025</a:t>
            </a:r>
          </a:p>
          <a:p>
            <a:endParaRPr lang="en-US" sz="2000" dirty="0"/>
          </a:p>
          <a:p>
            <a:r>
              <a:rPr lang="en-US" sz="2000" dirty="0"/>
              <a:t>Richard Hayton,</a:t>
            </a:r>
          </a:p>
          <a:p>
            <a:r>
              <a:rPr lang="en-US" sz="2000" dirty="0"/>
              <a:t>GlobalPlatform Board Member, Chair of TES Committee and Automotive Task Force</a:t>
            </a:r>
          </a:p>
          <a:p>
            <a:r>
              <a:rPr lang="en-US" sz="2000" dirty="0"/>
              <a:t>Francesca Forestieri, </a:t>
            </a:r>
          </a:p>
          <a:p>
            <a:r>
              <a:rPr lang="en-US" sz="2000" dirty="0"/>
              <a:t>GlobalPlatform Automotive Lead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F1CE3-6ED1-017F-38BC-BA6A89890CFD}"/>
              </a:ext>
            </a:extLst>
          </p:cNvPr>
          <p:cNvSpPr txBox="1"/>
          <p:nvPr/>
        </p:nvSpPr>
        <p:spPr>
          <a:xfrm>
            <a:off x="11248465" y="66764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85518A-B709-CD4A-3A67-8F6AB9694ADB}"/>
              </a:ext>
            </a:extLst>
          </p:cNvPr>
          <p:cNvGrpSpPr/>
          <p:nvPr/>
        </p:nvGrpSpPr>
        <p:grpSpPr>
          <a:xfrm>
            <a:off x="9048400" y="302274"/>
            <a:ext cx="2742492" cy="2683014"/>
            <a:chOff x="4740274" y="1309047"/>
            <a:chExt cx="5323682" cy="5208224"/>
          </a:xfrm>
        </p:grpSpPr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198805AB-C513-0A79-E5BB-6093BB872B7A}"/>
                </a:ext>
              </a:extLst>
            </p:cNvPr>
            <p:cNvSpPr/>
            <p:nvPr/>
          </p:nvSpPr>
          <p:spPr>
            <a:xfrm flipH="1">
              <a:off x="6021388" y="2704478"/>
              <a:ext cx="2885359" cy="2271756"/>
            </a:xfrm>
            <a:custGeom>
              <a:avLst/>
              <a:gdLst>
                <a:gd name="connsiteX0" fmla="*/ 1442680 w 2885359"/>
                <a:gd name="connsiteY0" fmla="*/ 1047096 h 2271756"/>
                <a:gd name="connsiteX1" fmla="*/ 2320048 w 2885359"/>
                <a:gd name="connsiteY1" fmla="*/ 1047422 h 2271756"/>
                <a:gd name="connsiteX2" fmla="*/ 2690191 w 2885359"/>
                <a:gd name="connsiteY2" fmla="*/ 1360574 h 2271756"/>
                <a:gd name="connsiteX3" fmla="*/ 2693366 w 2885359"/>
                <a:gd name="connsiteY3" fmla="*/ 1986316 h 2271756"/>
                <a:gd name="connsiteX4" fmla="*/ 2597903 w 2885359"/>
                <a:gd name="connsiteY4" fmla="*/ 2081779 h 2271756"/>
                <a:gd name="connsiteX5" fmla="*/ 2216884 w 2885359"/>
                <a:gd name="connsiteY5" fmla="*/ 2081779 h 2271756"/>
                <a:gd name="connsiteX6" fmla="*/ 2121421 w 2885359"/>
                <a:gd name="connsiteY6" fmla="*/ 1986316 h 2271756"/>
                <a:gd name="connsiteX7" fmla="*/ 2121421 w 2885359"/>
                <a:gd name="connsiteY7" fmla="*/ 1944688 h 2271756"/>
                <a:gd name="connsiteX8" fmla="*/ 2121421 w 2885359"/>
                <a:gd name="connsiteY8" fmla="*/ 1889672 h 2271756"/>
                <a:gd name="connsiteX9" fmla="*/ 1928017 w 2885359"/>
                <a:gd name="connsiteY9" fmla="*/ 1732255 h 2271756"/>
                <a:gd name="connsiteX10" fmla="*/ 1928017 w 2885359"/>
                <a:gd name="connsiteY10" fmla="*/ 1732256 h 2271756"/>
                <a:gd name="connsiteX11" fmla="*/ 1753472 w 2885359"/>
                <a:gd name="connsiteY11" fmla="*/ 1732256 h 2271756"/>
                <a:gd name="connsiteX12" fmla="*/ 1150580 w 2885359"/>
                <a:gd name="connsiteY12" fmla="*/ 1732256 h 2271756"/>
                <a:gd name="connsiteX13" fmla="*/ 957342 w 2885359"/>
                <a:gd name="connsiteY13" fmla="*/ 1732256 h 2271756"/>
                <a:gd name="connsiteX14" fmla="*/ 957342 w 2885359"/>
                <a:gd name="connsiteY14" fmla="*/ 1732255 h 2271756"/>
                <a:gd name="connsiteX15" fmla="*/ 763938 w 2885359"/>
                <a:gd name="connsiteY15" fmla="*/ 1889672 h 2271756"/>
                <a:gd name="connsiteX16" fmla="*/ 763938 w 2885359"/>
                <a:gd name="connsiteY16" fmla="*/ 1944688 h 2271756"/>
                <a:gd name="connsiteX17" fmla="*/ 763938 w 2885359"/>
                <a:gd name="connsiteY17" fmla="*/ 1986316 h 2271756"/>
                <a:gd name="connsiteX18" fmla="*/ 668475 w 2885359"/>
                <a:gd name="connsiteY18" fmla="*/ 2081779 h 2271756"/>
                <a:gd name="connsiteX19" fmla="*/ 287456 w 2885359"/>
                <a:gd name="connsiteY19" fmla="*/ 2081779 h 2271756"/>
                <a:gd name="connsiteX20" fmla="*/ 191993 w 2885359"/>
                <a:gd name="connsiteY20" fmla="*/ 1986316 h 2271756"/>
                <a:gd name="connsiteX21" fmla="*/ 195168 w 2885359"/>
                <a:gd name="connsiteY21" fmla="*/ 1360574 h 2271756"/>
                <a:gd name="connsiteX22" fmla="*/ 565311 w 2885359"/>
                <a:gd name="connsiteY22" fmla="*/ 1047422 h 2271756"/>
                <a:gd name="connsiteX23" fmla="*/ 2050848 w 2885359"/>
                <a:gd name="connsiteY23" fmla="*/ 196056 h 2271756"/>
                <a:gd name="connsiteX24" fmla="*/ 2246205 w 2885359"/>
                <a:gd name="connsiteY24" fmla="*/ 396081 h 2271756"/>
                <a:gd name="connsiteX25" fmla="*/ 2341184 w 2885359"/>
                <a:gd name="connsiteY25" fmla="*/ 861443 h 2271756"/>
                <a:gd name="connsiteX26" fmla="*/ 2312987 w 2885359"/>
                <a:gd name="connsiteY26" fmla="*/ 859632 h 2271756"/>
                <a:gd name="connsiteX27" fmla="*/ 1442680 w 2885359"/>
                <a:gd name="connsiteY27" fmla="*/ 861886 h 2271756"/>
                <a:gd name="connsiteX28" fmla="*/ 572372 w 2885359"/>
                <a:gd name="connsiteY28" fmla="*/ 859632 h 2271756"/>
                <a:gd name="connsiteX29" fmla="*/ 552014 w 2885359"/>
                <a:gd name="connsiteY29" fmla="*/ 860940 h 2271756"/>
                <a:gd name="connsiteX30" fmla="*/ 646890 w 2885359"/>
                <a:gd name="connsiteY30" fmla="*/ 396081 h 2271756"/>
                <a:gd name="connsiteX31" fmla="*/ 842247 w 2885359"/>
                <a:gd name="connsiteY31" fmla="*/ 196056 h 2271756"/>
                <a:gd name="connsiteX32" fmla="*/ 1015284 w 2885359"/>
                <a:gd name="connsiteY32" fmla="*/ 196056 h 2271756"/>
                <a:gd name="connsiteX33" fmla="*/ 1829355 w 2885359"/>
                <a:gd name="connsiteY33" fmla="*/ 196056 h 2271756"/>
                <a:gd name="connsiteX34" fmla="*/ 1995020 w 2885359"/>
                <a:gd name="connsiteY34" fmla="*/ 0 h 2271756"/>
                <a:gd name="connsiteX35" fmla="*/ 1446575 w 2885359"/>
                <a:gd name="connsiteY35" fmla="*/ 2881 h 2271756"/>
                <a:gd name="connsiteX36" fmla="*/ 898075 w 2885359"/>
                <a:gd name="connsiteY36" fmla="*/ 0 h 2271756"/>
                <a:gd name="connsiteX37" fmla="*/ 488470 w 2885359"/>
                <a:gd name="connsiteY37" fmla="*/ 289859 h 2271756"/>
                <a:gd name="connsiteX38" fmla="*/ 375807 w 2885359"/>
                <a:gd name="connsiteY38" fmla="*/ 798671 h 2271756"/>
                <a:gd name="connsiteX39" fmla="*/ 126891 w 2885359"/>
                <a:gd name="connsiteY39" fmla="*/ 686979 h 2271756"/>
                <a:gd name="connsiteX40" fmla="*/ 15165 w 2885359"/>
                <a:gd name="connsiteY40" fmla="*/ 729494 h 2271756"/>
                <a:gd name="connsiteX41" fmla="*/ 57680 w 2885359"/>
                <a:gd name="connsiteY41" fmla="*/ 841220 h 2271756"/>
                <a:gd name="connsiteX42" fmla="*/ 264876 w 2885359"/>
                <a:gd name="connsiteY42" fmla="*/ 934192 h 2271756"/>
                <a:gd name="connsiteX43" fmla="*/ 252636 w 2885359"/>
                <a:gd name="connsiteY43" fmla="*/ 940487 h 2271756"/>
                <a:gd name="connsiteX44" fmla="*/ 0 w 2885359"/>
                <a:gd name="connsiteY44" fmla="*/ 1479123 h 2271756"/>
                <a:gd name="connsiteX45" fmla="*/ 6350 w 2885359"/>
                <a:gd name="connsiteY45" fmla="*/ 1961733 h 2271756"/>
                <a:gd name="connsiteX46" fmla="*/ 316373 w 2885359"/>
                <a:gd name="connsiteY46" fmla="*/ 2271756 h 2271756"/>
                <a:gd name="connsiteX47" fmla="*/ 647319 w 2885359"/>
                <a:gd name="connsiteY47" fmla="*/ 2271756 h 2271756"/>
                <a:gd name="connsiteX48" fmla="*/ 957342 w 2885359"/>
                <a:gd name="connsiteY48" fmla="*/ 1961733 h 2271756"/>
                <a:gd name="connsiteX49" fmla="*/ 957342 w 2885359"/>
                <a:gd name="connsiteY49" fmla="*/ 1944688 h 2271756"/>
                <a:gd name="connsiteX50" fmla="*/ 957342 w 2885359"/>
                <a:gd name="connsiteY50" fmla="*/ 1889672 h 2271756"/>
                <a:gd name="connsiteX51" fmla="*/ 1150580 w 2885359"/>
                <a:gd name="connsiteY51" fmla="*/ 1889672 h 2271756"/>
                <a:gd name="connsiteX52" fmla="*/ 1753472 w 2885359"/>
                <a:gd name="connsiteY52" fmla="*/ 1889672 h 2271756"/>
                <a:gd name="connsiteX53" fmla="*/ 1928017 w 2885359"/>
                <a:gd name="connsiteY53" fmla="*/ 1889672 h 2271756"/>
                <a:gd name="connsiteX54" fmla="*/ 1928017 w 2885359"/>
                <a:gd name="connsiteY54" fmla="*/ 1944688 h 2271756"/>
                <a:gd name="connsiteX55" fmla="*/ 1928017 w 2885359"/>
                <a:gd name="connsiteY55" fmla="*/ 1961733 h 2271756"/>
                <a:gd name="connsiteX56" fmla="*/ 2238040 w 2885359"/>
                <a:gd name="connsiteY56" fmla="*/ 2271756 h 2271756"/>
                <a:gd name="connsiteX57" fmla="*/ 2568986 w 2885359"/>
                <a:gd name="connsiteY57" fmla="*/ 2271756 h 2271756"/>
                <a:gd name="connsiteX58" fmla="*/ 2879009 w 2885359"/>
                <a:gd name="connsiteY58" fmla="*/ 1961733 h 2271756"/>
                <a:gd name="connsiteX59" fmla="*/ 2885359 w 2885359"/>
                <a:gd name="connsiteY59" fmla="*/ 1479123 h 2271756"/>
                <a:gd name="connsiteX60" fmla="*/ 2632723 w 2885359"/>
                <a:gd name="connsiteY60" fmla="*/ 940487 h 2271756"/>
                <a:gd name="connsiteX61" fmla="*/ 2624088 w 2885359"/>
                <a:gd name="connsiteY61" fmla="*/ 936046 h 2271756"/>
                <a:gd name="connsiteX62" fmla="*/ 2835415 w 2885359"/>
                <a:gd name="connsiteY62" fmla="*/ 841220 h 2271756"/>
                <a:gd name="connsiteX63" fmla="*/ 2877930 w 2885359"/>
                <a:gd name="connsiteY63" fmla="*/ 729494 h 2271756"/>
                <a:gd name="connsiteX64" fmla="*/ 2766204 w 2885359"/>
                <a:gd name="connsiteY64" fmla="*/ 686979 h 2271756"/>
                <a:gd name="connsiteX65" fmla="*/ 2517288 w 2885359"/>
                <a:gd name="connsiteY65" fmla="*/ 798671 h 2271756"/>
                <a:gd name="connsiteX66" fmla="*/ 2404625 w 2885359"/>
                <a:gd name="connsiteY66" fmla="*/ 289859 h 2271756"/>
                <a:gd name="connsiteX67" fmla="*/ 1995020 w 2885359"/>
                <a:gd name="connsiteY67" fmla="*/ 0 h 227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85359" h="2271756">
                  <a:moveTo>
                    <a:pt x="1442680" y="1047096"/>
                  </a:moveTo>
                  <a:lnTo>
                    <a:pt x="2320048" y="1047422"/>
                  </a:lnTo>
                  <a:cubicBezTo>
                    <a:pt x="2646629" y="1051264"/>
                    <a:pt x="2687460" y="1296407"/>
                    <a:pt x="2690191" y="1360574"/>
                  </a:cubicBezTo>
                  <a:cubicBezTo>
                    <a:pt x="2690191" y="1763888"/>
                    <a:pt x="2693366" y="1583002"/>
                    <a:pt x="2693366" y="1986316"/>
                  </a:cubicBezTo>
                  <a:cubicBezTo>
                    <a:pt x="2693366" y="2039039"/>
                    <a:pt x="2650626" y="2081779"/>
                    <a:pt x="2597903" y="2081779"/>
                  </a:cubicBezTo>
                  <a:lnTo>
                    <a:pt x="2216884" y="2081779"/>
                  </a:lnTo>
                  <a:cubicBezTo>
                    <a:pt x="2164161" y="2081779"/>
                    <a:pt x="2121421" y="2039039"/>
                    <a:pt x="2121421" y="1986316"/>
                  </a:cubicBezTo>
                  <a:lnTo>
                    <a:pt x="2121421" y="1944688"/>
                  </a:lnTo>
                  <a:lnTo>
                    <a:pt x="2121421" y="1889672"/>
                  </a:lnTo>
                  <a:cubicBezTo>
                    <a:pt x="2120937" y="1739966"/>
                    <a:pt x="2153926" y="1726741"/>
                    <a:pt x="1928017" y="1732255"/>
                  </a:cubicBezTo>
                  <a:lnTo>
                    <a:pt x="1928017" y="1732256"/>
                  </a:lnTo>
                  <a:lnTo>
                    <a:pt x="1753472" y="1732256"/>
                  </a:lnTo>
                  <a:lnTo>
                    <a:pt x="1150580" y="1732256"/>
                  </a:lnTo>
                  <a:lnTo>
                    <a:pt x="957342" y="1732256"/>
                  </a:lnTo>
                  <a:lnTo>
                    <a:pt x="957342" y="1732255"/>
                  </a:lnTo>
                  <a:cubicBezTo>
                    <a:pt x="731433" y="1726741"/>
                    <a:pt x="764422" y="1739966"/>
                    <a:pt x="763938" y="1889672"/>
                  </a:cubicBezTo>
                  <a:lnTo>
                    <a:pt x="763938" y="1944688"/>
                  </a:lnTo>
                  <a:lnTo>
                    <a:pt x="763938" y="1986316"/>
                  </a:lnTo>
                  <a:cubicBezTo>
                    <a:pt x="763938" y="2039039"/>
                    <a:pt x="721198" y="2081779"/>
                    <a:pt x="668475" y="2081779"/>
                  </a:cubicBezTo>
                  <a:lnTo>
                    <a:pt x="287456" y="2081779"/>
                  </a:lnTo>
                  <a:cubicBezTo>
                    <a:pt x="234733" y="2081779"/>
                    <a:pt x="191993" y="2039039"/>
                    <a:pt x="191993" y="1986316"/>
                  </a:cubicBezTo>
                  <a:cubicBezTo>
                    <a:pt x="191993" y="1583002"/>
                    <a:pt x="195168" y="1763888"/>
                    <a:pt x="195168" y="1360574"/>
                  </a:cubicBezTo>
                  <a:cubicBezTo>
                    <a:pt x="197899" y="1296407"/>
                    <a:pt x="238730" y="1051264"/>
                    <a:pt x="565311" y="1047422"/>
                  </a:cubicBezTo>
                  <a:close/>
                  <a:moveTo>
                    <a:pt x="2050848" y="196056"/>
                  </a:moveTo>
                  <a:cubicBezTo>
                    <a:pt x="2128667" y="196056"/>
                    <a:pt x="2203311" y="243681"/>
                    <a:pt x="2246205" y="396081"/>
                  </a:cubicBezTo>
                  <a:lnTo>
                    <a:pt x="2341184" y="861443"/>
                  </a:lnTo>
                  <a:lnTo>
                    <a:pt x="2312987" y="859632"/>
                  </a:lnTo>
                  <a:lnTo>
                    <a:pt x="1442680" y="861886"/>
                  </a:lnTo>
                  <a:lnTo>
                    <a:pt x="572372" y="859632"/>
                  </a:lnTo>
                  <a:lnTo>
                    <a:pt x="552014" y="860940"/>
                  </a:lnTo>
                  <a:lnTo>
                    <a:pt x="646890" y="396081"/>
                  </a:lnTo>
                  <a:cubicBezTo>
                    <a:pt x="689784" y="243681"/>
                    <a:pt x="764428" y="196056"/>
                    <a:pt x="842247" y="196056"/>
                  </a:cubicBezTo>
                  <a:lnTo>
                    <a:pt x="1015284" y="196056"/>
                  </a:lnTo>
                  <a:lnTo>
                    <a:pt x="1829355" y="196056"/>
                  </a:lnTo>
                  <a:close/>
                  <a:moveTo>
                    <a:pt x="1995020" y="0"/>
                  </a:moveTo>
                  <a:lnTo>
                    <a:pt x="1446575" y="2881"/>
                  </a:lnTo>
                  <a:lnTo>
                    <a:pt x="898075" y="0"/>
                  </a:lnTo>
                  <a:cubicBezTo>
                    <a:pt x="659107" y="817"/>
                    <a:pt x="516424" y="141786"/>
                    <a:pt x="488470" y="289859"/>
                  </a:cubicBezTo>
                  <a:lnTo>
                    <a:pt x="375807" y="798671"/>
                  </a:lnTo>
                  <a:lnTo>
                    <a:pt x="126891" y="686979"/>
                  </a:lnTo>
                  <a:cubicBezTo>
                    <a:pt x="84298" y="667867"/>
                    <a:pt x="34277" y="686902"/>
                    <a:pt x="15165" y="729494"/>
                  </a:cubicBezTo>
                  <a:cubicBezTo>
                    <a:pt x="-3947" y="772087"/>
                    <a:pt x="15088" y="822109"/>
                    <a:pt x="57680" y="841220"/>
                  </a:cubicBezTo>
                  <a:lnTo>
                    <a:pt x="264876" y="934192"/>
                  </a:lnTo>
                  <a:lnTo>
                    <a:pt x="252636" y="940487"/>
                  </a:lnTo>
                  <a:cubicBezTo>
                    <a:pt x="15314" y="1086078"/>
                    <a:pt x="1697" y="1385810"/>
                    <a:pt x="0" y="1479123"/>
                  </a:cubicBezTo>
                  <a:cubicBezTo>
                    <a:pt x="2117" y="1665393"/>
                    <a:pt x="4233" y="1775463"/>
                    <a:pt x="6350" y="1961733"/>
                  </a:cubicBezTo>
                  <a:cubicBezTo>
                    <a:pt x="6350" y="2132954"/>
                    <a:pt x="145152" y="2271756"/>
                    <a:pt x="316373" y="2271756"/>
                  </a:cubicBezTo>
                  <a:lnTo>
                    <a:pt x="647319" y="2271756"/>
                  </a:lnTo>
                  <a:cubicBezTo>
                    <a:pt x="818540" y="2271756"/>
                    <a:pt x="957342" y="2132954"/>
                    <a:pt x="957342" y="1961733"/>
                  </a:cubicBezTo>
                  <a:lnTo>
                    <a:pt x="957342" y="1944688"/>
                  </a:lnTo>
                  <a:lnTo>
                    <a:pt x="957342" y="1889672"/>
                  </a:lnTo>
                  <a:lnTo>
                    <a:pt x="1150580" y="1889672"/>
                  </a:lnTo>
                  <a:lnTo>
                    <a:pt x="1753472" y="1889672"/>
                  </a:lnTo>
                  <a:lnTo>
                    <a:pt x="1928017" y="1889672"/>
                  </a:lnTo>
                  <a:lnTo>
                    <a:pt x="1928017" y="1944688"/>
                  </a:lnTo>
                  <a:lnTo>
                    <a:pt x="1928017" y="1961733"/>
                  </a:lnTo>
                  <a:cubicBezTo>
                    <a:pt x="1928017" y="2132954"/>
                    <a:pt x="2066819" y="2271756"/>
                    <a:pt x="2238040" y="2271756"/>
                  </a:cubicBezTo>
                  <a:lnTo>
                    <a:pt x="2568986" y="2271756"/>
                  </a:lnTo>
                  <a:cubicBezTo>
                    <a:pt x="2740207" y="2271756"/>
                    <a:pt x="2879009" y="2132954"/>
                    <a:pt x="2879009" y="1961733"/>
                  </a:cubicBezTo>
                  <a:cubicBezTo>
                    <a:pt x="2881126" y="1775463"/>
                    <a:pt x="2883242" y="1665393"/>
                    <a:pt x="2885359" y="1479123"/>
                  </a:cubicBezTo>
                  <a:cubicBezTo>
                    <a:pt x="2883663" y="1385810"/>
                    <a:pt x="2870046" y="1086078"/>
                    <a:pt x="2632723" y="940487"/>
                  </a:cubicBezTo>
                  <a:lnTo>
                    <a:pt x="2624088" y="936046"/>
                  </a:lnTo>
                  <a:lnTo>
                    <a:pt x="2835415" y="841220"/>
                  </a:lnTo>
                  <a:cubicBezTo>
                    <a:pt x="2878007" y="822109"/>
                    <a:pt x="2897042" y="772087"/>
                    <a:pt x="2877930" y="729494"/>
                  </a:cubicBezTo>
                  <a:cubicBezTo>
                    <a:pt x="2858818" y="686902"/>
                    <a:pt x="2808797" y="667867"/>
                    <a:pt x="2766204" y="686979"/>
                  </a:cubicBezTo>
                  <a:lnTo>
                    <a:pt x="2517288" y="798671"/>
                  </a:lnTo>
                  <a:lnTo>
                    <a:pt x="2404625" y="289859"/>
                  </a:lnTo>
                  <a:cubicBezTo>
                    <a:pt x="2376671" y="141786"/>
                    <a:pt x="2233988" y="817"/>
                    <a:pt x="1995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BB6BE8CB-BC29-0654-E535-FF77D023E6DA}"/>
                </a:ext>
              </a:extLst>
            </p:cNvPr>
            <p:cNvSpPr/>
            <p:nvPr/>
          </p:nvSpPr>
          <p:spPr>
            <a:xfrm>
              <a:off x="4740274" y="1309047"/>
              <a:ext cx="5232400" cy="5203260"/>
            </a:xfrm>
            <a:custGeom>
              <a:avLst/>
              <a:gdLst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2400" h="5203260">
                  <a:moveTo>
                    <a:pt x="2616200" y="0"/>
                  </a:moveTo>
                  <a:cubicBezTo>
                    <a:pt x="4061087" y="0"/>
                    <a:pt x="5232400" y="1164789"/>
                    <a:pt x="5232400" y="2601630"/>
                  </a:cubicBezTo>
                  <a:cubicBezTo>
                    <a:pt x="5232400" y="2781235"/>
                    <a:pt x="5214098" y="2956590"/>
                    <a:pt x="5179248" y="3125949"/>
                  </a:cubicBezTo>
                  <a:lnTo>
                    <a:pt x="5160941" y="3196750"/>
                  </a:lnTo>
                  <a:cubicBezTo>
                    <a:pt x="5142777" y="3300967"/>
                    <a:pt x="4974594" y="3290882"/>
                    <a:pt x="4985006" y="3159354"/>
                  </a:cubicBezTo>
                  <a:lnTo>
                    <a:pt x="5002499" y="3091468"/>
                  </a:lnTo>
                  <a:cubicBezTo>
                    <a:pt x="5034946" y="2933246"/>
                    <a:pt x="5051986" y="2769424"/>
                    <a:pt x="5051986" y="2601630"/>
                  </a:cubicBezTo>
                  <a:cubicBezTo>
                    <a:pt x="5051986" y="1259281"/>
                    <a:pt x="3961447" y="171092"/>
                    <a:pt x="2616199" y="171092"/>
                  </a:cubicBezTo>
                  <a:cubicBezTo>
                    <a:pt x="1270951" y="171092"/>
                    <a:pt x="180412" y="1259281"/>
                    <a:pt x="180412" y="2601630"/>
                  </a:cubicBezTo>
                  <a:cubicBezTo>
                    <a:pt x="180412" y="3943979"/>
                    <a:pt x="1270951" y="5032168"/>
                    <a:pt x="2616199" y="5032168"/>
                  </a:cubicBezTo>
                  <a:cubicBezTo>
                    <a:pt x="2805375" y="5032168"/>
                    <a:pt x="2989513" y="5010649"/>
                    <a:pt x="3166290" y="4969929"/>
                  </a:cubicBezTo>
                  <a:lnTo>
                    <a:pt x="3173499" y="4967983"/>
                  </a:lnTo>
                  <a:cubicBezTo>
                    <a:pt x="3278031" y="4953734"/>
                    <a:pt x="3282548" y="5118079"/>
                    <a:pt x="3222773" y="5132406"/>
                  </a:cubicBezTo>
                  <a:lnTo>
                    <a:pt x="3207035" y="5136640"/>
                  </a:lnTo>
                  <a:cubicBezTo>
                    <a:pt x="3017165" y="5180226"/>
                    <a:pt x="2819387" y="5203260"/>
                    <a:pt x="2616200" y="5203260"/>
                  </a:cubicBezTo>
                  <a:cubicBezTo>
                    <a:pt x="1171313" y="5203260"/>
                    <a:pt x="0" y="4038471"/>
                    <a:pt x="0" y="2601630"/>
                  </a:cubicBezTo>
                  <a:cubicBezTo>
                    <a:pt x="0" y="1164789"/>
                    <a:pt x="1171313" y="0"/>
                    <a:pt x="2616200" y="0"/>
                  </a:cubicBezTo>
                  <a:close/>
                </a:path>
              </a:pathLst>
            </a:custGeom>
            <a:solidFill>
              <a:srgbClr val="06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B7E8A7F-B88D-292C-CC8D-5FEC3C354138}"/>
                </a:ext>
              </a:extLst>
            </p:cNvPr>
            <p:cNvSpPr/>
            <p:nvPr/>
          </p:nvSpPr>
          <p:spPr>
            <a:xfrm flipH="1">
              <a:off x="8698637" y="4989078"/>
              <a:ext cx="1365319" cy="1528193"/>
            </a:xfrm>
            <a:custGeom>
              <a:avLst/>
              <a:gdLst>
                <a:gd name="connsiteX0" fmla="*/ 682660 w 1365319"/>
                <a:gd name="connsiteY0" fmla="*/ 189645 h 1528193"/>
                <a:gd name="connsiteX1" fmla="*/ 689081 w 1365319"/>
                <a:gd name="connsiteY1" fmla="*/ 194295 h 1528193"/>
                <a:gd name="connsiteX2" fmla="*/ 1003300 w 1365319"/>
                <a:gd name="connsiteY2" fmla="*/ 375878 h 1528193"/>
                <a:gd name="connsiteX3" fmla="*/ 1199497 w 1365319"/>
                <a:gd name="connsiteY3" fmla="*/ 399911 h 1528193"/>
                <a:gd name="connsiteX4" fmla="*/ 1197115 w 1365319"/>
                <a:gd name="connsiteY4" fmla="*/ 790790 h 1528193"/>
                <a:gd name="connsiteX5" fmla="*/ 691462 w 1365319"/>
                <a:gd name="connsiteY5" fmla="*/ 1363119 h 1528193"/>
                <a:gd name="connsiteX6" fmla="*/ 682660 w 1365319"/>
                <a:gd name="connsiteY6" fmla="*/ 1366532 h 1528193"/>
                <a:gd name="connsiteX7" fmla="*/ 673858 w 1365319"/>
                <a:gd name="connsiteY7" fmla="*/ 1363119 h 1528193"/>
                <a:gd name="connsiteX8" fmla="*/ 168205 w 1365319"/>
                <a:gd name="connsiteY8" fmla="*/ 790790 h 1528193"/>
                <a:gd name="connsiteX9" fmla="*/ 165823 w 1365319"/>
                <a:gd name="connsiteY9" fmla="*/ 399911 h 1528193"/>
                <a:gd name="connsiteX10" fmla="*/ 362020 w 1365319"/>
                <a:gd name="connsiteY10" fmla="*/ 375878 h 1528193"/>
                <a:gd name="connsiteX11" fmla="*/ 676239 w 1365319"/>
                <a:gd name="connsiteY11" fmla="*/ 194295 h 1528193"/>
                <a:gd name="connsiteX12" fmla="*/ 690652 w 1365319"/>
                <a:gd name="connsiteY12" fmla="*/ 868 h 1528193"/>
                <a:gd name="connsiteX13" fmla="*/ 682660 w 1365319"/>
                <a:gd name="connsiteY13" fmla="*/ 3223 h 1528193"/>
                <a:gd name="connsiteX14" fmla="*/ 674668 w 1365319"/>
                <a:gd name="connsiteY14" fmla="*/ 868 h 1528193"/>
                <a:gd name="connsiteX15" fmla="*/ 615809 w 1365319"/>
                <a:gd name="connsiteY15" fmla="*/ 18114 h 1528193"/>
                <a:gd name="connsiteX16" fmla="*/ 126556 w 1365319"/>
                <a:gd name="connsiteY16" fmla="*/ 239569 h 1528193"/>
                <a:gd name="connsiteX17" fmla="*/ 69 w 1365319"/>
                <a:gd name="connsiteY17" fmla="*/ 368436 h 1528193"/>
                <a:gd name="connsiteX18" fmla="*/ 4832 w 1365319"/>
                <a:gd name="connsiteY18" fmla="*/ 839532 h 1528193"/>
                <a:gd name="connsiteX19" fmla="*/ 674242 w 1365319"/>
                <a:gd name="connsiteY19" fmla="*/ 1527993 h 1528193"/>
                <a:gd name="connsiteX20" fmla="*/ 682660 w 1365319"/>
                <a:gd name="connsiteY20" fmla="*/ 1517450 h 1528193"/>
                <a:gd name="connsiteX21" fmla="*/ 691078 w 1365319"/>
                <a:gd name="connsiteY21" fmla="*/ 1527993 h 1528193"/>
                <a:gd name="connsiteX22" fmla="*/ 1360488 w 1365319"/>
                <a:gd name="connsiteY22" fmla="*/ 839532 h 1528193"/>
                <a:gd name="connsiteX23" fmla="*/ 1365251 w 1365319"/>
                <a:gd name="connsiteY23" fmla="*/ 368436 h 1528193"/>
                <a:gd name="connsiteX24" fmla="*/ 1238764 w 1365319"/>
                <a:gd name="connsiteY24" fmla="*/ 239569 h 1528193"/>
                <a:gd name="connsiteX25" fmla="*/ 749511 w 1365319"/>
                <a:gd name="connsiteY25" fmla="*/ 18114 h 1528193"/>
                <a:gd name="connsiteX26" fmla="*/ 690652 w 1365319"/>
                <a:gd name="connsiteY26" fmla="*/ 868 h 1528193"/>
                <a:gd name="connsiteX0" fmla="*/ 682660 w 1365319"/>
                <a:gd name="connsiteY0" fmla="*/ 189645 h 1528193"/>
                <a:gd name="connsiteX1" fmla="*/ 689081 w 1365319"/>
                <a:gd name="connsiteY1" fmla="*/ 194295 h 1528193"/>
                <a:gd name="connsiteX2" fmla="*/ 1003300 w 1365319"/>
                <a:gd name="connsiteY2" fmla="*/ 375878 h 1528193"/>
                <a:gd name="connsiteX3" fmla="*/ 1199497 w 1365319"/>
                <a:gd name="connsiteY3" fmla="*/ 399911 h 1528193"/>
                <a:gd name="connsiteX4" fmla="*/ 1197115 w 1365319"/>
                <a:gd name="connsiteY4" fmla="*/ 790790 h 1528193"/>
                <a:gd name="connsiteX5" fmla="*/ 691462 w 1365319"/>
                <a:gd name="connsiteY5" fmla="*/ 1363119 h 1528193"/>
                <a:gd name="connsiteX6" fmla="*/ 682660 w 1365319"/>
                <a:gd name="connsiteY6" fmla="*/ 1366532 h 1528193"/>
                <a:gd name="connsiteX7" fmla="*/ 673858 w 1365319"/>
                <a:gd name="connsiteY7" fmla="*/ 1363119 h 1528193"/>
                <a:gd name="connsiteX8" fmla="*/ 168205 w 1365319"/>
                <a:gd name="connsiteY8" fmla="*/ 790790 h 1528193"/>
                <a:gd name="connsiteX9" fmla="*/ 165823 w 1365319"/>
                <a:gd name="connsiteY9" fmla="*/ 399911 h 1528193"/>
                <a:gd name="connsiteX10" fmla="*/ 362020 w 1365319"/>
                <a:gd name="connsiteY10" fmla="*/ 375878 h 1528193"/>
                <a:gd name="connsiteX11" fmla="*/ 676239 w 1365319"/>
                <a:gd name="connsiteY11" fmla="*/ 194295 h 1528193"/>
                <a:gd name="connsiteX12" fmla="*/ 682660 w 1365319"/>
                <a:gd name="connsiteY12" fmla="*/ 189645 h 1528193"/>
                <a:gd name="connsiteX13" fmla="*/ 690652 w 1365319"/>
                <a:gd name="connsiteY13" fmla="*/ 868 h 1528193"/>
                <a:gd name="connsiteX14" fmla="*/ 682660 w 1365319"/>
                <a:gd name="connsiteY14" fmla="*/ 3223 h 1528193"/>
                <a:gd name="connsiteX15" fmla="*/ 674668 w 1365319"/>
                <a:gd name="connsiteY15" fmla="*/ 868 h 1528193"/>
                <a:gd name="connsiteX16" fmla="*/ 615809 w 1365319"/>
                <a:gd name="connsiteY16" fmla="*/ 18114 h 1528193"/>
                <a:gd name="connsiteX17" fmla="*/ 126556 w 1365319"/>
                <a:gd name="connsiteY17" fmla="*/ 239569 h 1528193"/>
                <a:gd name="connsiteX18" fmla="*/ 69 w 1365319"/>
                <a:gd name="connsiteY18" fmla="*/ 368436 h 1528193"/>
                <a:gd name="connsiteX19" fmla="*/ 4832 w 1365319"/>
                <a:gd name="connsiteY19" fmla="*/ 839532 h 1528193"/>
                <a:gd name="connsiteX20" fmla="*/ 674242 w 1365319"/>
                <a:gd name="connsiteY20" fmla="*/ 1527993 h 1528193"/>
                <a:gd name="connsiteX21" fmla="*/ 691078 w 1365319"/>
                <a:gd name="connsiteY21" fmla="*/ 1527993 h 1528193"/>
                <a:gd name="connsiteX22" fmla="*/ 1360488 w 1365319"/>
                <a:gd name="connsiteY22" fmla="*/ 839532 h 1528193"/>
                <a:gd name="connsiteX23" fmla="*/ 1365251 w 1365319"/>
                <a:gd name="connsiteY23" fmla="*/ 368436 h 1528193"/>
                <a:gd name="connsiteX24" fmla="*/ 1238764 w 1365319"/>
                <a:gd name="connsiteY24" fmla="*/ 239569 h 1528193"/>
                <a:gd name="connsiteX25" fmla="*/ 749511 w 1365319"/>
                <a:gd name="connsiteY25" fmla="*/ 18114 h 1528193"/>
                <a:gd name="connsiteX26" fmla="*/ 690652 w 1365319"/>
                <a:gd name="connsiteY26" fmla="*/ 868 h 15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5319" h="1528193">
                  <a:moveTo>
                    <a:pt x="682660" y="189645"/>
                  </a:moveTo>
                  <a:lnTo>
                    <a:pt x="689081" y="194295"/>
                  </a:lnTo>
                  <a:cubicBezTo>
                    <a:pt x="927482" y="362662"/>
                    <a:pt x="942044" y="353515"/>
                    <a:pt x="1003300" y="375878"/>
                  </a:cubicBezTo>
                  <a:cubicBezTo>
                    <a:pt x="1064556" y="398241"/>
                    <a:pt x="1157669" y="402196"/>
                    <a:pt x="1199497" y="399911"/>
                  </a:cubicBezTo>
                  <a:cubicBezTo>
                    <a:pt x="1201084" y="522266"/>
                    <a:pt x="1195528" y="668435"/>
                    <a:pt x="1197115" y="790790"/>
                  </a:cubicBezTo>
                  <a:cubicBezTo>
                    <a:pt x="1159015" y="1034157"/>
                    <a:pt x="875298" y="1367881"/>
                    <a:pt x="691462" y="1363119"/>
                  </a:cubicBezTo>
                  <a:lnTo>
                    <a:pt x="682660" y="1366532"/>
                  </a:lnTo>
                  <a:lnTo>
                    <a:pt x="673858" y="1363119"/>
                  </a:lnTo>
                  <a:cubicBezTo>
                    <a:pt x="490022" y="1367881"/>
                    <a:pt x="206305" y="1034157"/>
                    <a:pt x="168205" y="790790"/>
                  </a:cubicBezTo>
                  <a:cubicBezTo>
                    <a:pt x="169792" y="668435"/>
                    <a:pt x="164236" y="522266"/>
                    <a:pt x="165823" y="399911"/>
                  </a:cubicBezTo>
                  <a:cubicBezTo>
                    <a:pt x="207651" y="402196"/>
                    <a:pt x="300764" y="398241"/>
                    <a:pt x="362020" y="375878"/>
                  </a:cubicBezTo>
                  <a:cubicBezTo>
                    <a:pt x="423276" y="353515"/>
                    <a:pt x="437838" y="362662"/>
                    <a:pt x="676239" y="194295"/>
                  </a:cubicBezTo>
                  <a:lnTo>
                    <a:pt x="682660" y="189645"/>
                  </a:lnTo>
                  <a:close/>
                  <a:moveTo>
                    <a:pt x="690652" y="868"/>
                  </a:moveTo>
                  <a:lnTo>
                    <a:pt x="682660" y="3223"/>
                  </a:lnTo>
                  <a:lnTo>
                    <a:pt x="674668" y="868"/>
                  </a:lnTo>
                  <a:cubicBezTo>
                    <a:pt x="653085" y="-2805"/>
                    <a:pt x="644505" y="5613"/>
                    <a:pt x="615809" y="18114"/>
                  </a:cubicBezTo>
                  <a:cubicBezTo>
                    <a:pt x="455106" y="196708"/>
                    <a:pt x="249160" y="239568"/>
                    <a:pt x="126556" y="239569"/>
                  </a:cubicBezTo>
                  <a:cubicBezTo>
                    <a:pt x="43050" y="251475"/>
                    <a:pt x="69" y="323031"/>
                    <a:pt x="69" y="368436"/>
                  </a:cubicBezTo>
                  <a:cubicBezTo>
                    <a:pt x="-725" y="700093"/>
                    <a:pt x="5626" y="507875"/>
                    <a:pt x="4832" y="839532"/>
                  </a:cubicBezTo>
                  <a:cubicBezTo>
                    <a:pt x="4832" y="1018287"/>
                    <a:pt x="319274" y="1539899"/>
                    <a:pt x="674242" y="1527993"/>
                  </a:cubicBezTo>
                  <a:lnTo>
                    <a:pt x="691078" y="1527993"/>
                  </a:lnTo>
                  <a:cubicBezTo>
                    <a:pt x="1046046" y="1539899"/>
                    <a:pt x="1360488" y="1018287"/>
                    <a:pt x="1360488" y="839532"/>
                  </a:cubicBezTo>
                  <a:cubicBezTo>
                    <a:pt x="1359694" y="507875"/>
                    <a:pt x="1366045" y="700093"/>
                    <a:pt x="1365251" y="368436"/>
                  </a:cubicBezTo>
                  <a:cubicBezTo>
                    <a:pt x="1365251" y="323031"/>
                    <a:pt x="1322270" y="251475"/>
                    <a:pt x="1238764" y="239569"/>
                  </a:cubicBezTo>
                  <a:cubicBezTo>
                    <a:pt x="1116160" y="239568"/>
                    <a:pt x="910214" y="196708"/>
                    <a:pt x="749511" y="18114"/>
                  </a:cubicBezTo>
                  <a:cubicBezTo>
                    <a:pt x="720814" y="5613"/>
                    <a:pt x="712235" y="-2805"/>
                    <a:pt x="690652" y="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543666C9-94EF-6FF6-9D03-49F502594180}"/>
                </a:ext>
              </a:extLst>
            </p:cNvPr>
            <p:cNvSpPr/>
            <p:nvPr/>
          </p:nvSpPr>
          <p:spPr>
            <a:xfrm rot="13614150">
              <a:off x="9170149" y="5389588"/>
              <a:ext cx="434214" cy="627070"/>
            </a:xfrm>
            <a:custGeom>
              <a:avLst/>
              <a:gdLst>
                <a:gd name="connsiteX0" fmla="*/ 177504 w 335478"/>
                <a:gd name="connsiteY0" fmla="*/ 521215 h 521215"/>
                <a:gd name="connsiteX1" fmla="*/ 2855 w 335478"/>
                <a:gd name="connsiteY1" fmla="*/ 521215 h 521215"/>
                <a:gd name="connsiteX2" fmla="*/ 2855 w 335478"/>
                <a:gd name="connsiteY2" fmla="*/ 174649 h 521215"/>
                <a:gd name="connsiteX3" fmla="*/ 0 w 335478"/>
                <a:gd name="connsiteY3" fmla="*/ 174649 h 521215"/>
                <a:gd name="connsiteX4" fmla="*/ 0 w 335478"/>
                <a:gd name="connsiteY4" fmla="*/ 0 h 521215"/>
                <a:gd name="connsiteX5" fmla="*/ 335478 w 335478"/>
                <a:gd name="connsiteY5" fmla="*/ 0 h 521215"/>
                <a:gd name="connsiteX6" fmla="*/ 335478 w 335478"/>
                <a:gd name="connsiteY6" fmla="*/ 174649 h 521215"/>
                <a:gd name="connsiteX7" fmla="*/ 177503 w 335478"/>
                <a:gd name="connsiteY7" fmla="*/ 174649 h 521215"/>
                <a:gd name="connsiteX0" fmla="*/ 177504 w 340581"/>
                <a:gd name="connsiteY0" fmla="*/ 521215 h 521215"/>
                <a:gd name="connsiteX1" fmla="*/ 2855 w 340581"/>
                <a:gd name="connsiteY1" fmla="*/ 521215 h 521215"/>
                <a:gd name="connsiteX2" fmla="*/ 2855 w 340581"/>
                <a:gd name="connsiteY2" fmla="*/ 174649 h 521215"/>
                <a:gd name="connsiteX3" fmla="*/ 0 w 340581"/>
                <a:gd name="connsiteY3" fmla="*/ 174649 h 521215"/>
                <a:gd name="connsiteX4" fmla="*/ 0 w 340581"/>
                <a:gd name="connsiteY4" fmla="*/ 0 h 521215"/>
                <a:gd name="connsiteX5" fmla="*/ 335478 w 340581"/>
                <a:gd name="connsiteY5" fmla="*/ 0 h 521215"/>
                <a:gd name="connsiteX6" fmla="*/ 340581 w 340581"/>
                <a:gd name="connsiteY6" fmla="*/ 93405 h 521215"/>
                <a:gd name="connsiteX7" fmla="*/ 335478 w 340581"/>
                <a:gd name="connsiteY7" fmla="*/ 174649 h 521215"/>
                <a:gd name="connsiteX8" fmla="*/ 177503 w 340581"/>
                <a:gd name="connsiteY8" fmla="*/ 174649 h 521215"/>
                <a:gd name="connsiteX9" fmla="*/ 177504 w 340581"/>
                <a:gd name="connsiteY9" fmla="*/ 521215 h 521215"/>
                <a:gd name="connsiteX0" fmla="*/ 177504 w 436450"/>
                <a:gd name="connsiteY0" fmla="*/ 521215 h 521215"/>
                <a:gd name="connsiteX1" fmla="*/ 2855 w 436450"/>
                <a:gd name="connsiteY1" fmla="*/ 521215 h 521215"/>
                <a:gd name="connsiteX2" fmla="*/ 2855 w 436450"/>
                <a:gd name="connsiteY2" fmla="*/ 174649 h 521215"/>
                <a:gd name="connsiteX3" fmla="*/ 0 w 436450"/>
                <a:gd name="connsiteY3" fmla="*/ 174649 h 521215"/>
                <a:gd name="connsiteX4" fmla="*/ 0 w 436450"/>
                <a:gd name="connsiteY4" fmla="*/ 0 h 521215"/>
                <a:gd name="connsiteX5" fmla="*/ 335478 w 436450"/>
                <a:gd name="connsiteY5" fmla="*/ 0 h 521215"/>
                <a:gd name="connsiteX6" fmla="*/ 436450 w 436450"/>
                <a:gd name="connsiteY6" fmla="*/ 88536 h 521215"/>
                <a:gd name="connsiteX7" fmla="*/ 335478 w 436450"/>
                <a:gd name="connsiteY7" fmla="*/ 174649 h 521215"/>
                <a:gd name="connsiteX8" fmla="*/ 177503 w 436450"/>
                <a:gd name="connsiteY8" fmla="*/ 174649 h 521215"/>
                <a:gd name="connsiteX9" fmla="*/ 177504 w 436450"/>
                <a:gd name="connsiteY9" fmla="*/ 521215 h 521215"/>
                <a:gd name="connsiteX0" fmla="*/ 177504 w 429942"/>
                <a:gd name="connsiteY0" fmla="*/ 521215 h 521215"/>
                <a:gd name="connsiteX1" fmla="*/ 2855 w 429942"/>
                <a:gd name="connsiteY1" fmla="*/ 521215 h 521215"/>
                <a:gd name="connsiteX2" fmla="*/ 2855 w 429942"/>
                <a:gd name="connsiteY2" fmla="*/ 174649 h 521215"/>
                <a:gd name="connsiteX3" fmla="*/ 0 w 429942"/>
                <a:gd name="connsiteY3" fmla="*/ 174649 h 521215"/>
                <a:gd name="connsiteX4" fmla="*/ 0 w 429942"/>
                <a:gd name="connsiteY4" fmla="*/ 0 h 521215"/>
                <a:gd name="connsiteX5" fmla="*/ 335478 w 429942"/>
                <a:gd name="connsiteY5" fmla="*/ 0 h 521215"/>
                <a:gd name="connsiteX6" fmla="*/ 429942 w 429942"/>
                <a:gd name="connsiteY6" fmla="*/ 95491 h 521215"/>
                <a:gd name="connsiteX7" fmla="*/ 335478 w 429942"/>
                <a:gd name="connsiteY7" fmla="*/ 174649 h 521215"/>
                <a:gd name="connsiteX8" fmla="*/ 177503 w 429942"/>
                <a:gd name="connsiteY8" fmla="*/ 174649 h 521215"/>
                <a:gd name="connsiteX9" fmla="*/ 177504 w 429942"/>
                <a:gd name="connsiteY9" fmla="*/ 521215 h 521215"/>
                <a:gd name="connsiteX0" fmla="*/ 177504 w 429942"/>
                <a:gd name="connsiteY0" fmla="*/ 521215 h 526097"/>
                <a:gd name="connsiteX1" fmla="*/ 95507 w 429942"/>
                <a:gd name="connsiteY1" fmla="*/ 526097 h 526097"/>
                <a:gd name="connsiteX2" fmla="*/ 2855 w 429942"/>
                <a:gd name="connsiteY2" fmla="*/ 521215 h 526097"/>
                <a:gd name="connsiteX3" fmla="*/ 2855 w 429942"/>
                <a:gd name="connsiteY3" fmla="*/ 174649 h 526097"/>
                <a:gd name="connsiteX4" fmla="*/ 0 w 429942"/>
                <a:gd name="connsiteY4" fmla="*/ 174649 h 526097"/>
                <a:gd name="connsiteX5" fmla="*/ 0 w 429942"/>
                <a:gd name="connsiteY5" fmla="*/ 0 h 526097"/>
                <a:gd name="connsiteX6" fmla="*/ 335478 w 429942"/>
                <a:gd name="connsiteY6" fmla="*/ 0 h 526097"/>
                <a:gd name="connsiteX7" fmla="*/ 429942 w 429942"/>
                <a:gd name="connsiteY7" fmla="*/ 95491 h 526097"/>
                <a:gd name="connsiteX8" fmla="*/ 335478 w 429942"/>
                <a:gd name="connsiteY8" fmla="*/ 174649 h 526097"/>
                <a:gd name="connsiteX9" fmla="*/ 177503 w 429942"/>
                <a:gd name="connsiteY9" fmla="*/ 174649 h 526097"/>
                <a:gd name="connsiteX10" fmla="*/ 177504 w 429942"/>
                <a:gd name="connsiteY10" fmla="*/ 521215 h 526097"/>
                <a:gd name="connsiteX0" fmla="*/ 177504 w 429942"/>
                <a:gd name="connsiteY0" fmla="*/ 521215 h 627070"/>
                <a:gd name="connsiteX1" fmla="*/ 98860 w 429942"/>
                <a:gd name="connsiteY1" fmla="*/ 627070 h 627070"/>
                <a:gd name="connsiteX2" fmla="*/ 2855 w 429942"/>
                <a:gd name="connsiteY2" fmla="*/ 521215 h 627070"/>
                <a:gd name="connsiteX3" fmla="*/ 2855 w 429942"/>
                <a:gd name="connsiteY3" fmla="*/ 174649 h 627070"/>
                <a:gd name="connsiteX4" fmla="*/ 0 w 429942"/>
                <a:gd name="connsiteY4" fmla="*/ 174649 h 627070"/>
                <a:gd name="connsiteX5" fmla="*/ 0 w 429942"/>
                <a:gd name="connsiteY5" fmla="*/ 0 h 627070"/>
                <a:gd name="connsiteX6" fmla="*/ 335478 w 429942"/>
                <a:gd name="connsiteY6" fmla="*/ 0 h 627070"/>
                <a:gd name="connsiteX7" fmla="*/ 429942 w 429942"/>
                <a:gd name="connsiteY7" fmla="*/ 95491 h 627070"/>
                <a:gd name="connsiteX8" fmla="*/ 335478 w 429942"/>
                <a:gd name="connsiteY8" fmla="*/ 174649 h 627070"/>
                <a:gd name="connsiteX9" fmla="*/ 177503 w 429942"/>
                <a:gd name="connsiteY9" fmla="*/ 174649 h 627070"/>
                <a:gd name="connsiteX10" fmla="*/ 177504 w 429942"/>
                <a:gd name="connsiteY10" fmla="*/ 521215 h 627070"/>
                <a:gd name="connsiteX0" fmla="*/ 177504 w 429942"/>
                <a:gd name="connsiteY0" fmla="*/ 521215 h 627070"/>
                <a:gd name="connsiteX1" fmla="*/ 98860 w 429942"/>
                <a:gd name="connsiteY1" fmla="*/ 627070 h 627070"/>
                <a:gd name="connsiteX2" fmla="*/ 2855 w 429942"/>
                <a:gd name="connsiteY2" fmla="*/ 521215 h 627070"/>
                <a:gd name="connsiteX3" fmla="*/ 2855 w 429942"/>
                <a:gd name="connsiteY3" fmla="*/ 174649 h 627070"/>
                <a:gd name="connsiteX4" fmla="*/ 0 w 429942"/>
                <a:gd name="connsiteY4" fmla="*/ 174649 h 627070"/>
                <a:gd name="connsiteX5" fmla="*/ 0 w 429942"/>
                <a:gd name="connsiteY5" fmla="*/ 0 h 627070"/>
                <a:gd name="connsiteX6" fmla="*/ 73074 w 429942"/>
                <a:gd name="connsiteY6" fmla="*/ 2893 h 627070"/>
                <a:gd name="connsiteX7" fmla="*/ 335478 w 429942"/>
                <a:gd name="connsiteY7" fmla="*/ 0 h 627070"/>
                <a:gd name="connsiteX8" fmla="*/ 429942 w 429942"/>
                <a:gd name="connsiteY8" fmla="*/ 95491 h 627070"/>
                <a:gd name="connsiteX9" fmla="*/ 335478 w 429942"/>
                <a:gd name="connsiteY9" fmla="*/ 174649 h 627070"/>
                <a:gd name="connsiteX10" fmla="*/ 177503 w 429942"/>
                <a:gd name="connsiteY10" fmla="*/ 174649 h 627070"/>
                <a:gd name="connsiteX11" fmla="*/ 177504 w 429942"/>
                <a:gd name="connsiteY11" fmla="*/ 521215 h 627070"/>
                <a:gd name="connsiteX0" fmla="*/ 181776 w 434214"/>
                <a:gd name="connsiteY0" fmla="*/ 521215 h 627070"/>
                <a:gd name="connsiteX1" fmla="*/ 103132 w 434214"/>
                <a:gd name="connsiteY1" fmla="*/ 627070 h 627070"/>
                <a:gd name="connsiteX2" fmla="*/ 7127 w 434214"/>
                <a:gd name="connsiteY2" fmla="*/ 521215 h 627070"/>
                <a:gd name="connsiteX3" fmla="*/ 7127 w 434214"/>
                <a:gd name="connsiteY3" fmla="*/ 174649 h 627070"/>
                <a:gd name="connsiteX4" fmla="*/ 4272 w 434214"/>
                <a:gd name="connsiteY4" fmla="*/ 174649 h 627070"/>
                <a:gd name="connsiteX5" fmla="*/ 0 w 434214"/>
                <a:gd name="connsiteY5" fmla="*/ 74271 h 627070"/>
                <a:gd name="connsiteX6" fmla="*/ 77346 w 434214"/>
                <a:gd name="connsiteY6" fmla="*/ 2893 h 627070"/>
                <a:gd name="connsiteX7" fmla="*/ 339750 w 434214"/>
                <a:gd name="connsiteY7" fmla="*/ 0 h 627070"/>
                <a:gd name="connsiteX8" fmla="*/ 434214 w 434214"/>
                <a:gd name="connsiteY8" fmla="*/ 95491 h 627070"/>
                <a:gd name="connsiteX9" fmla="*/ 339750 w 434214"/>
                <a:gd name="connsiteY9" fmla="*/ 174649 h 627070"/>
                <a:gd name="connsiteX10" fmla="*/ 181775 w 434214"/>
                <a:gd name="connsiteY10" fmla="*/ 174649 h 627070"/>
                <a:gd name="connsiteX11" fmla="*/ 181776 w 434214"/>
                <a:gd name="connsiteY11" fmla="*/ 521215 h 627070"/>
                <a:gd name="connsiteX0" fmla="*/ 181776 w 434214"/>
                <a:gd name="connsiteY0" fmla="*/ 521215 h 627070"/>
                <a:gd name="connsiteX1" fmla="*/ 103132 w 434214"/>
                <a:gd name="connsiteY1" fmla="*/ 627070 h 627070"/>
                <a:gd name="connsiteX2" fmla="*/ 7127 w 434214"/>
                <a:gd name="connsiteY2" fmla="*/ 521215 h 627070"/>
                <a:gd name="connsiteX3" fmla="*/ 7127 w 434214"/>
                <a:gd name="connsiteY3" fmla="*/ 174649 h 627070"/>
                <a:gd name="connsiteX4" fmla="*/ 4272 w 434214"/>
                <a:gd name="connsiteY4" fmla="*/ 174649 h 627070"/>
                <a:gd name="connsiteX5" fmla="*/ 0 w 434214"/>
                <a:gd name="connsiteY5" fmla="*/ 74271 h 627070"/>
                <a:gd name="connsiteX6" fmla="*/ 63994 w 434214"/>
                <a:gd name="connsiteY6" fmla="*/ 6706 h 627070"/>
                <a:gd name="connsiteX7" fmla="*/ 339750 w 434214"/>
                <a:gd name="connsiteY7" fmla="*/ 0 h 627070"/>
                <a:gd name="connsiteX8" fmla="*/ 434214 w 434214"/>
                <a:gd name="connsiteY8" fmla="*/ 95491 h 627070"/>
                <a:gd name="connsiteX9" fmla="*/ 339750 w 434214"/>
                <a:gd name="connsiteY9" fmla="*/ 174649 h 627070"/>
                <a:gd name="connsiteX10" fmla="*/ 181775 w 434214"/>
                <a:gd name="connsiteY10" fmla="*/ 174649 h 627070"/>
                <a:gd name="connsiteX11" fmla="*/ 181776 w 434214"/>
                <a:gd name="connsiteY11" fmla="*/ 521215 h 62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214" h="627070">
                  <a:moveTo>
                    <a:pt x="181776" y="521215"/>
                  </a:moveTo>
                  <a:lnTo>
                    <a:pt x="103132" y="627070"/>
                  </a:lnTo>
                  <a:lnTo>
                    <a:pt x="7127" y="521215"/>
                  </a:lnTo>
                  <a:lnTo>
                    <a:pt x="7127" y="174649"/>
                  </a:lnTo>
                  <a:lnTo>
                    <a:pt x="4272" y="174649"/>
                  </a:lnTo>
                  <a:lnTo>
                    <a:pt x="0" y="74271"/>
                  </a:lnTo>
                  <a:lnTo>
                    <a:pt x="63994" y="6706"/>
                  </a:lnTo>
                  <a:lnTo>
                    <a:pt x="339750" y="0"/>
                  </a:lnTo>
                  <a:lnTo>
                    <a:pt x="434214" y="95491"/>
                  </a:lnTo>
                  <a:lnTo>
                    <a:pt x="339750" y="174649"/>
                  </a:lnTo>
                  <a:lnTo>
                    <a:pt x="181775" y="174649"/>
                  </a:lnTo>
                  <a:cubicBezTo>
                    <a:pt x="181775" y="290171"/>
                    <a:pt x="181776" y="405693"/>
                    <a:pt x="181776" y="521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28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3FFC5-0D7B-5666-F637-5B0262E77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A2A5264-2577-30F8-2254-CCCB06C978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838" y="1360488"/>
          <a:ext cx="10728325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A1E82-F22B-8A37-A4FC-A6DC8E03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Security Paths by Automotive OEMs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54EDB-5BB7-42BA-D334-6AFF606F9648}"/>
              </a:ext>
            </a:extLst>
          </p:cNvPr>
          <p:cNvSpPr txBox="1"/>
          <p:nvPr/>
        </p:nvSpPr>
        <p:spPr>
          <a:xfrm>
            <a:off x="2031275" y="587347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Low Cost,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High Risk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Potentially Untenable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7C017-4287-3748-F7B2-8521695947F3}"/>
              </a:ext>
            </a:extLst>
          </p:cNvPr>
          <p:cNvSpPr txBox="1"/>
          <p:nvPr/>
        </p:nvSpPr>
        <p:spPr>
          <a:xfrm>
            <a:off x="5513070" y="587347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Higher Cost,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Lower Risk Today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Unclear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0FD04-3F1B-FF39-40D6-3AFB80978BE2}"/>
              </a:ext>
            </a:extLst>
          </p:cNvPr>
          <p:cNvSpPr txBox="1"/>
          <p:nvPr/>
        </p:nvSpPr>
        <p:spPr>
          <a:xfrm>
            <a:off x="7913914" y="5873471"/>
            <a:ext cx="433904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Shared Cost (split between participants)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Lower Risk Today &amp; Future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Provides Needed Future Flexibility</a:t>
            </a:r>
          </a:p>
        </p:txBody>
      </p:sp>
    </p:spTree>
    <p:extLst>
      <p:ext uri="{BB962C8B-B14F-4D97-AF65-F5344CB8AC3E}">
        <p14:creationId xmlns:p14="http://schemas.microsoft.com/office/powerpoint/2010/main" val="308299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73206C-61BC-DE37-CFC3-B61A254C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20064"/>
            <a:ext cx="10728324" cy="408379"/>
          </a:xfrm>
        </p:spPr>
        <p:txBody>
          <a:bodyPr anchor="t">
            <a:normAutofit fontScale="90000"/>
          </a:bodyPr>
          <a:lstStyle/>
          <a:p>
            <a:r>
              <a:rPr lang="en-GB" sz="2800"/>
              <a:t>No one wants to pay for “Security” BUT ….</a:t>
            </a:r>
            <a:br>
              <a:rPr lang="en-GB" sz="2800"/>
            </a:br>
            <a:r>
              <a:rPr lang="en-GB" sz="2800"/>
              <a:t>OEMs have Increased Skin in the game to warrant Cybersecurity Spend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28D4E2E-917B-6754-BD46-B405DB3C59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838" y="1483507"/>
          <a:ext cx="10728324" cy="446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64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3A2B4F-D945-B49F-1401-3E38D41370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70201" y="2052280"/>
          <a:ext cx="8973414" cy="40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E77A9C2-F565-C94D-FD9E-A441BE3F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35" y="518276"/>
            <a:ext cx="10728324" cy="408379"/>
          </a:xfrm>
        </p:spPr>
        <p:txBody>
          <a:bodyPr/>
          <a:lstStyle/>
          <a:p>
            <a:pPr lvl="0"/>
            <a:r>
              <a:rPr lang="en-GB" dirty="0"/>
              <a:t>International Digital Security Transformation:</a:t>
            </a:r>
            <a:br>
              <a:rPr lang="en-GB" dirty="0"/>
            </a:br>
            <a:r>
              <a:rPr lang="en-GB" dirty="0"/>
              <a:t>GlobalPlatform’s Recipe for Success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66079-53CD-5248-2E22-A176CCA66FC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337" y="2323178"/>
            <a:ext cx="1797365" cy="179736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C0F3BFE-9000-40D4-11AC-622204004243}"/>
              </a:ext>
            </a:extLst>
          </p:cNvPr>
          <p:cNvSpPr/>
          <p:nvPr/>
        </p:nvSpPr>
        <p:spPr>
          <a:xfrm>
            <a:off x="1634526" y="2869694"/>
            <a:ext cx="1235675" cy="70433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9FFD0-7F6E-4849-B75F-168A1F03EACA}"/>
              </a:ext>
            </a:extLst>
          </p:cNvPr>
          <p:cNvSpPr txBox="1"/>
          <p:nvPr/>
        </p:nvSpPr>
        <p:spPr>
          <a:xfrm>
            <a:off x="166337" y="2323179"/>
            <a:ext cx="1797365" cy="2450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rgbClr val="BD1736"/>
                </a:solidFill>
              </a:rPr>
              <a:t>Market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BD17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3A3F6-3C60-985F-0B2E-51B5EACCFA0E}"/>
              </a:ext>
            </a:extLst>
          </p:cNvPr>
          <p:cNvSpPr txBox="1"/>
          <p:nvPr/>
        </p:nvSpPr>
        <p:spPr>
          <a:xfrm>
            <a:off x="166337" y="3821151"/>
            <a:ext cx="1797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BD1736"/>
                </a:solidFill>
              </a:rPr>
              <a:t>requirements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36AA3-4E95-2C4A-7418-584776E88F46}"/>
              </a:ext>
            </a:extLst>
          </p:cNvPr>
          <p:cNvSpPr txBox="1"/>
          <p:nvPr/>
        </p:nvSpPr>
        <p:spPr>
          <a:xfrm>
            <a:off x="139485" y="6133522"/>
            <a:ext cx="11800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T" sz="1200" dirty="0">
              <a:solidFill>
                <a:schemeClr val="bg1"/>
              </a:solidFill>
            </a:endParaRPr>
          </a:p>
          <a:p>
            <a:pPr algn="ctr"/>
            <a:r>
              <a:rPr lang="en-GB" sz="1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GlobalPlatform Specifications:  Royalty Free Use: </a:t>
            </a:r>
            <a:r>
              <a:rPr lang="en-GB" sz="1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https://github.com/globalplatform/tps-api-reference-implement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https://globalplatform.org/specs-library/</a:t>
            </a:r>
            <a:endParaRPr lang="en-IT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9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E17D1F-9193-A172-76D6-3F6ED3EF9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GlobalPlatform Technology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203EC3-9618-1738-BA88-9230F13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3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FD6EBA2A-EFBE-F409-AE53-4C3953B57C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7250" y="-575734"/>
          <a:ext cx="8208963" cy="618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Title 21">
            <a:extLst>
              <a:ext uri="{FF2B5EF4-FFF2-40B4-BE49-F238E27FC236}">
                <a16:creationId xmlns:a16="http://schemas.microsoft.com/office/drawing/2014/main" id="{C6639734-1FFC-8977-67FF-7EBC0154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6" y="1108796"/>
            <a:ext cx="2570082" cy="4935748"/>
          </a:xfrm>
        </p:spPr>
        <p:txBody>
          <a:bodyPr anchor="t"/>
          <a:lstStyle/>
          <a:p>
            <a:r>
              <a:rPr lang="en-GB" sz="2800"/>
              <a:t>GlobalPlatform Foundation Technologies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8AAA2-86F6-97A8-CB3A-EF5380417E1E}"/>
              </a:ext>
            </a:extLst>
          </p:cNvPr>
          <p:cNvSpPr txBox="1"/>
          <p:nvPr/>
        </p:nvSpPr>
        <p:spPr>
          <a:xfrm>
            <a:off x="6936375" y="1127422"/>
            <a:ext cx="46492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br>
              <a:rPr lang="en-GB" sz="2000">
                <a:solidFill>
                  <a:schemeClr val="bg1"/>
                </a:solidFill>
              </a:rPr>
            </a:b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65243-56A3-9716-925A-9C097C328FF7}"/>
              </a:ext>
            </a:extLst>
          </p:cNvPr>
          <p:cNvSpPr txBox="1"/>
          <p:nvPr/>
        </p:nvSpPr>
        <p:spPr>
          <a:xfrm>
            <a:off x="3277625" y="5249932"/>
            <a:ext cx="5772590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Runs a full operating system providing standardized APIs and functions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3</a:t>
            </a:r>
            <a:r>
              <a:rPr lang="en-GB" sz="1800" b="0" baseline="30000" dirty="0">
                <a:solidFill>
                  <a:schemeClr val="bg1"/>
                </a:solidFill>
              </a:rPr>
              <a:t>rd</a:t>
            </a:r>
            <a:r>
              <a:rPr lang="en-GB" sz="1800" b="0" dirty="0">
                <a:solidFill>
                  <a:schemeClr val="bg1"/>
                </a:solidFill>
              </a:rPr>
              <a:t> party Security Certification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Full support for App and OS update over-the-air</a:t>
            </a:r>
            <a:endParaRPr lang="en-IT" sz="18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36C6B7-164D-E0FF-C930-1D879AA69B42}"/>
              </a:ext>
            </a:extLst>
          </p:cNvPr>
          <p:cNvGraphicFramePr/>
          <p:nvPr/>
        </p:nvGraphicFramePr>
        <p:xfrm>
          <a:off x="-263771" y="3000672"/>
          <a:ext cx="3492500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602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71B9CF-BA3A-9988-D897-8A8EF1EEB2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837" y="2082800"/>
          <a:ext cx="10728325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CA85A3B-C105-A875-21DD-7B8BEEE8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</p:spPr>
        <p:txBody>
          <a:bodyPr/>
          <a:lstStyle/>
          <a:p>
            <a:r>
              <a:rPr lang="en-GB" dirty="0"/>
              <a:t>Secure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59162-CF29-6AA5-9E8B-CFCA6DF8D51B}"/>
              </a:ext>
            </a:extLst>
          </p:cNvPr>
          <p:cNvSpPr txBox="1"/>
          <p:nvPr/>
        </p:nvSpPr>
        <p:spPr>
          <a:xfrm>
            <a:off x="606108" y="1139922"/>
            <a:ext cx="10308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offer a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standardised controlled </a:t>
            </a: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protected execution environment </a:t>
            </a:r>
            <a:r>
              <a:rPr lang="en-GB" sz="2400" dirty="0">
                <a:solidFill>
                  <a:schemeClr val="bg1"/>
                </a:solidFill>
              </a:rPr>
              <a:t>with the following characteristics:</a:t>
            </a:r>
            <a:endParaRPr lang="en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F9E22-3F23-8C87-D098-E34AABBE0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BFA6E27-80BC-B80A-1C7A-6925A0611B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7342" y="1984274"/>
          <a:ext cx="10728323" cy="3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7A3AC15-26AF-1110-B195-D971EE3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02" y="216530"/>
            <a:ext cx="10728324" cy="408379"/>
          </a:xfrm>
        </p:spPr>
        <p:txBody>
          <a:bodyPr/>
          <a:lstStyle/>
          <a:p>
            <a:r>
              <a:rPr lang="en-GB"/>
              <a:t>Roots of Trust for Secure Software: </a:t>
            </a:r>
            <a:br>
              <a:rPr lang="en-GB"/>
            </a:br>
            <a:r>
              <a:rPr lang="en-GB"/>
              <a:t>Providing OEMs Standardised Management Capabilities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1411C1-F676-BD38-3E91-06DE4DD169D0}"/>
              </a:ext>
            </a:extLst>
          </p:cNvPr>
          <p:cNvSpPr txBox="1"/>
          <p:nvPr/>
        </p:nvSpPr>
        <p:spPr>
          <a:xfrm>
            <a:off x="13068300" y="5842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</a:endParaRPr>
          </a:p>
        </p:txBody>
      </p:sp>
      <p:pic>
        <p:nvPicPr>
          <p:cNvPr id="4" name="Graphic 3" descr="Car outline">
            <a:extLst>
              <a:ext uri="{FF2B5EF4-FFF2-40B4-BE49-F238E27FC236}">
                <a16:creationId xmlns:a16="http://schemas.microsoft.com/office/drawing/2014/main" id="{9D5AA888-A7B5-A743-088A-3B354ED41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2780" y="2135265"/>
            <a:ext cx="706500" cy="706500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9ECCDED-C9CC-B74B-6C27-440A66931C69}"/>
              </a:ext>
            </a:extLst>
          </p:cNvPr>
          <p:cNvSpPr txBox="1">
            <a:spLocks/>
          </p:cNvSpPr>
          <p:nvPr/>
        </p:nvSpPr>
        <p:spPr>
          <a:xfrm>
            <a:off x="1400479" y="5746282"/>
            <a:ext cx="10175186" cy="1547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/>
              <a:t>GlobalPlatform provides a bridge between hardware and software security – as well as supporting across multi-tenant service providers.   Standardisation of the common security requirements, augments hardware and software with interoperable functionality and transparent security robustness levels.</a:t>
            </a:r>
          </a:p>
          <a:p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201395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DE9F-8C46-57C8-9C47-D73AD542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8"/>
            <a:ext cx="6152034" cy="1281161"/>
          </a:xfrm>
        </p:spPr>
        <p:txBody>
          <a:bodyPr/>
          <a:lstStyle/>
          <a:p>
            <a:r>
              <a:rPr lang="en-GB"/>
              <a:t>GlobalPlatform &amp; In-Vehicle Multi-Tenant Services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20D5E6-CB4B-5882-3C98-30A51B7261F3}"/>
              </a:ext>
            </a:extLst>
          </p:cNvPr>
          <p:cNvSpPr/>
          <p:nvPr/>
        </p:nvSpPr>
        <p:spPr>
          <a:xfrm>
            <a:off x="3232199" y="4376213"/>
            <a:ext cx="4882823" cy="1249075"/>
          </a:xfrm>
          <a:custGeom>
            <a:avLst/>
            <a:gdLst>
              <a:gd name="connsiteX0" fmla="*/ 0 w 5347932"/>
              <a:gd name="connsiteY0" fmla="*/ 0 h 1368054"/>
              <a:gd name="connsiteX1" fmla="*/ 2984269 w 5347932"/>
              <a:gd name="connsiteY1" fmla="*/ 3068 h 1368054"/>
              <a:gd name="connsiteX2" fmla="*/ 2984269 w 5347932"/>
              <a:gd name="connsiteY2" fmla="*/ 0 h 1368054"/>
              <a:gd name="connsiteX3" fmla="*/ 5347932 w 5347932"/>
              <a:gd name="connsiteY3" fmla="*/ 0 h 1368054"/>
              <a:gd name="connsiteX4" fmla="*/ 5347932 w 5347932"/>
              <a:gd name="connsiteY4" fmla="*/ 958166 h 1368054"/>
              <a:gd name="connsiteX5" fmla="*/ 4551485 w 5347932"/>
              <a:gd name="connsiteY5" fmla="*/ 756458 h 1368054"/>
              <a:gd name="connsiteX6" fmla="*/ 3627993 w 5347932"/>
              <a:gd name="connsiteY6" fmla="*/ 741521 h 1368054"/>
              <a:gd name="connsiteX7" fmla="*/ 2984269 w 5347932"/>
              <a:gd name="connsiteY7" fmla="*/ 720893 h 1368054"/>
              <a:gd name="connsiteX8" fmla="*/ 2984269 w 5347932"/>
              <a:gd name="connsiteY8" fmla="*/ 719368 h 1368054"/>
              <a:gd name="connsiteX9" fmla="*/ 2699824 w 5347932"/>
              <a:gd name="connsiteY9" fmla="*/ 711777 h 1368054"/>
              <a:gd name="connsiteX10" fmla="*/ 885572 w 5347932"/>
              <a:gd name="connsiteY10" fmla="*/ 773083 h 1368054"/>
              <a:gd name="connsiteX11" fmla="*/ 778097 w 5347932"/>
              <a:gd name="connsiteY11" fmla="*/ 677491 h 1368054"/>
              <a:gd name="connsiteX12" fmla="*/ 774597 w 5347932"/>
              <a:gd name="connsiteY12" fmla="*/ 712208 h 1368054"/>
              <a:gd name="connsiteX13" fmla="*/ 112306 w 5347932"/>
              <a:gd name="connsiteY13" fmla="*/ 1358145 h 1368054"/>
              <a:gd name="connsiteX14" fmla="*/ 0 w 5347932"/>
              <a:gd name="connsiteY14" fmla="*/ 1368054 h 13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7932" h="1368054">
                <a:moveTo>
                  <a:pt x="0" y="0"/>
                </a:moveTo>
                <a:lnTo>
                  <a:pt x="2984269" y="3068"/>
                </a:lnTo>
                <a:lnTo>
                  <a:pt x="2984269" y="0"/>
                </a:lnTo>
                <a:lnTo>
                  <a:pt x="5347932" y="0"/>
                </a:lnTo>
                <a:lnTo>
                  <a:pt x="5347932" y="958166"/>
                </a:lnTo>
                <a:lnTo>
                  <a:pt x="4551485" y="756458"/>
                </a:lnTo>
                <a:cubicBezTo>
                  <a:pt x="4245992" y="758536"/>
                  <a:pt x="3937382" y="751263"/>
                  <a:pt x="3627993" y="741521"/>
                </a:cubicBezTo>
                <a:lnTo>
                  <a:pt x="2984269" y="720893"/>
                </a:lnTo>
                <a:lnTo>
                  <a:pt x="2984269" y="719368"/>
                </a:lnTo>
                <a:lnTo>
                  <a:pt x="2699824" y="711777"/>
                </a:lnTo>
                <a:cubicBezTo>
                  <a:pt x="2082604" y="696191"/>
                  <a:pt x="1471619" y="698269"/>
                  <a:pt x="885572" y="773083"/>
                </a:cubicBezTo>
                <a:lnTo>
                  <a:pt x="778097" y="677491"/>
                </a:lnTo>
                <a:lnTo>
                  <a:pt x="774597" y="712208"/>
                </a:lnTo>
                <a:cubicBezTo>
                  <a:pt x="707276" y="1041199"/>
                  <a:pt x="444155" y="1298868"/>
                  <a:pt x="112306" y="1358145"/>
                </a:cubicBezTo>
                <a:lnTo>
                  <a:pt x="0" y="1368054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>
              <a:defRPr/>
            </a:pPr>
            <a:r>
              <a:rPr lang="en-GB" sz="2000">
                <a:solidFill>
                  <a:prstClr val="white"/>
                </a:solidFill>
                <a:latin typeface="Arial"/>
              </a:rPr>
              <a:t>General Purpose </a:t>
            </a:r>
            <a:br>
              <a:rPr lang="en-GB" sz="2000">
                <a:solidFill>
                  <a:prstClr val="white"/>
                </a:solidFill>
                <a:latin typeface="Arial"/>
              </a:rPr>
            </a:br>
            <a:r>
              <a:rPr lang="en-GB" sz="2000">
                <a:solidFill>
                  <a:prstClr val="white"/>
                </a:solidFill>
                <a:latin typeface="Arial"/>
              </a:rPr>
              <a:t>Compute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5E1985-4E8D-B0CC-F23A-D29A2E9B2C70}"/>
              </a:ext>
            </a:extLst>
          </p:cNvPr>
          <p:cNvGrpSpPr/>
          <p:nvPr/>
        </p:nvGrpSpPr>
        <p:grpSpPr>
          <a:xfrm>
            <a:off x="8115021" y="2942500"/>
            <a:ext cx="2090103" cy="2708277"/>
            <a:chOff x="8115020" y="2942499"/>
            <a:chExt cx="2090102" cy="27082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0C2D635-3B81-4EBD-15B9-D40CFB0852B1}"/>
                </a:ext>
              </a:extLst>
            </p:cNvPr>
            <p:cNvSpPr/>
            <p:nvPr/>
          </p:nvSpPr>
          <p:spPr>
            <a:xfrm>
              <a:off x="8115020" y="2942499"/>
              <a:ext cx="2081055" cy="1433713"/>
            </a:xfrm>
            <a:custGeom>
              <a:avLst/>
              <a:gdLst>
                <a:gd name="connsiteX0" fmla="*/ 0 w 2279284"/>
                <a:gd name="connsiteY0" fmla="*/ 0 h 1570280"/>
                <a:gd name="connsiteX1" fmla="*/ 256441 w 2279284"/>
                <a:gd name="connsiteY1" fmla="*/ 41098 h 1570280"/>
                <a:gd name="connsiteX2" fmla="*/ 1442017 w 2279284"/>
                <a:gd name="connsiteY2" fmla="*/ 448580 h 1570280"/>
                <a:gd name="connsiteX3" fmla="*/ 1479330 w 2279284"/>
                <a:gd name="connsiteY3" fmla="*/ 473001 h 1570280"/>
                <a:gd name="connsiteX4" fmla="*/ 1471019 w 2279284"/>
                <a:gd name="connsiteY4" fmla="*/ 473001 h 1570280"/>
                <a:gd name="connsiteX5" fmla="*/ 1580447 w 2279284"/>
                <a:gd name="connsiteY5" fmla="*/ 544622 h 1570280"/>
                <a:gd name="connsiteX6" fmla="*/ 2029882 w 2279284"/>
                <a:gd name="connsiteY6" fmla="*/ 921885 h 1570280"/>
                <a:gd name="connsiteX7" fmla="*/ 2275447 w 2279284"/>
                <a:gd name="connsiteY7" fmla="*/ 1490484 h 1570280"/>
                <a:gd name="connsiteX8" fmla="*/ 2279284 w 2279284"/>
                <a:gd name="connsiteY8" fmla="*/ 1570280 h 1570280"/>
                <a:gd name="connsiteX9" fmla="*/ 1 w 2279284"/>
                <a:gd name="connsiteY9" fmla="*/ 1570280 h 1570280"/>
                <a:gd name="connsiteX10" fmla="*/ 1 w 2279284"/>
                <a:gd name="connsiteY10" fmla="*/ 473001 h 1570280"/>
                <a:gd name="connsiteX11" fmla="*/ 0 w 2279284"/>
                <a:gd name="connsiteY11" fmla="*/ 473001 h 157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9284" h="1570280">
                  <a:moveTo>
                    <a:pt x="0" y="0"/>
                  </a:moveTo>
                  <a:lnTo>
                    <a:pt x="256441" y="41098"/>
                  </a:lnTo>
                  <a:cubicBezTo>
                    <a:pt x="705743" y="119846"/>
                    <a:pt x="1075250" y="224851"/>
                    <a:pt x="1442017" y="448580"/>
                  </a:cubicBezTo>
                  <a:lnTo>
                    <a:pt x="1479330" y="473001"/>
                  </a:lnTo>
                  <a:lnTo>
                    <a:pt x="1471019" y="473001"/>
                  </a:lnTo>
                  <a:lnTo>
                    <a:pt x="1580447" y="544622"/>
                  </a:lnTo>
                  <a:cubicBezTo>
                    <a:pt x="1727409" y="647435"/>
                    <a:pt x="1875577" y="771217"/>
                    <a:pt x="2029882" y="921885"/>
                  </a:cubicBezTo>
                  <a:cubicBezTo>
                    <a:pt x="2050836" y="939031"/>
                    <a:pt x="2240741" y="1101552"/>
                    <a:pt x="2275447" y="1490484"/>
                  </a:cubicBezTo>
                  <a:lnTo>
                    <a:pt x="2279284" y="1570280"/>
                  </a:lnTo>
                  <a:lnTo>
                    <a:pt x="1" y="1570280"/>
                  </a:lnTo>
                  <a:lnTo>
                    <a:pt x="1" y="473001"/>
                  </a:lnTo>
                  <a:lnTo>
                    <a:pt x="0" y="4730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2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4A3D89-799A-A50B-49C2-A1F573917BE8}"/>
                </a:ext>
              </a:extLst>
            </p:cNvPr>
            <p:cNvSpPr/>
            <p:nvPr/>
          </p:nvSpPr>
          <p:spPr>
            <a:xfrm>
              <a:off x="8115022" y="4376212"/>
              <a:ext cx="2090100" cy="1274564"/>
            </a:xfrm>
            <a:custGeom>
              <a:avLst/>
              <a:gdLst>
                <a:gd name="connsiteX0" fmla="*/ 0 w 2289191"/>
                <a:gd name="connsiteY0" fmla="*/ 0 h 1395971"/>
                <a:gd name="connsiteX1" fmla="*/ 2287596 w 2289191"/>
                <a:gd name="connsiteY1" fmla="*/ 0 h 1395971"/>
                <a:gd name="connsiteX2" fmla="*/ 2289133 w 2289191"/>
                <a:gd name="connsiteY2" fmla="*/ 31951 h 1395971"/>
                <a:gd name="connsiteX3" fmla="*/ 2204447 w 2289191"/>
                <a:gd name="connsiteY3" fmla="*/ 598516 h 1395971"/>
                <a:gd name="connsiteX4" fmla="*/ 1830375 w 2289191"/>
                <a:gd name="connsiteY4" fmla="*/ 789708 h 1395971"/>
                <a:gd name="connsiteX5" fmla="*/ 1818943 w 2289191"/>
                <a:gd name="connsiteY5" fmla="*/ 760624 h 1395971"/>
                <a:gd name="connsiteX6" fmla="*/ 1778153 w 2289191"/>
                <a:gd name="connsiteY6" fmla="*/ 892029 h 1395971"/>
                <a:gd name="connsiteX7" fmla="*/ 1017881 w 2289191"/>
                <a:gd name="connsiteY7" fmla="*/ 1395971 h 1395971"/>
                <a:gd name="connsiteX8" fmla="*/ 333684 w 2289191"/>
                <a:gd name="connsiteY8" fmla="*/ 1032187 h 1395971"/>
                <a:gd name="connsiteX9" fmla="*/ 263270 w 2289191"/>
                <a:gd name="connsiteY9" fmla="*/ 902458 h 1395971"/>
                <a:gd name="connsiteX10" fmla="*/ 195343 w 2289191"/>
                <a:gd name="connsiteY10" fmla="*/ 956281 h 1395971"/>
                <a:gd name="connsiteX11" fmla="*/ 126265 w 2289191"/>
                <a:gd name="connsiteY11" fmla="*/ 990144 h 1395971"/>
                <a:gd name="connsiteX12" fmla="*/ 0 w 2289191"/>
                <a:gd name="connsiteY12" fmla="*/ 958166 h 1395971"/>
                <a:gd name="connsiteX13" fmla="*/ 0 w 2289191"/>
                <a:gd name="connsiteY13" fmla="*/ 0 h 139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9191" h="1395971">
                  <a:moveTo>
                    <a:pt x="0" y="0"/>
                  </a:moveTo>
                  <a:lnTo>
                    <a:pt x="2287596" y="0"/>
                  </a:lnTo>
                  <a:lnTo>
                    <a:pt x="2289133" y="31951"/>
                  </a:lnTo>
                  <a:cubicBezTo>
                    <a:pt x="2290518" y="188595"/>
                    <a:pt x="2267485" y="376151"/>
                    <a:pt x="2204447" y="598516"/>
                  </a:cubicBezTo>
                  <a:cubicBezTo>
                    <a:pt x="2071443" y="741218"/>
                    <a:pt x="1993859" y="732749"/>
                    <a:pt x="1830375" y="789708"/>
                  </a:cubicBezTo>
                  <a:lnTo>
                    <a:pt x="1818943" y="760624"/>
                  </a:lnTo>
                  <a:lnTo>
                    <a:pt x="1778153" y="892029"/>
                  </a:lnTo>
                  <a:cubicBezTo>
                    <a:pt x="1652893" y="1188175"/>
                    <a:pt x="1359654" y="1395971"/>
                    <a:pt x="1017881" y="1395971"/>
                  </a:cubicBezTo>
                  <a:cubicBezTo>
                    <a:pt x="733070" y="1395971"/>
                    <a:pt x="481963" y="1251668"/>
                    <a:pt x="333684" y="1032187"/>
                  </a:cubicBezTo>
                  <a:lnTo>
                    <a:pt x="263270" y="902458"/>
                  </a:lnTo>
                  <a:lnTo>
                    <a:pt x="195343" y="956281"/>
                  </a:lnTo>
                  <a:cubicBezTo>
                    <a:pt x="170567" y="972763"/>
                    <a:pt x="147480" y="984429"/>
                    <a:pt x="126265" y="990144"/>
                  </a:cubicBezTo>
                  <a:lnTo>
                    <a:pt x="0" y="958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defRPr/>
              </a:pPr>
              <a:endParaRPr lang="en-GB" sz="20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E9A051-DF29-8A1E-572D-BB4844421A6F}"/>
              </a:ext>
            </a:extLst>
          </p:cNvPr>
          <p:cNvGrpSpPr/>
          <p:nvPr/>
        </p:nvGrpSpPr>
        <p:grpSpPr>
          <a:xfrm>
            <a:off x="1562693" y="2538422"/>
            <a:ext cx="1669507" cy="3089585"/>
            <a:chOff x="1562693" y="2538421"/>
            <a:chExt cx="1669506" cy="308958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DD2E5-399E-808E-AD4E-AEA3A228D12C}"/>
                </a:ext>
              </a:extLst>
            </p:cNvPr>
            <p:cNvSpPr/>
            <p:nvPr/>
          </p:nvSpPr>
          <p:spPr>
            <a:xfrm>
              <a:off x="1823047" y="4376212"/>
              <a:ext cx="1409152" cy="1251794"/>
            </a:xfrm>
            <a:custGeom>
              <a:avLst/>
              <a:gdLst>
                <a:gd name="connsiteX0" fmla="*/ 0 w 1543380"/>
                <a:gd name="connsiteY0" fmla="*/ 0 h 1371032"/>
                <a:gd name="connsiteX1" fmla="*/ 1543380 w 1543380"/>
                <a:gd name="connsiteY1" fmla="*/ 0 h 1371032"/>
                <a:gd name="connsiteX2" fmla="*/ 1543380 w 1543380"/>
                <a:gd name="connsiteY2" fmla="*/ 1368054 h 1371032"/>
                <a:gd name="connsiteX3" fmla="*/ 1509628 w 1543380"/>
                <a:gd name="connsiteY3" fmla="*/ 1371032 h 1371032"/>
                <a:gd name="connsiteX4" fmla="*/ 701278 w 1543380"/>
                <a:gd name="connsiteY4" fmla="*/ 712208 h 1371032"/>
                <a:gd name="connsiteX5" fmla="*/ 686594 w 1543380"/>
                <a:gd name="connsiteY5" fmla="*/ 566547 h 1371032"/>
                <a:gd name="connsiteX6" fmla="*/ 662496 w 1543380"/>
                <a:gd name="connsiteY6" fmla="*/ 566194 h 1371032"/>
                <a:gd name="connsiteX7" fmla="*/ 38214 w 1543380"/>
                <a:gd name="connsiteY7" fmla="*/ 38060 h 1371032"/>
                <a:gd name="connsiteX8" fmla="*/ 0 w 1543380"/>
                <a:gd name="connsiteY8" fmla="*/ 0 h 137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380" h="1371032">
                  <a:moveTo>
                    <a:pt x="0" y="0"/>
                  </a:moveTo>
                  <a:lnTo>
                    <a:pt x="1543380" y="0"/>
                  </a:lnTo>
                  <a:lnTo>
                    <a:pt x="1543380" y="1368054"/>
                  </a:lnTo>
                  <a:lnTo>
                    <a:pt x="1509628" y="1371032"/>
                  </a:lnTo>
                  <a:cubicBezTo>
                    <a:pt x="1110892" y="1371032"/>
                    <a:pt x="778217" y="1088198"/>
                    <a:pt x="701278" y="712208"/>
                  </a:cubicBezTo>
                  <a:lnTo>
                    <a:pt x="686594" y="566547"/>
                  </a:lnTo>
                  <a:lnTo>
                    <a:pt x="662496" y="566194"/>
                  </a:lnTo>
                  <a:cubicBezTo>
                    <a:pt x="293964" y="381929"/>
                    <a:pt x="288207" y="293130"/>
                    <a:pt x="38214" y="380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r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24CC69-9988-5A73-1F14-FE409D15ED05}"/>
                </a:ext>
              </a:extLst>
            </p:cNvPr>
            <p:cNvSpPr/>
            <p:nvPr/>
          </p:nvSpPr>
          <p:spPr>
            <a:xfrm>
              <a:off x="1562693" y="2538421"/>
              <a:ext cx="1669506" cy="1837791"/>
            </a:xfrm>
            <a:custGeom>
              <a:avLst/>
              <a:gdLst>
                <a:gd name="connsiteX0" fmla="*/ 1828534 w 1828534"/>
                <a:gd name="connsiteY0" fmla="*/ 0 h 2012848"/>
                <a:gd name="connsiteX1" fmla="*/ 1828534 w 1828534"/>
                <a:gd name="connsiteY1" fmla="*/ 815816 h 2012848"/>
                <a:gd name="connsiteX2" fmla="*/ 1828534 w 1828534"/>
                <a:gd name="connsiteY2" fmla="*/ 915568 h 2012848"/>
                <a:gd name="connsiteX3" fmla="*/ 1828534 w 1828534"/>
                <a:gd name="connsiteY3" fmla="*/ 1232620 h 2012848"/>
                <a:gd name="connsiteX4" fmla="*/ 1828534 w 1828534"/>
                <a:gd name="connsiteY4" fmla="*/ 1414332 h 2012848"/>
                <a:gd name="connsiteX5" fmla="*/ 1828534 w 1828534"/>
                <a:gd name="connsiteY5" fmla="*/ 1831136 h 2012848"/>
                <a:gd name="connsiteX6" fmla="*/ 1828534 w 1828534"/>
                <a:gd name="connsiteY6" fmla="*/ 2012848 h 2012848"/>
                <a:gd name="connsiteX7" fmla="*/ 276841 w 1828534"/>
                <a:gd name="connsiteY7" fmla="*/ 2012848 h 2012848"/>
                <a:gd name="connsiteX8" fmla="*/ 257525 w 1828534"/>
                <a:gd name="connsiteY8" fmla="*/ 1993610 h 2012848"/>
                <a:gd name="connsiteX9" fmla="*/ 191192 w 1828534"/>
                <a:gd name="connsiteY9" fmla="*/ 1930650 h 2012848"/>
                <a:gd name="connsiteX10" fmla="*/ 180612 w 1828534"/>
                <a:gd name="connsiteY10" fmla="*/ 1414332 h 2012848"/>
                <a:gd name="connsiteX11" fmla="*/ 171916 w 1828534"/>
                <a:gd name="connsiteY11" fmla="*/ 905096 h 2012848"/>
                <a:gd name="connsiteX12" fmla="*/ 0 w 1828534"/>
                <a:gd name="connsiteY12" fmla="*/ 617240 h 2012848"/>
                <a:gd name="connsiteX13" fmla="*/ 249382 w 1828534"/>
                <a:gd name="connsiteY13" fmla="*/ 309668 h 2012848"/>
                <a:gd name="connsiteX14" fmla="*/ 1508978 w 1828534"/>
                <a:gd name="connsiteY14" fmla="*/ 69850 h 201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534" h="2012848">
                  <a:moveTo>
                    <a:pt x="1828534" y="0"/>
                  </a:moveTo>
                  <a:lnTo>
                    <a:pt x="1828534" y="815816"/>
                  </a:lnTo>
                  <a:lnTo>
                    <a:pt x="1828534" y="915568"/>
                  </a:lnTo>
                  <a:lnTo>
                    <a:pt x="1828534" y="1232620"/>
                  </a:lnTo>
                  <a:lnTo>
                    <a:pt x="1828534" y="1414332"/>
                  </a:lnTo>
                  <a:lnTo>
                    <a:pt x="1828534" y="1831136"/>
                  </a:lnTo>
                  <a:lnTo>
                    <a:pt x="1828534" y="2012848"/>
                  </a:lnTo>
                  <a:lnTo>
                    <a:pt x="276841" y="2012848"/>
                  </a:lnTo>
                  <a:lnTo>
                    <a:pt x="257525" y="1993610"/>
                  </a:lnTo>
                  <a:cubicBezTo>
                    <a:pt x="236955" y="1973599"/>
                    <a:pt x="214918" y="1952644"/>
                    <a:pt x="191192" y="1930650"/>
                  </a:cubicBezTo>
                  <a:lnTo>
                    <a:pt x="180612" y="1414332"/>
                  </a:lnTo>
                  <a:lnTo>
                    <a:pt x="171916" y="905096"/>
                  </a:lnTo>
                  <a:lnTo>
                    <a:pt x="0" y="617240"/>
                  </a:lnTo>
                  <a:lnTo>
                    <a:pt x="249382" y="309668"/>
                  </a:lnTo>
                  <a:cubicBezTo>
                    <a:pt x="669240" y="256342"/>
                    <a:pt x="1084076" y="164202"/>
                    <a:pt x="1508978" y="698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7A6F12-4BE0-8205-825E-3645BC8E10AF}"/>
              </a:ext>
            </a:extLst>
          </p:cNvPr>
          <p:cNvGrpSpPr/>
          <p:nvPr/>
        </p:nvGrpSpPr>
        <p:grpSpPr>
          <a:xfrm>
            <a:off x="6452748" y="1470496"/>
            <a:ext cx="5437764" cy="2894682"/>
            <a:chOff x="6459171" y="1481531"/>
            <a:chExt cx="5437763" cy="28946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7FF186-F4B5-4A40-9CFF-5A582ADB4C4A}"/>
                </a:ext>
              </a:extLst>
            </p:cNvPr>
            <p:cNvGrpSpPr/>
            <p:nvPr/>
          </p:nvGrpSpPr>
          <p:grpSpPr>
            <a:xfrm>
              <a:off x="6459171" y="1481531"/>
              <a:ext cx="5437763" cy="2025652"/>
              <a:chOff x="6459171" y="1481531"/>
              <a:chExt cx="5437763" cy="2025652"/>
            </a:xfrm>
          </p:grpSpPr>
          <p:grpSp>
            <p:nvGrpSpPr>
              <p:cNvPr id="53" name="Secure App Graphic">
                <a:extLst>
                  <a:ext uri="{FF2B5EF4-FFF2-40B4-BE49-F238E27FC236}">
                    <a16:creationId xmlns:a16="http://schemas.microsoft.com/office/drawing/2014/main" id="{91336C40-DB7E-97C2-F601-91A9BD0272BD}"/>
                  </a:ext>
                </a:extLst>
              </p:cNvPr>
              <p:cNvGrpSpPr/>
              <p:nvPr/>
            </p:nvGrpSpPr>
            <p:grpSpPr>
              <a:xfrm>
                <a:off x="6459171" y="1675726"/>
                <a:ext cx="4805926" cy="1628952"/>
                <a:chOff x="7194462" y="676484"/>
                <a:chExt cx="4805926" cy="1628952"/>
              </a:xfrm>
            </p:grpSpPr>
            <p:sp>
              <p:nvSpPr>
                <p:cNvPr id="30" name="Rectangle 28">
                  <a:extLst>
                    <a:ext uri="{FF2B5EF4-FFF2-40B4-BE49-F238E27FC236}">
                      <a16:creationId xmlns:a16="http://schemas.microsoft.com/office/drawing/2014/main" id="{DDAA0920-CAAA-CB62-7529-A45FA8898435}"/>
                    </a:ext>
                  </a:extLst>
                </p:cNvPr>
                <p:cNvSpPr/>
                <p:nvPr/>
              </p:nvSpPr>
              <p:spPr>
                <a:xfrm>
                  <a:off x="7292660" y="676484"/>
                  <a:ext cx="4707728" cy="1460861"/>
                </a:xfrm>
                <a:custGeom>
                  <a:avLst/>
                  <a:gdLst>
                    <a:gd name="connsiteX0" fmla="*/ 0 w 1581191"/>
                    <a:gd name="connsiteY0" fmla="*/ 0 h 574573"/>
                    <a:gd name="connsiteX1" fmla="*/ 1581191 w 1581191"/>
                    <a:gd name="connsiteY1" fmla="*/ 0 h 574573"/>
                    <a:gd name="connsiteX2" fmla="*/ 1581191 w 1581191"/>
                    <a:gd name="connsiteY2" fmla="*/ 574573 h 574573"/>
                    <a:gd name="connsiteX3" fmla="*/ 0 w 1581191"/>
                    <a:gd name="connsiteY3" fmla="*/ 574573 h 574573"/>
                    <a:gd name="connsiteX4" fmla="*/ 0 w 1581191"/>
                    <a:gd name="connsiteY4" fmla="*/ 0 h 574573"/>
                    <a:gd name="connsiteX0" fmla="*/ 0 w 3813403"/>
                    <a:gd name="connsiteY0" fmla="*/ 0 h 2053749"/>
                    <a:gd name="connsiteX1" fmla="*/ 1581191 w 3813403"/>
                    <a:gd name="connsiteY1" fmla="*/ 0 h 2053749"/>
                    <a:gd name="connsiteX2" fmla="*/ 3813403 w 3813403"/>
                    <a:gd name="connsiteY2" fmla="*/ 2053749 h 2053749"/>
                    <a:gd name="connsiteX3" fmla="*/ 0 w 3813403"/>
                    <a:gd name="connsiteY3" fmla="*/ 574573 h 2053749"/>
                    <a:gd name="connsiteX4" fmla="*/ 0 w 3813403"/>
                    <a:gd name="connsiteY4" fmla="*/ 0 h 2053749"/>
                    <a:gd name="connsiteX0" fmla="*/ 5091953 w 8905356"/>
                    <a:gd name="connsiteY0" fmla="*/ 0 h 2053749"/>
                    <a:gd name="connsiteX1" fmla="*/ 6673144 w 8905356"/>
                    <a:gd name="connsiteY1" fmla="*/ 0 h 2053749"/>
                    <a:gd name="connsiteX2" fmla="*/ 8905356 w 8905356"/>
                    <a:gd name="connsiteY2" fmla="*/ 2053749 h 2053749"/>
                    <a:gd name="connsiteX3" fmla="*/ 0 w 8905356"/>
                    <a:gd name="connsiteY3" fmla="*/ 1883420 h 2053749"/>
                    <a:gd name="connsiteX4" fmla="*/ 5091953 w 8905356"/>
                    <a:gd name="connsiteY4" fmla="*/ 0 h 2053749"/>
                    <a:gd name="connsiteX0" fmla="*/ 5091953 w 8905356"/>
                    <a:gd name="connsiteY0" fmla="*/ 0 h 2053749"/>
                    <a:gd name="connsiteX1" fmla="*/ 6673144 w 8905356"/>
                    <a:gd name="connsiteY1" fmla="*/ 0 h 2053749"/>
                    <a:gd name="connsiteX2" fmla="*/ 8905356 w 8905356"/>
                    <a:gd name="connsiteY2" fmla="*/ 2053749 h 2053749"/>
                    <a:gd name="connsiteX3" fmla="*/ 2170717 w 8905356"/>
                    <a:gd name="connsiteY3" fmla="*/ 1931059 h 2053749"/>
                    <a:gd name="connsiteX4" fmla="*/ 0 w 8905356"/>
                    <a:gd name="connsiteY4" fmla="*/ 1883420 h 2053749"/>
                    <a:gd name="connsiteX5" fmla="*/ 5091953 w 8905356"/>
                    <a:gd name="connsiteY5" fmla="*/ 0 h 2053749"/>
                    <a:gd name="connsiteX0" fmla="*/ 5091953 w 8905356"/>
                    <a:gd name="connsiteY0" fmla="*/ 0 h 2953036"/>
                    <a:gd name="connsiteX1" fmla="*/ 6673144 w 8905356"/>
                    <a:gd name="connsiteY1" fmla="*/ 0 h 2953036"/>
                    <a:gd name="connsiteX2" fmla="*/ 8905356 w 8905356"/>
                    <a:gd name="connsiteY2" fmla="*/ 2053749 h 2953036"/>
                    <a:gd name="connsiteX3" fmla="*/ 19187 w 8905356"/>
                    <a:gd name="connsiteY3" fmla="*/ 2953036 h 2953036"/>
                    <a:gd name="connsiteX4" fmla="*/ 0 w 8905356"/>
                    <a:gd name="connsiteY4" fmla="*/ 1883420 h 2953036"/>
                    <a:gd name="connsiteX5" fmla="*/ 5091953 w 8905356"/>
                    <a:gd name="connsiteY5" fmla="*/ 0 h 2953036"/>
                    <a:gd name="connsiteX0" fmla="*/ 5091953 w 8905356"/>
                    <a:gd name="connsiteY0" fmla="*/ 0 h 2953036"/>
                    <a:gd name="connsiteX1" fmla="*/ 6673144 w 8905356"/>
                    <a:gd name="connsiteY1" fmla="*/ 0 h 2953036"/>
                    <a:gd name="connsiteX2" fmla="*/ 8905356 w 8905356"/>
                    <a:gd name="connsiteY2" fmla="*/ 2053749 h 2953036"/>
                    <a:gd name="connsiteX3" fmla="*/ 8275682 w 8905356"/>
                    <a:gd name="connsiteY3" fmla="*/ 2119317 h 2953036"/>
                    <a:gd name="connsiteX4" fmla="*/ 19187 w 8905356"/>
                    <a:gd name="connsiteY4" fmla="*/ 2953036 h 2953036"/>
                    <a:gd name="connsiteX5" fmla="*/ 0 w 8905356"/>
                    <a:gd name="connsiteY5" fmla="*/ 1883420 h 2953036"/>
                    <a:gd name="connsiteX6" fmla="*/ 5091953 w 8905356"/>
                    <a:gd name="connsiteY6" fmla="*/ 0 h 2953036"/>
                    <a:gd name="connsiteX0" fmla="*/ 5091953 w 8912176"/>
                    <a:gd name="connsiteY0" fmla="*/ 0 h 2953036"/>
                    <a:gd name="connsiteX1" fmla="*/ 6673144 w 8912176"/>
                    <a:gd name="connsiteY1" fmla="*/ 0 h 2953036"/>
                    <a:gd name="connsiteX2" fmla="*/ 8905356 w 8912176"/>
                    <a:gd name="connsiteY2" fmla="*/ 2053749 h 2953036"/>
                    <a:gd name="connsiteX3" fmla="*/ 8912176 w 8912176"/>
                    <a:gd name="connsiteY3" fmla="*/ 2719952 h 2953036"/>
                    <a:gd name="connsiteX4" fmla="*/ 19187 w 8912176"/>
                    <a:gd name="connsiteY4" fmla="*/ 2953036 h 2953036"/>
                    <a:gd name="connsiteX5" fmla="*/ 0 w 8912176"/>
                    <a:gd name="connsiteY5" fmla="*/ 1883420 h 2953036"/>
                    <a:gd name="connsiteX6" fmla="*/ 5091953 w 8912176"/>
                    <a:gd name="connsiteY6" fmla="*/ 0 h 2953036"/>
                    <a:gd name="connsiteX0" fmla="*/ 5091953 w 8912176"/>
                    <a:gd name="connsiteY0" fmla="*/ 0 h 2953036"/>
                    <a:gd name="connsiteX1" fmla="*/ 6673144 w 8912176"/>
                    <a:gd name="connsiteY1" fmla="*/ 0 h 2953036"/>
                    <a:gd name="connsiteX2" fmla="*/ 8905356 w 8912176"/>
                    <a:gd name="connsiteY2" fmla="*/ 2053749 h 2953036"/>
                    <a:gd name="connsiteX3" fmla="*/ 8912176 w 8912176"/>
                    <a:gd name="connsiteY3" fmla="*/ 2719952 h 2953036"/>
                    <a:gd name="connsiteX4" fmla="*/ 5828317 w 8912176"/>
                    <a:gd name="connsiteY4" fmla="*/ 2791670 h 2953036"/>
                    <a:gd name="connsiteX5" fmla="*/ 19187 w 8912176"/>
                    <a:gd name="connsiteY5" fmla="*/ 2953036 h 2953036"/>
                    <a:gd name="connsiteX6" fmla="*/ 0 w 8912176"/>
                    <a:gd name="connsiteY6" fmla="*/ 1883420 h 2953036"/>
                    <a:gd name="connsiteX7" fmla="*/ 5091953 w 8912176"/>
                    <a:gd name="connsiteY7" fmla="*/ 0 h 2953036"/>
                    <a:gd name="connsiteX0" fmla="*/ 5091953 w 8912176"/>
                    <a:gd name="connsiteY0" fmla="*/ 0 h 2953036"/>
                    <a:gd name="connsiteX1" fmla="*/ 6673144 w 8912176"/>
                    <a:gd name="connsiteY1" fmla="*/ 0 h 2953036"/>
                    <a:gd name="connsiteX2" fmla="*/ 8905356 w 8912176"/>
                    <a:gd name="connsiteY2" fmla="*/ 2053749 h 2953036"/>
                    <a:gd name="connsiteX3" fmla="*/ 8912176 w 8912176"/>
                    <a:gd name="connsiteY3" fmla="*/ 2719952 h 2953036"/>
                    <a:gd name="connsiteX4" fmla="*/ 6088293 w 8912176"/>
                    <a:gd name="connsiteY4" fmla="*/ 2935105 h 2953036"/>
                    <a:gd name="connsiteX5" fmla="*/ 19187 w 8912176"/>
                    <a:gd name="connsiteY5" fmla="*/ 2953036 h 2953036"/>
                    <a:gd name="connsiteX6" fmla="*/ 0 w 8912176"/>
                    <a:gd name="connsiteY6" fmla="*/ 1883420 h 2953036"/>
                    <a:gd name="connsiteX7" fmla="*/ 5091953 w 8912176"/>
                    <a:gd name="connsiteY7" fmla="*/ 0 h 2953036"/>
                    <a:gd name="connsiteX0" fmla="*/ 4598894 w 8912176"/>
                    <a:gd name="connsiteY0" fmla="*/ 0 h 3634354"/>
                    <a:gd name="connsiteX1" fmla="*/ 6673144 w 8912176"/>
                    <a:gd name="connsiteY1" fmla="*/ 681318 h 3634354"/>
                    <a:gd name="connsiteX2" fmla="*/ 8905356 w 8912176"/>
                    <a:gd name="connsiteY2" fmla="*/ 2735067 h 3634354"/>
                    <a:gd name="connsiteX3" fmla="*/ 8912176 w 8912176"/>
                    <a:gd name="connsiteY3" fmla="*/ 3401270 h 3634354"/>
                    <a:gd name="connsiteX4" fmla="*/ 6088293 w 8912176"/>
                    <a:gd name="connsiteY4" fmla="*/ 3616423 h 3634354"/>
                    <a:gd name="connsiteX5" fmla="*/ 19187 w 8912176"/>
                    <a:gd name="connsiteY5" fmla="*/ 3634354 h 3634354"/>
                    <a:gd name="connsiteX6" fmla="*/ 0 w 8912176"/>
                    <a:gd name="connsiteY6" fmla="*/ 2564738 h 3634354"/>
                    <a:gd name="connsiteX7" fmla="*/ 4598894 w 8912176"/>
                    <a:gd name="connsiteY7" fmla="*/ 0 h 3634354"/>
                    <a:gd name="connsiteX0" fmla="*/ 4598894 w 8912176"/>
                    <a:gd name="connsiteY0" fmla="*/ 0 h 3634354"/>
                    <a:gd name="connsiteX1" fmla="*/ 5525662 w 8912176"/>
                    <a:gd name="connsiteY1" fmla="*/ 600636 h 3634354"/>
                    <a:gd name="connsiteX2" fmla="*/ 8905356 w 8912176"/>
                    <a:gd name="connsiteY2" fmla="*/ 2735067 h 3634354"/>
                    <a:gd name="connsiteX3" fmla="*/ 8912176 w 8912176"/>
                    <a:gd name="connsiteY3" fmla="*/ 3401270 h 3634354"/>
                    <a:gd name="connsiteX4" fmla="*/ 6088293 w 8912176"/>
                    <a:gd name="connsiteY4" fmla="*/ 3616423 h 3634354"/>
                    <a:gd name="connsiteX5" fmla="*/ 19187 w 8912176"/>
                    <a:gd name="connsiteY5" fmla="*/ 3634354 h 3634354"/>
                    <a:gd name="connsiteX6" fmla="*/ 0 w 8912176"/>
                    <a:gd name="connsiteY6" fmla="*/ 2564738 h 3634354"/>
                    <a:gd name="connsiteX7" fmla="*/ 4598894 w 8912176"/>
                    <a:gd name="connsiteY7" fmla="*/ 0 h 3634354"/>
                    <a:gd name="connsiteX0" fmla="*/ 4598894 w 8912176"/>
                    <a:gd name="connsiteY0" fmla="*/ 0 h 3634354"/>
                    <a:gd name="connsiteX1" fmla="*/ 5525662 w 8912176"/>
                    <a:gd name="connsiteY1" fmla="*/ 600636 h 3634354"/>
                    <a:gd name="connsiteX2" fmla="*/ 8905356 w 8912176"/>
                    <a:gd name="connsiteY2" fmla="*/ 2735067 h 3634354"/>
                    <a:gd name="connsiteX3" fmla="*/ 8912176 w 8912176"/>
                    <a:gd name="connsiteY3" fmla="*/ 3401270 h 3634354"/>
                    <a:gd name="connsiteX4" fmla="*/ 6088293 w 8912176"/>
                    <a:gd name="connsiteY4" fmla="*/ 3616423 h 3634354"/>
                    <a:gd name="connsiteX5" fmla="*/ 19187 w 8912176"/>
                    <a:gd name="connsiteY5" fmla="*/ 3634354 h 3634354"/>
                    <a:gd name="connsiteX6" fmla="*/ 0 w 8912176"/>
                    <a:gd name="connsiteY6" fmla="*/ 2564738 h 3634354"/>
                    <a:gd name="connsiteX7" fmla="*/ 4598894 w 8912176"/>
                    <a:gd name="connsiteY7" fmla="*/ 0 h 3634354"/>
                    <a:gd name="connsiteX0" fmla="*/ 4598894 w 8912176"/>
                    <a:gd name="connsiteY0" fmla="*/ 0 h 3634354"/>
                    <a:gd name="connsiteX1" fmla="*/ 5525662 w 8912176"/>
                    <a:gd name="connsiteY1" fmla="*/ 600636 h 3634354"/>
                    <a:gd name="connsiteX2" fmla="*/ 6126297 w 8912176"/>
                    <a:gd name="connsiteY2" fmla="*/ 413208 h 3634354"/>
                    <a:gd name="connsiteX3" fmla="*/ 8912176 w 8912176"/>
                    <a:gd name="connsiteY3" fmla="*/ 3401270 h 3634354"/>
                    <a:gd name="connsiteX4" fmla="*/ 6088293 w 8912176"/>
                    <a:gd name="connsiteY4" fmla="*/ 3616423 h 3634354"/>
                    <a:gd name="connsiteX5" fmla="*/ 19187 w 8912176"/>
                    <a:gd name="connsiteY5" fmla="*/ 3634354 h 3634354"/>
                    <a:gd name="connsiteX6" fmla="*/ 0 w 8912176"/>
                    <a:gd name="connsiteY6" fmla="*/ 2564738 h 3634354"/>
                    <a:gd name="connsiteX7" fmla="*/ 4598894 w 8912176"/>
                    <a:gd name="connsiteY7" fmla="*/ 0 h 3634354"/>
                    <a:gd name="connsiteX0" fmla="*/ 4598894 w 6518600"/>
                    <a:gd name="connsiteY0" fmla="*/ 0 h 3634354"/>
                    <a:gd name="connsiteX1" fmla="*/ 5525662 w 6518600"/>
                    <a:gd name="connsiteY1" fmla="*/ 600636 h 3634354"/>
                    <a:gd name="connsiteX2" fmla="*/ 6126297 w 6518600"/>
                    <a:gd name="connsiteY2" fmla="*/ 413208 h 3634354"/>
                    <a:gd name="connsiteX3" fmla="*/ 6518600 w 6518600"/>
                    <a:gd name="connsiteY3" fmla="*/ 57435 h 3634354"/>
                    <a:gd name="connsiteX4" fmla="*/ 6088293 w 6518600"/>
                    <a:gd name="connsiteY4" fmla="*/ 3616423 h 3634354"/>
                    <a:gd name="connsiteX5" fmla="*/ 19187 w 6518600"/>
                    <a:gd name="connsiteY5" fmla="*/ 3634354 h 3634354"/>
                    <a:gd name="connsiteX6" fmla="*/ 0 w 6518600"/>
                    <a:gd name="connsiteY6" fmla="*/ 2564738 h 3634354"/>
                    <a:gd name="connsiteX7" fmla="*/ 4598894 w 6518600"/>
                    <a:gd name="connsiteY7" fmla="*/ 0 h 3634354"/>
                    <a:gd name="connsiteX0" fmla="*/ 4598894 w 6527667"/>
                    <a:gd name="connsiteY0" fmla="*/ 123349 h 3757703"/>
                    <a:gd name="connsiteX1" fmla="*/ 5525662 w 6527667"/>
                    <a:gd name="connsiteY1" fmla="*/ 723985 h 3757703"/>
                    <a:gd name="connsiteX2" fmla="*/ 6126297 w 6527667"/>
                    <a:gd name="connsiteY2" fmla="*/ 536557 h 3757703"/>
                    <a:gd name="connsiteX3" fmla="*/ 6518600 w 6527667"/>
                    <a:gd name="connsiteY3" fmla="*/ 180784 h 3757703"/>
                    <a:gd name="connsiteX4" fmla="*/ 6088293 w 6527667"/>
                    <a:gd name="connsiteY4" fmla="*/ 3739772 h 3757703"/>
                    <a:gd name="connsiteX5" fmla="*/ 19187 w 6527667"/>
                    <a:gd name="connsiteY5" fmla="*/ 3757703 h 3757703"/>
                    <a:gd name="connsiteX6" fmla="*/ 0 w 6527667"/>
                    <a:gd name="connsiteY6" fmla="*/ 2688087 h 3757703"/>
                    <a:gd name="connsiteX7" fmla="*/ 4598894 w 6527667"/>
                    <a:gd name="connsiteY7" fmla="*/ 123349 h 3757703"/>
                    <a:gd name="connsiteX0" fmla="*/ 4598894 w 6518600"/>
                    <a:gd name="connsiteY0" fmla="*/ 0 h 3634354"/>
                    <a:gd name="connsiteX1" fmla="*/ 5525662 w 6518600"/>
                    <a:gd name="connsiteY1" fmla="*/ 600636 h 3634354"/>
                    <a:gd name="connsiteX2" fmla="*/ 6126297 w 6518600"/>
                    <a:gd name="connsiteY2" fmla="*/ 413208 h 3634354"/>
                    <a:gd name="connsiteX3" fmla="*/ 6518600 w 6518600"/>
                    <a:gd name="connsiteY3" fmla="*/ 57435 h 3634354"/>
                    <a:gd name="connsiteX4" fmla="*/ 6088293 w 6518600"/>
                    <a:gd name="connsiteY4" fmla="*/ 3616423 h 3634354"/>
                    <a:gd name="connsiteX5" fmla="*/ 19187 w 6518600"/>
                    <a:gd name="connsiteY5" fmla="*/ 3634354 h 3634354"/>
                    <a:gd name="connsiteX6" fmla="*/ 0 w 6518600"/>
                    <a:gd name="connsiteY6" fmla="*/ 2564738 h 3634354"/>
                    <a:gd name="connsiteX7" fmla="*/ 4598894 w 6518600"/>
                    <a:gd name="connsiteY7" fmla="*/ 0 h 3634354"/>
                    <a:gd name="connsiteX0" fmla="*/ 4598894 w 9297658"/>
                    <a:gd name="connsiteY0" fmla="*/ 0 h 3634354"/>
                    <a:gd name="connsiteX1" fmla="*/ 5525662 w 9297658"/>
                    <a:gd name="connsiteY1" fmla="*/ 600636 h 3634354"/>
                    <a:gd name="connsiteX2" fmla="*/ 6126297 w 9297658"/>
                    <a:gd name="connsiteY2" fmla="*/ 413208 h 3634354"/>
                    <a:gd name="connsiteX3" fmla="*/ 6518600 w 9297658"/>
                    <a:gd name="connsiteY3" fmla="*/ 57435 h 3634354"/>
                    <a:gd name="connsiteX4" fmla="*/ 9297658 w 9297658"/>
                    <a:gd name="connsiteY4" fmla="*/ 84329 h 3634354"/>
                    <a:gd name="connsiteX5" fmla="*/ 19187 w 9297658"/>
                    <a:gd name="connsiteY5" fmla="*/ 3634354 h 3634354"/>
                    <a:gd name="connsiteX6" fmla="*/ 0 w 9297658"/>
                    <a:gd name="connsiteY6" fmla="*/ 2564738 h 3634354"/>
                    <a:gd name="connsiteX7" fmla="*/ 4598894 w 9297658"/>
                    <a:gd name="connsiteY7" fmla="*/ 0 h 3634354"/>
                    <a:gd name="connsiteX0" fmla="*/ 4598894 w 9306622"/>
                    <a:gd name="connsiteY0" fmla="*/ 812140 h 3376878"/>
                    <a:gd name="connsiteX1" fmla="*/ 5525662 w 9306622"/>
                    <a:gd name="connsiteY1" fmla="*/ 1412776 h 3376878"/>
                    <a:gd name="connsiteX2" fmla="*/ 6126297 w 9306622"/>
                    <a:gd name="connsiteY2" fmla="*/ 1225348 h 3376878"/>
                    <a:gd name="connsiteX3" fmla="*/ 6518600 w 9306622"/>
                    <a:gd name="connsiteY3" fmla="*/ 869575 h 3376878"/>
                    <a:gd name="connsiteX4" fmla="*/ 9297658 w 9306622"/>
                    <a:gd name="connsiteY4" fmla="*/ 896469 h 3376878"/>
                    <a:gd name="connsiteX5" fmla="*/ 9306622 w 9306622"/>
                    <a:gd name="connsiteY5" fmla="*/ 0 h 3376878"/>
                    <a:gd name="connsiteX6" fmla="*/ 0 w 9306622"/>
                    <a:gd name="connsiteY6" fmla="*/ 3376878 h 3376878"/>
                    <a:gd name="connsiteX7" fmla="*/ 4598894 w 9306622"/>
                    <a:gd name="connsiteY7" fmla="*/ 812140 h 3376878"/>
                    <a:gd name="connsiteX0" fmla="*/ 0 w 4707728"/>
                    <a:gd name="connsiteY0" fmla="*/ 850815 h 1451451"/>
                    <a:gd name="connsiteX1" fmla="*/ 926768 w 4707728"/>
                    <a:gd name="connsiteY1" fmla="*/ 1451451 h 1451451"/>
                    <a:gd name="connsiteX2" fmla="*/ 1527403 w 4707728"/>
                    <a:gd name="connsiteY2" fmla="*/ 1264023 h 1451451"/>
                    <a:gd name="connsiteX3" fmla="*/ 1919706 w 4707728"/>
                    <a:gd name="connsiteY3" fmla="*/ 908250 h 1451451"/>
                    <a:gd name="connsiteX4" fmla="*/ 4698764 w 4707728"/>
                    <a:gd name="connsiteY4" fmla="*/ 935144 h 1451451"/>
                    <a:gd name="connsiteX5" fmla="*/ 4707728 w 4707728"/>
                    <a:gd name="connsiteY5" fmla="*/ 38675 h 1451451"/>
                    <a:gd name="connsiteX6" fmla="*/ 1936377 w 4707728"/>
                    <a:gd name="connsiteY6" fmla="*/ 0 h 1451451"/>
                    <a:gd name="connsiteX7" fmla="*/ 0 w 4707728"/>
                    <a:gd name="connsiteY7" fmla="*/ 850815 h 1451451"/>
                    <a:gd name="connsiteX0" fmla="*/ 0 w 4707728"/>
                    <a:gd name="connsiteY0" fmla="*/ 814957 h 1415593"/>
                    <a:gd name="connsiteX1" fmla="*/ 926768 w 4707728"/>
                    <a:gd name="connsiteY1" fmla="*/ 1415593 h 1415593"/>
                    <a:gd name="connsiteX2" fmla="*/ 1527403 w 4707728"/>
                    <a:gd name="connsiteY2" fmla="*/ 1228165 h 1415593"/>
                    <a:gd name="connsiteX3" fmla="*/ 1919706 w 4707728"/>
                    <a:gd name="connsiteY3" fmla="*/ 872392 h 1415593"/>
                    <a:gd name="connsiteX4" fmla="*/ 4698764 w 4707728"/>
                    <a:gd name="connsiteY4" fmla="*/ 899286 h 1415593"/>
                    <a:gd name="connsiteX5" fmla="*/ 4707728 w 4707728"/>
                    <a:gd name="connsiteY5" fmla="*/ 2817 h 1415593"/>
                    <a:gd name="connsiteX6" fmla="*/ 1918448 w 4707728"/>
                    <a:gd name="connsiteY6" fmla="*/ 0 h 1415593"/>
                    <a:gd name="connsiteX7" fmla="*/ 0 w 4707728"/>
                    <a:gd name="connsiteY7" fmla="*/ 814957 h 1415593"/>
                    <a:gd name="connsiteX0" fmla="*/ 0 w 4707728"/>
                    <a:gd name="connsiteY0" fmla="*/ 814957 h 1415593"/>
                    <a:gd name="connsiteX1" fmla="*/ 926768 w 4707728"/>
                    <a:gd name="connsiteY1" fmla="*/ 1415593 h 1415593"/>
                    <a:gd name="connsiteX2" fmla="*/ 1527403 w 4707728"/>
                    <a:gd name="connsiteY2" fmla="*/ 1228165 h 1415593"/>
                    <a:gd name="connsiteX3" fmla="*/ 1919706 w 4707728"/>
                    <a:gd name="connsiteY3" fmla="*/ 872392 h 1415593"/>
                    <a:gd name="connsiteX4" fmla="*/ 4680834 w 4707728"/>
                    <a:gd name="connsiteY4" fmla="*/ 872392 h 1415593"/>
                    <a:gd name="connsiteX5" fmla="*/ 4707728 w 4707728"/>
                    <a:gd name="connsiteY5" fmla="*/ 2817 h 1415593"/>
                    <a:gd name="connsiteX6" fmla="*/ 1918448 w 4707728"/>
                    <a:gd name="connsiteY6" fmla="*/ 0 h 1415593"/>
                    <a:gd name="connsiteX7" fmla="*/ 0 w 4707728"/>
                    <a:gd name="connsiteY7" fmla="*/ 814957 h 1415593"/>
                    <a:gd name="connsiteX0" fmla="*/ 0 w 4707728"/>
                    <a:gd name="connsiteY0" fmla="*/ 814957 h 1415593"/>
                    <a:gd name="connsiteX1" fmla="*/ 926768 w 4707728"/>
                    <a:gd name="connsiteY1" fmla="*/ 1415593 h 1415593"/>
                    <a:gd name="connsiteX2" fmla="*/ 1527403 w 4707728"/>
                    <a:gd name="connsiteY2" fmla="*/ 1228165 h 1415593"/>
                    <a:gd name="connsiteX3" fmla="*/ 1919706 w 4707728"/>
                    <a:gd name="connsiteY3" fmla="*/ 872392 h 1415593"/>
                    <a:gd name="connsiteX4" fmla="*/ 4680834 w 4707728"/>
                    <a:gd name="connsiteY4" fmla="*/ 872392 h 1415593"/>
                    <a:gd name="connsiteX5" fmla="*/ 4707728 w 4707728"/>
                    <a:gd name="connsiteY5" fmla="*/ 2817 h 1415593"/>
                    <a:gd name="connsiteX6" fmla="*/ 1918448 w 4707728"/>
                    <a:gd name="connsiteY6" fmla="*/ 0 h 1415593"/>
                    <a:gd name="connsiteX7" fmla="*/ 0 w 4707728"/>
                    <a:gd name="connsiteY7" fmla="*/ 814957 h 1415593"/>
                    <a:gd name="connsiteX0" fmla="*/ 0 w 4707728"/>
                    <a:gd name="connsiteY0" fmla="*/ 814957 h 1415593"/>
                    <a:gd name="connsiteX1" fmla="*/ 926768 w 4707728"/>
                    <a:gd name="connsiteY1" fmla="*/ 1415593 h 1415593"/>
                    <a:gd name="connsiteX2" fmla="*/ 1527403 w 4707728"/>
                    <a:gd name="connsiteY2" fmla="*/ 1228165 h 1415593"/>
                    <a:gd name="connsiteX3" fmla="*/ 1919706 w 4707728"/>
                    <a:gd name="connsiteY3" fmla="*/ 872392 h 1415593"/>
                    <a:gd name="connsiteX4" fmla="*/ 4680834 w 4707728"/>
                    <a:gd name="connsiteY4" fmla="*/ 872392 h 1415593"/>
                    <a:gd name="connsiteX5" fmla="*/ 4707728 w 4707728"/>
                    <a:gd name="connsiteY5" fmla="*/ 2817 h 1415593"/>
                    <a:gd name="connsiteX6" fmla="*/ 1918448 w 4707728"/>
                    <a:gd name="connsiteY6" fmla="*/ 0 h 1415593"/>
                    <a:gd name="connsiteX7" fmla="*/ 0 w 4707728"/>
                    <a:gd name="connsiteY7" fmla="*/ 814957 h 1415593"/>
                    <a:gd name="connsiteX0" fmla="*/ 0 w 4707728"/>
                    <a:gd name="connsiteY0" fmla="*/ 860225 h 1460861"/>
                    <a:gd name="connsiteX1" fmla="*/ 926768 w 4707728"/>
                    <a:gd name="connsiteY1" fmla="*/ 1460861 h 1460861"/>
                    <a:gd name="connsiteX2" fmla="*/ 1527403 w 4707728"/>
                    <a:gd name="connsiteY2" fmla="*/ 1273433 h 1460861"/>
                    <a:gd name="connsiteX3" fmla="*/ 1919706 w 4707728"/>
                    <a:gd name="connsiteY3" fmla="*/ 917660 h 1460861"/>
                    <a:gd name="connsiteX4" fmla="*/ 4680834 w 4707728"/>
                    <a:gd name="connsiteY4" fmla="*/ 917660 h 1460861"/>
                    <a:gd name="connsiteX5" fmla="*/ 4707728 w 4707728"/>
                    <a:gd name="connsiteY5" fmla="*/ 48085 h 1460861"/>
                    <a:gd name="connsiteX6" fmla="*/ 1927502 w 4707728"/>
                    <a:gd name="connsiteY6" fmla="*/ 0 h 1460861"/>
                    <a:gd name="connsiteX7" fmla="*/ 0 w 4707728"/>
                    <a:gd name="connsiteY7" fmla="*/ 860225 h 1460861"/>
                    <a:gd name="connsiteX0" fmla="*/ 0 w 4707728"/>
                    <a:gd name="connsiteY0" fmla="*/ 860225 h 1460861"/>
                    <a:gd name="connsiteX1" fmla="*/ 926768 w 4707728"/>
                    <a:gd name="connsiteY1" fmla="*/ 1460861 h 1460861"/>
                    <a:gd name="connsiteX2" fmla="*/ 1527403 w 4707728"/>
                    <a:gd name="connsiteY2" fmla="*/ 1273433 h 1460861"/>
                    <a:gd name="connsiteX3" fmla="*/ 1919706 w 4707728"/>
                    <a:gd name="connsiteY3" fmla="*/ 944820 h 1460861"/>
                    <a:gd name="connsiteX4" fmla="*/ 4680834 w 4707728"/>
                    <a:gd name="connsiteY4" fmla="*/ 917660 h 1460861"/>
                    <a:gd name="connsiteX5" fmla="*/ 4707728 w 4707728"/>
                    <a:gd name="connsiteY5" fmla="*/ 48085 h 1460861"/>
                    <a:gd name="connsiteX6" fmla="*/ 1927502 w 4707728"/>
                    <a:gd name="connsiteY6" fmla="*/ 0 h 1460861"/>
                    <a:gd name="connsiteX7" fmla="*/ 0 w 4707728"/>
                    <a:gd name="connsiteY7" fmla="*/ 860225 h 1460861"/>
                    <a:gd name="connsiteX0" fmla="*/ 0 w 4707728"/>
                    <a:gd name="connsiteY0" fmla="*/ 860225 h 1460861"/>
                    <a:gd name="connsiteX1" fmla="*/ 926768 w 4707728"/>
                    <a:gd name="connsiteY1" fmla="*/ 1460861 h 1460861"/>
                    <a:gd name="connsiteX2" fmla="*/ 1527403 w 4707728"/>
                    <a:gd name="connsiteY2" fmla="*/ 1273433 h 1460861"/>
                    <a:gd name="connsiteX3" fmla="*/ 1919706 w 4707728"/>
                    <a:gd name="connsiteY3" fmla="*/ 944820 h 1460861"/>
                    <a:gd name="connsiteX4" fmla="*/ 4680834 w 4707728"/>
                    <a:gd name="connsiteY4" fmla="*/ 926713 h 1460861"/>
                    <a:gd name="connsiteX5" fmla="*/ 4707728 w 4707728"/>
                    <a:gd name="connsiteY5" fmla="*/ 48085 h 1460861"/>
                    <a:gd name="connsiteX6" fmla="*/ 1927502 w 4707728"/>
                    <a:gd name="connsiteY6" fmla="*/ 0 h 1460861"/>
                    <a:gd name="connsiteX7" fmla="*/ 0 w 4707728"/>
                    <a:gd name="connsiteY7" fmla="*/ 860225 h 1460861"/>
                    <a:gd name="connsiteX0" fmla="*/ 0 w 4707728"/>
                    <a:gd name="connsiteY0" fmla="*/ 860225 h 1460861"/>
                    <a:gd name="connsiteX1" fmla="*/ 926768 w 4707728"/>
                    <a:gd name="connsiteY1" fmla="*/ 1460861 h 1460861"/>
                    <a:gd name="connsiteX2" fmla="*/ 1527403 w 4707728"/>
                    <a:gd name="connsiteY2" fmla="*/ 1273433 h 1460861"/>
                    <a:gd name="connsiteX3" fmla="*/ 1919706 w 4707728"/>
                    <a:gd name="connsiteY3" fmla="*/ 944820 h 1460861"/>
                    <a:gd name="connsiteX4" fmla="*/ 4680834 w 4707728"/>
                    <a:gd name="connsiteY4" fmla="*/ 926713 h 1460861"/>
                    <a:gd name="connsiteX5" fmla="*/ 4707728 w 4707728"/>
                    <a:gd name="connsiteY5" fmla="*/ 48085 h 1460861"/>
                    <a:gd name="connsiteX6" fmla="*/ 1927502 w 4707728"/>
                    <a:gd name="connsiteY6" fmla="*/ 0 h 1460861"/>
                    <a:gd name="connsiteX7" fmla="*/ 0 w 4707728"/>
                    <a:gd name="connsiteY7" fmla="*/ 860225 h 146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07728" h="1460861">
                      <a:moveTo>
                        <a:pt x="0" y="860225"/>
                      </a:moveTo>
                      <a:lnTo>
                        <a:pt x="926768" y="1460861"/>
                      </a:lnTo>
                      <a:lnTo>
                        <a:pt x="1527403" y="1273433"/>
                      </a:lnTo>
                      <a:lnTo>
                        <a:pt x="1919706" y="944820"/>
                      </a:lnTo>
                      <a:cubicBezTo>
                        <a:pt x="2445278" y="887033"/>
                        <a:pt x="3760458" y="932749"/>
                        <a:pt x="4680834" y="926713"/>
                      </a:cubicBezTo>
                      <a:lnTo>
                        <a:pt x="4707728" y="48085"/>
                      </a:lnTo>
                      <a:lnTo>
                        <a:pt x="1927502" y="0"/>
                      </a:lnTo>
                      <a:lnTo>
                        <a:pt x="0" y="86022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939A"/>
                    </a:gs>
                    <a:gs pos="52000">
                      <a:srgbClr val="008893">
                        <a:alpha val="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GB" sz="1600" err="1">
                    <a:solidFill>
                      <a:srgbClr val="002353"/>
                    </a:solidFill>
                    <a:latin typeface="Arial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337ED58-0DD6-3803-070A-D2F012DB39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7356" y="1028649"/>
                  <a:ext cx="1916786" cy="1118585"/>
                </a:xfrm>
                <a:prstGeom prst="line">
                  <a:avLst/>
                </a:prstGeom>
                <a:ln w="28575">
                  <a:solidFill>
                    <a:srgbClr val="0023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8ED9429-5D2D-B0F9-7878-49E8428084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99856" y="1225725"/>
                  <a:ext cx="1741071" cy="1079711"/>
                </a:xfrm>
                <a:prstGeom prst="line">
                  <a:avLst/>
                </a:prstGeom>
                <a:ln w="28575">
                  <a:solidFill>
                    <a:srgbClr val="0023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F06DC09-B39B-A53E-1E0A-4BB580729F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94436" y="1401529"/>
                  <a:ext cx="1046491" cy="735072"/>
                </a:xfrm>
                <a:prstGeom prst="line">
                  <a:avLst/>
                </a:prstGeom>
                <a:ln w="28575">
                  <a:solidFill>
                    <a:srgbClr val="0023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81A6CE2-2D11-F16E-C940-ED6443A77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94462" y="853922"/>
                  <a:ext cx="2065796" cy="1062487"/>
                </a:xfrm>
                <a:prstGeom prst="line">
                  <a:avLst/>
                </a:prstGeom>
                <a:ln w="28575">
                  <a:solidFill>
                    <a:srgbClr val="0023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BCBF9C4-AB7C-06A1-DC2A-11BFC203BBA4}"/>
                  </a:ext>
                </a:extLst>
              </p:cNvPr>
              <p:cNvSpPr/>
              <p:nvPr/>
            </p:nvSpPr>
            <p:spPr>
              <a:xfrm>
                <a:off x="7111855" y="2697564"/>
                <a:ext cx="573030" cy="809619"/>
              </a:xfrm>
              <a:custGeom>
                <a:avLst/>
                <a:gdLst>
                  <a:gd name="connsiteX0" fmla="*/ 0 w 627613"/>
                  <a:gd name="connsiteY0" fmla="*/ 0 h 886738"/>
                  <a:gd name="connsiteX1" fmla="*/ 59573 w 627613"/>
                  <a:gd name="connsiteY1" fmla="*/ 20721 h 886738"/>
                  <a:gd name="connsiteX2" fmla="*/ 443593 w 627613"/>
                  <a:gd name="connsiteY2" fmla="*/ 175999 h 886738"/>
                  <a:gd name="connsiteX3" fmla="*/ 611729 w 627613"/>
                  <a:gd name="connsiteY3" fmla="*/ 199374 h 886738"/>
                  <a:gd name="connsiteX4" fmla="*/ 627613 w 627613"/>
                  <a:gd name="connsiteY4" fmla="*/ 201561 h 886738"/>
                  <a:gd name="connsiteX5" fmla="*/ 627613 w 627613"/>
                  <a:gd name="connsiteY5" fmla="*/ 886738 h 886738"/>
                  <a:gd name="connsiteX6" fmla="*/ 0 w 627613"/>
                  <a:gd name="connsiteY6" fmla="*/ 886738 h 886738"/>
                  <a:gd name="connsiteX7" fmla="*/ 0 w 627613"/>
                  <a:gd name="connsiteY7" fmla="*/ 0 h 88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7613" h="886738">
                    <a:moveTo>
                      <a:pt x="0" y="0"/>
                    </a:moveTo>
                    <a:lnTo>
                      <a:pt x="59573" y="20721"/>
                    </a:lnTo>
                    <a:cubicBezTo>
                      <a:pt x="185286" y="67981"/>
                      <a:pt x="313252" y="119643"/>
                      <a:pt x="443593" y="175999"/>
                    </a:cubicBezTo>
                    <a:cubicBezTo>
                      <a:pt x="500873" y="184052"/>
                      <a:pt x="556892" y="191813"/>
                      <a:pt x="611729" y="199374"/>
                    </a:cubicBezTo>
                    <a:lnTo>
                      <a:pt x="627613" y="201561"/>
                    </a:lnTo>
                    <a:lnTo>
                      <a:pt x="627613" y="886738"/>
                    </a:lnTo>
                    <a:lnTo>
                      <a:pt x="0" y="886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GB" sz="16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045E00-14A6-780B-ECAC-B83A1496B57B}"/>
                  </a:ext>
                </a:extLst>
              </p:cNvPr>
              <p:cNvSpPr/>
              <p:nvPr/>
            </p:nvSpPr>
            <p:spPr>
              <a:xfrm>
                <a:off x="6557457" y="2520004"/>
                <a:ext cx="554398" cy="987179"/>
              </a:xfrm>
              <a:custGeom>
                <a:avLst/>
                <a:gdLst>
                  <a:gd name="connsiteX0" fmla="*/ 0 w 607207"/>
                  <a:gd name="connsiteY0" fmla="*/ 0 h 1081212"/>
                  <a:gd name="connsiteX1" fmla="*/ 296282 w 607207"/>
                  <a:gd name="connsiteY1" fmla="*/ 86324 h 1081212"/>
                  <a:gd name="connsiteX2" fmla="*/ 607207 w 607207"/>
                  <a:gd name="connsiteY2" fmla="*/ 194474 h 1081212"/>
                  <a:gd name="connsiteX3" fmla="*/ 607207 w 607207"/>
                  <a:gd name="connsiteY3" fmla="*/ 1081212 h 1081212"/>
                  <a:gd name="connsiteX4" fmla="*/ 0 w 607207"/>
                  <a:gd name="connsiteY4" fmla="*/ 1081212 h 1081212"/>
                  <a:gd name="connsiteX5" fmla="*/ 0 w 607207"/>
                  <a:gd name="connsiteY5" fmla="*/ 0 h 108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207" h="1081212">
                    <a:moveTo>
                      <a:pt x="0" y="0"/>
                    </a:moveTo>
                    <a:lnTo>
                      <a:pt x="296282" y="86324"/>
                    </a:lnTo>
                    <a:lnTo>
                      <a:pt x="607207" y="194474"/>
                    </a:lnTo>
                    <a:lnTo>
                      <a:pt x="607207" y="1081212"/>
                    </a:lnTo>
                    <a:lnTo>
                      <a:pt x="0" y="1081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noAutofit/>
              </a:bodyPr>
              <a:lstStyle/>
              <a:p>
                <a:pPr algn="ctr">
                  <a:defRPr/>
                </a:pPr>
                <a:endParaRPr lang="en-GB" sz="1400" dirty="0">
                  <a:solidFill>
                    <a:prstClr val="white"/>
                  </a:solidFill>
                  <a:latin typeface="Arial"/>
                </a:endParaRPr>
              </a:p>
              <a:p>
                <a:pPr algn="ctr">
                  <a:defRPr/>
                </a:pPr>
                <a:r>
                  <a:rPr lang="en-GB" sz="1400" dirty="0">
                    <a:solidFill>
                      <a:prstClr val="white"/>
                    </a:solidFill>
                    <a:latin typeface="Arial"/>
                  </a:rPr>
                  <a:t>Key</a:t>
                </a:r>
              </a:p>
              <a:p>
                <a:pPr algn="ctr">
                  <a:defRPr/>
                </a:pPr>
                <a:r>
                  <a:rPr lang="en-GB" sz="1400" dirty="0">
                    <a:solidFill>
                      <a:prstClr val="white"/>
                    </a:solidFill>
                    <a:latin typeface="Arial"/>
                  </a:rPr>
                  <a:t>Store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7520BC2-4A30-EA4A-7423-7F651464DC29}"/>
                  </a:ext>
                </a:extLst>
              </p:cNvPr>
              <p:cNvSpPr/>
              <p:nvPr/>
            </p:nvSpPr>
            <p:spPr>
              <a:xfrm>
                <a:off x="7684884" y="2881596"/>
                <a:ext cx="430137" cy="625587"/>
              </a:xfrm>
              <a:custGeom>
                <a:avLst/>
                <a:gdLst>
                  <a:gd name="connsiteX0" fmla="*/ 0 w 471109"/>
                  <a:gd name="connsiteY0" fmla="*/ 0 h 685177"/>
                  <a:gd name="connsiteX1" fmla="*/ 145152 w 471109"/>
                  <a:gd name="connsiteY1" fmla="*/ 19989 h 685177"/>
                  <a:gd name="connsiteX2" fmla="*/ 447775 w 471109"/>
                  <a:gd name="connsiteY2" fmla="*/ 62964 h 685177"/>
                  <a:gd name="connsiteX3" fmla="*/ 471108 w 471109"/>
                  <a:gd name="connsiteY3" fmla="*/ 66704 h 685177"/>
                  <a:gd name="connsiteX4" fmla="*/ 471108 w 471109"/>
                  <a:gd name="connsiteY4" fmla="*/ 439952 h 685177"/>
                  <a:gd name="connsiteX5" fmla="*/ 471109 w 471109"/>
                  <a:gd name="connsiteY5" fmla="*/ 439952 h 685177"/>
                  <a:gd name="connsiteX6" fmla="*/ 471109 w 471109"/>
                  <a:gd name="connsiteY6" fmla="*/ 685177 h 685177"/>
                  <a:gd name="connsiteX7" fmla="*/ 0 w 471109"/>
                  <a:gd name="connsiteY7" fmla="*/ 685177 h 685177"/>
                  <a:gd name="connsiteX8" fmla="*/ 0 w 471109"/>
                  <a:gd name="connsiteY8" fmla="*/ 0 h 68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109" h="685177">
                    <a:moveTo>
                      <a:pt x="0" y="0"/>
                    </a:moveTo>
                    <a:lnTo>
                      <a:pt x="145152" y="19989"/>
                    </a:lnTo>
                    <a:cubicBezTo>
                      <a:pt x="250246" y="34497"/>
                      <a:pt x="350915" y="48575"/>
                      <a:pt x="447775" y="62964"/>
                    </a:cubicBezTo>
                    <a:lnTo>
                      <a:pt x="471108" y="66704"/>
                    </a:lnTo>
                    <a:lnTo>
                      <a:pt x="471108" y="439952"/>
                    </a:lnTo>
                    <a:lnTo>
                      <a:pt x="471109" y="439952"/>
                    </a:lnTo>
                    <a:lnTo>
                      <a:pt x="471109" y="685177"/>
                    </a:lnTo>
                    <a:lnTo>
                      <a:pt x="0" y="685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GB" sz="16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2" name="App Types Text">
                <a:extLst>
                  <a:ext uri="{FF2B5EF4-FFF2-40B4-BE49-F238E27FC236}">
                    <a16:creationId xmlns:a16="http://schemas.microsoft.com/office/drawing/2014/main" id="{1AEDBA36-FC12-260B-593B-05760C523AAB}"/>
                  </a:ext>
                </a:extLst>
              </p:cNvPr>
              <p:cNvSpPr txBox="1"/>
              <p:nvPr/>
            </p:nvSpPr>
            <p:spPr>
              <a:xfrm>
                <a:off x="8884682" y="1481531"/>
                <a:ext cx="30122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Secure</a:t>
                </a:r>
              </a:p>
              <a:p>
                <a:pPr>
                  <a:defRPr/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Services</a:t>
                </a:r>
              </a:p>
            </p:txBody>
          </p:sp>
        </p:grpSp>
        <p:sp>
          <p:nvSpPr>
            <p:cNvPr id="28" name="Box: Containerized Plat">
              <a:extLst>
                <a:ext uri="{FF2B5EF4-FFF2-40B4-BE49-F238E27FC236}">
                  <a16:creationId xmlns:a16="http://schemas.microsoft.com/office/drawing/2014/main" id="{4B9DDB5E-8F54-603D-D770-502A9DA54B88}"/>
                </a:ext>
              </a:extLst>
            </p:cNvPr>
            <p:cNvSpPr/>
            <p:nvPr/>
          </p:nvSpPr>
          <p:spPr>
            <a:xfrm>
              <a:off x="6557457" y="3507183"/>
              <a:ext cx="1557565" cy="869030"/>
            </a:xfrm>
            <a:custGeom>
              <a:avLst/>
              <a:gdLst>
                <a:gd name="connsiteX0" fmla="*/ 0 w 1557565"/>
                <a:gd name="connsiteY0" fmla="*/ 0 h 869030"/>
                <a:gd name="connsiteX1" fmla="*/ 1557564 w 1557565"/>
                <a:gd name="connsiteY1" fmla="*/ 0 h 869030"/>
                <a:gd name="connsiteX2" fmla="*/ 1557564 w 1557565"/>
                <a:gd name="connsiteY2" fmla="*/ 72157 h 869030"/>
                <a:gd name="connsiteX3" fmla="*/ 1557565 w 1557565"/>
                <a:gd name="connsiteY3" fmla="*/ 72157 h 869030"/>
                <a:gd name="connsiteX4" fmla="*/ 1557565 w 1557565"/>
                <a:gd name="connsiteY4" fmla="*/ 869030 h 869030"/>
                <a:gd name="connsiteX5" fmla="*/ 0 w 1557565"/>
                <a:gd name="connsiteY5" fmla="*/ 869030 h 869030"/>
                <a:gd name="connsiteX6" fmla="*/ 0 w 1557565"/>
                <a:gd name="connsiteY6" fmla="*/ 0 h 86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7565" h="869030">
                  <a:moveTo>
                    <a:pt x="0" y="0"/>
                  </a:moveTo>
                  <a:lnTo>
                    <a:pt x="1557564" y="0"/>
                  </a:lnTo>
                  <a:lnTo>
                    <a:pt x="1557564" y="72157"/>
                  </a:lnTo>
                  <a:lnTo>
                    <a:pt x="1557565" y="72157"/>
                  </a:lnTo>
                  <a:lnTo>
                    <a:pt x="1557565" y="869030"/>
                  </a:lnTo>
                  <a:lnTo>
                    <a:pt x="0" y="869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Arial"/>
                </a:rPr>
                <a:t>Security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Arial"/>
                </a:rPr>
                <a:t>Containerized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Arial"/>
                </a:rPr>
                <a:t>Platform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F7CF8F-2CCE-CEB9-442B-EA58AFD42312}"/>
              </a:ext>
            </a:extLst>
          </p:cNvPr>
          <p:cNvGrpSpPr/>
          <p:nvPr/>
        </p:nvGrpSpPr>
        <p:grpSpPr>
          <a:xfrm>
            <a:off x="3248994" y="2305662"/>
            <a:ext cx="3325259" cy="2066859"/>
            <a:chOff x="3232199" y="2309355"/>
            <a:chExt cx="3325258" cy="206685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275918-3C6D-F156-34A5-A643FA989CD5}"/>
                </a:ext>
              </a:extLst>
            </p:cNvPr>
            <p:cNvSpPr/>
            <p:nvPr/>
          </p:nvSpPr>
          <p:spPr>
            <a:xfrm>
              <a:off x="3232199" y="3507183"/>
              <a:ext cx="3325258" cy="869030"/>
            </a:xfrm>
            <a:custGeom>
              <a:avLst/>
              <a:gdLst>
                <a:gd name="connsiteX0" fmla="*/ 2724727 w 3325258"/>
                <a:gd name="connsiteY0" fmla="*/ 0 h 869030"/>
                <a:gd name="connsiteX1" fmla="*/ 3325258 w 3325258"/>
                <a:gd name="connsiteY1" fmla="*/ 0 h 869030"/>
                <a:gd name="connsiteX2" fmla="*/ 3325258 w 3325258"/>
                <a:gd name="connsiteY2" fmla="*/ 869030 h 869030"/>
                <a:gd name="connsiteX3" fmla="*/ 2724728 w 3325258"/>
                <a:gd name="connsiteY3" fmla="*/ 869030 h 869030"/>
                <a:gd name="connsiteX4" fmla="*/ 2724728 w 3325258"/>
                <a:gd name="connsiteY4" fmla="*/ 869029 h 869030"/>
                <a:gd name="connsiteX5" fmla="*/ 0 w 3325258"/>
                <a:gd name="connsiteY5" fmla="*/ 869029 h 869030"/>
                <a:gd name="connsiteX6" fmla="*/ 0 w 3325258"/>
                <a:gd name="connsiteY6" fmla="*/ 1 h 869030"/>
                <a:gd name="connsiteX7" fmla="*/ 2724727 w 3325258"/>
                <a:gd name="connsiteY7" fmla="*/ 1 h 869030"/>
                <a:gd name="connsiteX8" fmla="*/ 2724727 w 3325258"/>
                <a:gd name="connsiteY8" fmla="*/ 0 h 86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58" h="869030">
                  <a:moveTo>
                    <a:pt x="2724727" y="0"/>
                  </a:moveTo>
                  <a:lnTo>
                    <a:pt x="3325258" y="0"/>
                  </a:lnTo>
                  <a:lnTo>
                    <a:pt x="3325258" y="869030"/>
                  </a:lnTo>
                  <a:lnTo>
                    <a:pt x="2724728" y="869030"/>
                  </a:lnTo>
                  <a:lnTo>
                    <a:pt x="2724728" y="869029"/>
                  </a:lnTo>
                  <a:lnTo>
                    <a:pt x="0" y="869029"/>
                  </a:lnTo>
                  <a:lnTo>
                    <a:pt x="0" y="1"/>
                  </a:lnTo>
                  <a:lnTo>
                    <a:pt x="2724727" y="1"/>
                  </a:lnTo>
                  <a:lnTo>
                    <a:pt x="272472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GB" sz="2400">
                  <a:solidFill>
                    <a:prstClr val="white"/>
                  </a:solidFill>
                  <a:latin typeface="Arial"/>
                </a:rPr>
                <a:t>Containerized</a:t>
              </a:r>
            </a:p>
            <a:p>
              <a:pPr algn="ctr">
                <a:defRPr/>
              </a:pPr>
              <a:r>
                <a:rPr lang="en-GB" sz="2400">
                  <a:solidFill>
                    <a:prstClr val="white"/>
                  </a:solidFill>
                  <a:latin typeface="Arial"/>
                </a:rPr>
                <a:t>Platform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7183CB-4337-E715-D8D5-9F867BDFFF32}"/>
                </a:ext>
              </a:extLst>
            </p:cNvPr>
            <p:cNvSpPr/>
            <p:nvPr/>
          </p:nvSpPr>
          <p:spPr>
            <a:xfrm>
              <a:off x="4856999" y="2309355"/>
              <a:ext cx="573030" cy="1197829"/>
            </a:xfrm>
            <a:custGeom>
              <a:avLst/>
              <a:gdLst>
                <a:gd name="connsiteX0" fmla="*/ 179142 w 627613"/>
                <a:gd name="connsiteY0" fmla="*/ 0 h 1311927"/>
                <a:gd name="connsiteX1" fmla="*/ 406740 w 627613"/>
                <a:gd name="connsiteY1" fmla="*/ 4068 h 1311927"/>
                <a:gd name="connsiteX2" fmla="*/ 627613 w 627613"/>
                <a:gd name="connsiteY2" fmla="*/ 16169 h 1311927"/>
                <a:gd name="connsiteX3" fmla="*/ 627613 w 627613"/>
                <a:gd name="connsiteY3" fmla="*/ 1311927 h 1311927"/>
                <a:gd name="connsiteX4" fmla="*/ 0 w 627613"/>
                <a:gd name="connsiteY4" fmla="*/ 1311927 h 1311927"/>
                <a:gd name="connsiteX5" fmla="*/ 0 w 627613"/>
                <a:gd name="connsiteY5" fmla="*/ 3445 h 1311927"/>
                <a:gd name="connsiteX6" fmla="*/ 179142 w 627613"/>
                <a:gd name="connsiteY6" fmla="*/ 0 h 131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613" h="1311927">
                  <a:moveTo>
                    <a:pt x="179142" y="0"/>
                  </a:moveTo>
                  <a:cubicBezTo>
                    <a:pt x="254199" y="-8"/>
                    <a:pt x="330048" y="1307"/>
                    <a:pt x="406740" y="4068"/>
                  </a:cubicBezTo>
                  <a:lnTo>
                    <a:pt x="627613" y="16169"/>
                  </a:lnTo>
                  <a:lnTo>
                    <a:pt x="627613" y="1311927"/>
                  </a:lnTo>
                  <a:lnTo>
                    <a:pt x="0" y="1311927"/>
                  </a:lnTo>
                  <a:lnTo>
                    <a:pt x="0" y="3445"/>
                  </a:lnTo>
                  <a:lnTo>
                    <a:pt x="17914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FBC701-1798-EB77-0715-9AA1291A9A38}"/>
                </a:ext>
              </a:extLst>
            </p:cNvPr>
            <p:cNvSpPr/>
            <p:nvPr/>
          </p:nvSpPr>
          <p:spPr>
            <a:xfrm>
              <a:off x="3729572" y="2352160"/>
              <a:ext cx="573030" cy="1155024"/>
            </a:xfrm>
            <a:custGeom>
              <a:avLst/>
              <a:gdLst>
                <a:gd name="connsiteX0" fmla="*/ 627613 w 627613"/>
                <a:gd name="connsiteY0" fmla="*/ 0 h 1265045"/>
                <a:gd name="connsiteX1" fmla="*/ 627613 w 627613"/>
                <a:gd name="connsiteY1" fmla="*/ 1265045 h 1265045"/>
                <a:gd name="connsiteX2" fmla="*/ 0 w 627613"/>
                <a:gd name="connsiteY2" fmla="*/ 1265045 h 1265045"/>
                <a:gd name="connsiteX3" fmla="*/ 0 w 627613"/>
                <a:gd name="connsiteY3" fmla="*/ 93720 h 1265045"/>
                <a:gd name="connsiteX4" fmla="*/ 3394 w 627613"/>
                <a:gd name="connsiteY4" fmla="*/ 93047 h 1265045"/>
                <a:gd name="connsiteX5" fmla="*/ 455694 w 627613"/>
                <a:gd name="connsiteY5" fmla="*/ 20766 h 1265045"/>
                <a:gd name="connsiteX6" fmla="*/ 627613 w 627613"/>
                <a:gd name="connsiteY6" fmla="*/ 0 h 126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613" h="1265045">
                  <a:moveTo>
                    <a:pt x="627613" y="0"/>
                  </a:moveTo>
                  <a:lnTo>
                    <a:pt x="627613" y="1265045"/>
                  </a:lnTo>
                  <a:lnTo>
                    <a:pt x="0" y="1265045"/>
                  </a:lnTo>
                  <a:lnTo>
                    <a:pt x="0" y="93720"/>
                  </a:lnTo>
                  <a:lnTo>
                    <a:pt x="3394" y="93047"/>
                  </a:lnTo>
                  <a:cubicBezTo>
                    <a:pt x="151738" y="66036"/>
                    <a:pt x="302318" y="41491"/>
                    <a:pt x="455694" y="20766"/>
                  </a:cubicBezTo>
                  <a:lnTo>
                    <a:pt x="627613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0DD5E0-DD88-3FA9-35E1-6DB296E24442}"/>
                </a:ext>
              </a:extLst>
            </p:cNvPr>
            <p:cNvSpPr/>
            <p:nvPr/>
          </p:nvSpPr>
          <p:spPr>
            <a:xfrm>
              <a:off x="5984427" y="2393153"/>
              <a:ext cx="573030" cy="1114030"/>
            </a:xfrm>
            <a:custGeom>
              <a:avLst/>
              <a:gdLst>
                <a:gd name="connsiteX0" fmla="*/ 0 w 627613"/>
                <a:gd name="connsiteY0" fmla="*/ 0 h 1220146"/>
                <a:gd name="connsiteX1" fmla="*/ 220570 w 627613"/>
                <a:gd name="connsiteY1" fmla="*/ 39714 h 1220146"/>
                <a:gd name="connsiteX2" fmla="*/ 566196 w 627613"/>
                <a:gd name="connsiteY2" fmla="*/ 121039 h 1220146"/>
                <a:gd name="connsiteX3" fmla="*/ 627613 w 627613"/>
                <a:gd name="connsiteY3" fmla="*/ 138934 h 1220146"/>
                <a:gd name="connsiteX4" fmla="*/ 627613 w 627613"/>
                <a:gd name="connsiteY4" fmla="*/ 1220146 h 1220146"/>
                <a:gd name="connsiteX5" fmla="*/ 0 w 627613"/>
                <a:gd name="connsiteY5" fmla="*/ 1220146 h 1220146"/>
                <a:gd name="connsiteX6" fmla="*/ 0 w 627613"/>
                <a:gd name="connsiteY6" fmla="*/ 0 h 12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613" h="1220146">
                  <a:moveTo>
                    <a:pt x="0" y="0"/>
                  </a:moveTo>
                  <a:lnTo>
                    <a:pt x="220570" y="39714"/>
                  </a:lnTo>
                  <a:cubicBezTo>
                    <a:pt x="333847" y="63202"/>
                    <a:pt x="449015" y="90213"/>
                    <a:pt x="566196" y="121039"/>
                  </a:cubicBezTo>
                  <a:lnTo>
                    <a:pt x="627613" y="138934"/>
                  </a:lnTo>
                  <a:lnTo>
                    <a:pt x="627613" y="1220146"/>
                  </a:lnTo>
                  <a:lnTo>
                    <a:pt x="0" y="1220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41FA7F-E7AF-2BEC-9487-B24B7AAD1711}"/>
                </a:ext>
              </a:extLst>
            </p:cNvPr>
            <p:cNvSpPr/>
            <p:nvPr/>
          </p:nvSpPr>
          <p:spPr>
            <a:xfrm>
              <a:off x="4302601" y="2312500"/>
              <a:ext cx="554398" cy="1194684"/>
            </a:xfrm>
            <a:custGeom>
              <a:avLst/>
              <a:gdLst>
                <a:gd name="connsiteX0" fmla="*/ 607207 w 607207"/>
                <a:gd name="connsiteY0" fmla="*/ 0 h 1308482"/>
                <a:gd name="connsiteX1" fmla="*/ 607207 w 607207"/>
                <a:gd name="connsiteY1" fmla="*/ 1308482 h 1308482"/>
                <a:gd name="connsiteX2" fmla="*/ 0 w 607207"/>
                <a:gd name="connsiteY2" fmla="*/ 1308482 h 1308482"/>
                <a:gd name="connsiteX3" fmla="*/ 0 w 607207"/>
                <a:gd name="connsiteY3" fmla="*/ 43437 h 1308482"/>
                <a:gd name="connsiteX4" fmla="*/ 60310 w 607207"/>
                <a:gd name="connsiteY4" fmla="*/ 36152 h 1308482"/>
                <a:gd name="connsiteX5" fmla="*/ 539026 w 607207"/>
                <a:gd name="connsiteY5" fmla="*/ 1311 h 1308482"/>
                <a:gd name="connsiteX6" fmla="*/ 607207 w 607207"/>
                <a:gd name="connsiteY6" fmla="*/ 0 h 130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207" h="1308482">
                  <a:moveTo>
                    <a:pt x="607207" y="0"/>
                  </a:moveTo>
                  <a:lnTo>
                    <a:pt x="607207" y="1308482"/>
                  </a:lnTo>
                  <a:lnTo>
                    <a:pt x="0" y="1308482"/>
                  </a:lnTo>
                  <a:lnTo>
                    <a:pt x="0" y="43437"/>
                  </a:lnTo>
                  <a:lnTo>
                    <a:pt x="60310" y="36152"/>
                  </a:lnTo>
                  <a:cubicBezTo>
                    <a:pt x="216621" y="19588"/>
                    <a:pt x="376007" y="7522"/>
                    <a:pt x="539026" y="1311"/>
                  </a:cubicBezTo>
                  <a:lnTo>
                    <a:pt x="60720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7E2AA6-4709-4510-A348-85613288E539}"/>
                </a:ext>
              </a:extLst>
            </p:cNvPr>
            <p:cNvSpPr/>
            <p:nvPr/>
          </p:nvSpPr>
          <p:spPr>
            <a:xfrm>
              <a:off x="5430029" y="2324118"/>
              <a:ext cx="554398" cy="1183066"/>
            </a:xfrm>
            <a:custGeom>
              <a:avLst/>
              <a:gdLst>
                <a:gd name="connsiteX0" fmla="*/ 0 w 607207"/>
                <a:gd name="connsiteY0" fmla="*/ 0 h 1295758"/>
                <a:gd name="connsiteX1" fmla="*/ 11785 w 607207"/>
                <a:gd name="connsiteY1" fmla="*/ 646 h 1295758"/>
                <a:gd name="connsiteX2" fmla="*/ 493502 w 607207"/>
                <a:gd name="connsiteY2" fmla="*/ 55137 h 1295758"/>
                <a:gd name="connsiteX3" fmla="*/ 577086 w 607207"/>
                <a:gd name="connsiteY3" fmla="*/ 70187 h 1295758"/>
                <a:gd name="connsiteX4" fmla="*/ 607207 w 607207"/>
                <a:gd name="connsiteY4" fmla="*/ 75611 h 1295758"/>
                <a:gd name="connsiteX5" fmla="*/ 607207 w 607207"/>
                <a:gd name="connsiteY5" fmla="*/ 1295757 h 1295758"/>
                <a:gd name="connsiteX6" fmla="*/ 577086 w 607207"/>
                <a:gd name="connsiteY6" fmla="*/ 1295757 h 1295758"/>
                <a:gd name="connsiteX7" fmla="*/ 577086 w 607207"/>
                <a:gd name="connsiteY7" fmla="*/ 1295758 h 1295758"/>
                <a:gd name="connsiteX8" fmla="*/ 0 w 607207"/>
                <a:gd name="connsiteY8" fmla="*/ 1295758 h 1295758"/>
                <a:gd name="connsiteX9" fmla="*/ 0 w 607207"/>
                <a:gd name="connsiteY9" fmla="*/ 0 h 129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207" h="1295758">
                  <a:moveTo>
                    <a:pt x="0" y="0"/>
                  </a:moveTo>
                  <a:lnTo>
                    <a:pt x="11785" y="646"/>
                  </a:lnTo>
                  <a:cubicBezTo>
                    <a:pt x="168644" y="12201"/>
                    <a:pt x="329081" y="30035"/>
                    <a:pt x="493502" y="55137"/>
                  </a:cubicBezTo>
                  <a:lnTo>
                    <a:pt x="577086" y="70187"/>
                  </a:lnTo>
                  <a:lnTo>
                    <a:pt x="607207" y="75611"/>
                  </a:lnTo>
                  <a:lnTo>
                    <a:pt x="607207" y="1295757"/>
                  </a:lnTo>
                  <a:lnTo>
                    <a:pt x="577086" y="1295757"/>
                  </a:lnTo>
                  <a:lnTo>
                    <a:pt x="577086" y="1295758"/>
                  </a:lnTo>
                  <a:lnTo>
                    <a:pt x="0" y="129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8A6A38E-CA58-B819-4D77-D8DE56D6DA92}"/>
                </a:ext>
              </a:extLst>
            </p:cNvPr>
            <p:cNvSpPr/>
            <p:nvPr/>
          </p:nvSpPr>
          <p:spPr>
            <a:xfrm>
              <a:off x="3232199" y="2437729"/>
              <a:ext cx="497372" cy="1069455"/>
            </a:xfrm>
            <a:custGeom>
              <a:avLst/>
              <a:gdLst>
                <a:gd name="connsiteX0" fmla="*/ 544749 w 544749"/>
                <a:gd name="connsiteY0" fmla="*/ 0 h 1171325"/>
                <a:gd name="connsiteX1" fmla="*/ 544749 w 544749"/>
                <a:gd name="connsiteY1" fmla="*/ 1171325 h 1171325"/>
                <a:gd name="connsiteX2" fmla="*/ 0 w 544749"/>
                <a:gd name="connsiteY2" fmla="*/ 1171325 h 1171325"/>
                <a:gd name="connsiteX3" fmla="*/ 0 w 544749"/>
                <a:gd name="connsiteY3" fmla="*/ 1025852 h 1171325"/>
                <a:gd name="connsiteX4" fmla="*/ 0 w 544749"/>
                <a:gd name="connsiteY4" fmla="*/ 851205 h 1171325"/>
                <a:gd name="connsiteX5" fmla="*/ 0 w 544749"/>
                <a:gd name="connsiteY5" fmla="*/ 110284 h 1171325"/>
                <a:gd name="connsiteX6" fmla="*/ 109261 w 544749"/>
                <a:gd name="connsiteY6" fmla="*/ 86401 h 1171325"/>
                <a:gd name="connsiteX7" fmla="*/ 544749 w 544749"/>
                <a:gd name="connsiteY7" fmla="*/ 0 h 117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749" h="1171325">
                  <a:moveTo>
                    <a:pt x="544749" y="0"/>
                  </a:moveTo>
                  <a:lnTo>
                    <a:pt x="544749" y="1171325"/>
                  </a:lnTo>
                  <a:lnTo>
                    <a:pt x="0" y="1171325"/>
                  </a:lnTo>
                  <a:lnTo>
                    <a:pt x="0" y="1025852"/>
                  </a:lnTo>
                  <a:lnTo>
                    <a:pt x="0" y="851205"/>
                  </a:lnTo>
                  <a:lnTo>
                    <a:pt x="0" y="110284"/>
                  </a:lnTo>
                  <a:lnTo>
                    <a:pt x="109261" y="86401"/>
                  </a:lnTo>
                  <a:lnTo>
                    <a:pt x="54474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Containerized Lable">
              <a:extLst>
                <a:ext uri="{FF2B5EF4-FFF2-40B4-BE49-F238E27FC236}">
                  <a16:creationId xmlns:a16="http://schemas.microsoft.com/office/drawing/2014/main" id="{368945B9-D7D1-36BC-2F07-372B21D12E61}"/>
                </a:ext>
              </a:extLst>
            </p:cNvPr>
            <p:cNvSpPr txBox="1"/>
            <p:nvPr/>
          </p:nvSpPr>
          <p:spPr>
            <a:xfrm>
              <a:off x="3585987" y="2896348"/>
              <a:ext cx="2828575" cy="307777"/>
            </a:xfrm>
            <a:prstGeom prst="rect">
              <a:avLst/>
            </a:prstGeom>
            <a:solidFill>
              <a:srgbClr val="2984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2000">
                  <a:solidFill>
                    <a:prstClr val="white"/>
                  </a:solidFill>
                  <a:latin typeface="Arial"/>
                </a:rPr>
                <a:t>Containerized Functions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65F0243-3814-8FD3-A38C-9FFCF02E84BD}"/>
              </a:ext>
            </a:extLst>
          </p:cNvPr>
          <p:cNvSpPr/>
          <p:nvPr/>
        </p:nvSpPr>
        <p:spPr>
          <a:xfrm>
            <a:off x="6452748" y="2434036"/>
            <a:ext cx="1776852" cy="2061764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4" name="Graphic 23" descr="Lock with solid fill">
            <a:extLst>
              <a:ext uri="{FF2B5EF4-FFF2-40B4-BE49-F238E27FC236}">
                <a16:creationId xmlns:a16="http://schemas.microsoft.com/office/drawing/2014/main" id="{45E639C4-B5AD-B471-D126-DEB0D5EC4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7159" y="4343499"/>
            <a:ext cx="698499" cy="6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F90B-46BE-AEE2-AC84-BFC9D4D86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E11F6A2-F36A-C426-7FA6-BE2EB0741B1A}"/>
              </a:ext>
            </a:extLst>
          </p:cNvPr>
          <p:cNvSpPr/>
          <p:nvPr/>
        </p:nvSpPr>
        <p:spPr>
          <a:xfrm>
            <a:off x="901338" y="3775385"/>
            <a:ext cx="10728324" cy="14038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err="1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287C11-8BE8-798F-C7BD-F4F62F87B640}"/>
              </a:ext>
            </a:extLst>
          </p:cNvPr>
          <p:cNvSpPr/>
          <p:nvPr/>
        </p:nvSpPr>
        <p:spPr>
          <a:xfrm>
            <a:off x="2063436" y="1211964"/>
            <a:ext cx="8065127" cy="2485017"/>
          </a:xfrm>
          <a:prstGeom prst="roundRect">
            <a:avLst>
              <a:gd name="adj" fmla="val 825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err="1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C2EBF8-3326-EE04-1AE4-1DB88A16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GlobalPlatform Approch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0B50C-A480-D59A-9A24-54F4925F99A9}"/>
              </a:ext>
            </a:extLst>
          </p:cNvPr>
          <p:cNvSpPr/>
          <p:nvPr/>
        </p:nvSpPr>
        <p:spPr>
          <a:xfrm>
            <a:off x="7087226" y="3917251"/>
            <a:ext cx="2888491" cy="714657"/>
          </a:xfrm>
          <a:prstGeom prst="rect">
            <a:avLst/>
          </a:prstGeom>
          <a:solidFill>
            <a:srgbClr val="0688FF">
              <a:hueOff val="0"/>
              <a:satOff val="0"/>
              <a:lumOff val="0"/>
              <a:alphaOff val="0"/>
            </a:srgbClr>
          </a:solidFill>
          <a:ln w="1905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Secure Component Platform: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Functionally and Security Certified</a:t>
            </a:r>
            <a:endParaRPr lang="en-IT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6162D-B2C3-3EEE-D6D9-B1ED05DEB56D}"/>
              </a:ext>
            </a:extLst>
          </p:cNvPr>
          <p:cNvSpPr/>
          <p:nvPr/>
        </p:nvSpPr>
        <p:spPr>
          <a:xfrm>
            <a:off x="2200596" y="1401865"/>
            <a:ext cx="4726825" cy="145994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7780" tIns="17780" rIns="17780" bIns="17780" numCol="1" spcCol="1270" anchor="t" anchorCtr="0">
            <a:no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2. Trusted Applications/Applets developed/ deployed by the ecosystem, to meet the specific requirements of a particular ECU or a customer solution</a:t>
            </a:r>
            <a:r>
              <a:rPr lang="en-IT" dirty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using standardized APIs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b="1" dirty="0">
                <a:solidFill>
                  <a:sysClr val="windowText" lastClr="000000"/>
                </a:solidFill>
              </a:rPr>
              <a:t>Example Standardized Primary Key Injection </a:t>
            </a:r>
            <a:endParaRPr lang="en-IT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4C7EA-5D03-1360-B614-BAE240B754DC}"/>
              </a:ext>
            </a:extLst>
          </p:cNvPr>
          <p:cNvSpPr/>
          <p:nvPr/>
        </p:nvSpPr>
        <p:spPr>
          <a:xfrm>
            <a:off x="2200596" y="3883799"/>
            <a:ext cx="4726825" cy="84582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/>
            <a:r>
              <a:rPr lang="fr-FR" dirty="0"/>
              <a:t>1. Platform: </a:t>
            </a:r>
            <a:r>
              <a:rPr lang="en-US" dirty="0"/>
              <a:t>Standardized APIs &amp; Management command, update, state-of-the-art crypto, crypto agility …</a:t>
            </a:r>
            <a:endParaRPr lang="en-IT" dirty="0"/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DE255837-D59F-9F8B-C065-28CBC2E952E1}"/>
              </a:ext>
            </a:extLst>
          </p:cNvPr>
          <p:cNvSpPr/>
          <p:nvPr/>
        </p:nvSpPr>
        <p:spPr>
          <a:xfrm>
            <a:off x="6064976" y="3270462"/>
            <a:ext cx="862445" cy="872805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9F69C4-1CAA-473F-6F9B-82C6B504280B}"/>
              </a:ext>
            </a:extLst>
          </p:cNvPr>
          <p:cNvGrpSpPr/>
          <p:nvPr/>
        </p:nvGrpSpPr>
        <p:grpSpPr>
          <a:xfrm>
            <a:off x="8089136" y="1495983"/>
            <a:ext cx="905553" cy="441219"/>
            <a:chOff x="234027" y="1490"/>
            <a:chExt cx="2386109" cy="143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940C280-2B2A-8564-65AE-3CB544269AA6}"/>
                </a:ext>
              </a:extLst>
            </p:cNvPr>
            <p:cNvSpPr/>
            <p:nvPr/>
          </p:nvSpPr>
          <p:spPr>
            <a:xfrm>
              <a:off x="234027" y="1490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36CABF-E0B5-D4EE-91E3-D29DD45661C5}"/>
                </a:ext>
              </a:extLst>
            </p:cNvPr>
            <p:cNvSpPr txBox="1"/>
            <p:nvPr/>
          </p:nvSpPr>
          <p:spPr>
            <a:xfrm>
              <a:off x="234027" y="1490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Sec Boot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B56923-3EEF-2F9C-7255-88373192C7E7}"/>
              </a:ext>
            </a:extLst>
          </p:cNvPr>
          <p:cNvGrpSpPr/>
          <p:nvPr/>
        </p:nvGrpSpPr>
        <p:grpSpPr>
          <a:xfrm>
            <a:off x="8089136" y="1999824"/>
            <a:ext cx="917585" cy="452798"/>
            <a:chOff x="2858747" y="-36081"/>
            <a:chExt cx="2417813" cy="146923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6F743D-9856-6A25-0CC0-B94D91776186}"/>
                </a:ext>
              </a:extLst>
            </p:cNvPr>
            <p:cNvSpPr/>
            <p:nvPr/>
          </p:nvSpPr>
          <p:spPr>
            <a:xfrm>
              <a:off x="2858747" y="1490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85968"/>
                <a:satOff val="0"/>
                <a:lumOff val="-2157"/>
                <a:alphaOff val="0"/>
              </a:schemeClr>
            </a:fillRef>
            <a:effectRef idx="0">
              <a:schemeClr val="accent2">
                <a:hueOff val="485968"/>
                <a:satOff val="0"/>
                <a:lumOff val="-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9F3132-FCE6-4384-4C99-50C2F49D2A4E}"/>
                </a:ext>
              </a:extLst>
            </p:cNvPr>
            <p:cNvSpPr txBox="1"/>
            <p:nvPr/>
          </p:nvSpPr>
          <p:spPr>
            <a:xfrm>
              <a:off x="2890450" y="-36081"/>
              <a:ext cx="2386110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ADAS</a:t>
              </a:r>
              <a:endParaRPr lang="en-IT" sz="12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43F3A7-F03F-1D9E-667A-7C9A69B26CBA}"/>
              </a:ext>
            </a:extLst>
          </p:cNvPr>
          <p:cNvGrpSpPr/>
          <p:nvPr/>
        </p:nvGrpSpPr>
        <p:grpSpPr>
          <a:xfrm>
            <a:off x="9131569" y="1523204"/>
            <a:ext cx="905553" cy="441219"/>
            <a:chOff x="5483467" y="1490"/>
            <a:chExt cx="2386109" cy="14316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09D18FD-6281-346E-8D38-8E01F8158503}"/>
                </a:ext>
              </a:extLst>
            </p:cNvPr>
            <p:cNvSpPr/>
            <p:nvPr/>
          </p:nvSpPr>
          <p:spPr>
            <a:xfrm>
              <a:off x="5483467" y="1490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71935"/>
                <a:satOff val="0"/>
                <a:lumOff val="-4314"/>
                <a:alphaOff val="0"/>
              </a:schemeClr>
            </a:fillRef>
            <a:effectRef idx="0">
              <a:schemeClr val="accent2">
                <a:hueOff val="971935"/>
                <a:satOff val="0"/>
                <a:lumOff val="-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B299A8-A520-A625-5B4C-F4994AF4E99E}"/>
                </a:ext>
              </a:extLst>
            </p:cNvPr>
            <p:cNvSpPr txBox="1"/>
            <p:nvPr/>
          </p:nvSpPr>
          <p:spPr>
            <a:xfrm>
              <a:off x="5483467" y="1490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ECU ID</a:t>
              </a:r>
              <a:endParaRPr lang="en-IT" sz="1200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0E9B9E-C464-6D40-3055-EB176C63C6B7}"/>
              </a:ext>
            </a:extLst>
          </p:cNvPr>
          <p:cNvGrpSpPr/>
          <p:nvPr/>
        </p:nvGrpSpPr>
        <p:grpSpPr>
          <a:xfrm>
            <a:off x="9131571" y="2042827"/>
            <a:ext cx="905553" cy="441219"/>
            <a:chOff x="8108188" y="1490"/>
            <a:chExt cx="2386109" cy="14316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9CD6CE9-A391-A937-0C00-CA47C29B0B9D}"/>
                </a:ext>
              </a:extLst>
            </p:cNvPr>
            <p:cNvSpPr/>
            <p:nvPr/>
          </p:nvSpPr>
          <p:spPr>
            <a:xfrm>
              <a:off x="8108188" y="1490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57903"/>
                <a:satOff val="0"/>
                <a:lumOff val="-6470"/>
                <a:alphaOff val="0"/>
              </a:schemeClr>
            </a:fillRef>
            <a:effectRef idx="0">
              <a:schemeClr val="accent2">
                <a:hueOff val="1457903"/>
                <a:satOff val="0"/>
                <a:lumOff val="-647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102978-DD0A-E8E1-DB4A-F8642CA803E8}"/>
                </a:ext>
              </a:extLst>
            </p:cNvPr>
            <p:cNvSpPr txBox="1"/>
            <p:nvPr/>
          </p:nvSpPr>
          <p:spPr>
            <a:xfrm>
              <a:off x="8108188" y="1490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FOTA/ SOTA</a:t>
              </a:r>
              <a:endParaRPr lang="en-IT" sz="12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874F30-F94E-D90B-2D9C-8F4D619757EA}"/>
              </a:ext>
            </a:extLst>
          </p:cNvPr>
          <p:cNvGrpSpPr/>
          <p:nvPr/>
        </p:nvGrpSpPr>
        <p:grpSpPr>
          <a:xfrm>
            <a:off x="6995785" y="2001550"/>
            <a:ext cx="905553" cy="441219"/>
            <a:chOff x="234027" y="1671767"/>
            <a:chExt cx="2386109" cy="14316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E98824-0DB5-B7C5-90E6-6A4B43DDA072}"/>
                </a:ext>
              </a:extLst>
            </p:cNvPr>
            <p:cNvSpPr/>
            <p:nvPr/>
          </p:nvSpPr>
          <p:spPr>
            <a:xfrm>
              <a:off x="234027" y="1671767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43871"/>
                <a:satOff val="0"/>
                <a:lumOff val="-8627"/>
                <a:alphaOff val="0"/>
              </a:schemeClr>
            </a:fillRef>
            <a:effectRef idx="0">
              <a:schemeClr val="accent2">
                <a:hueOff val="1943871"/>
                <a:satOff val="0"/>
                <a:lumOff val="-8627"/>
                <a:alphaOff val="0"/>
              </a:schemeClr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en-IT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58190E-2BF2-7B3F-40D5-353491092BD5}"/>
                </a:ext>
              </a:extLst>
            </p:cNvPr>
            <p:cNvSpPr txBox="1"/>
            <p:nvPr/>
          </p:nvSpPr>
          <p:spPr>
            <a:xfrm>
              <a:off x="234027" y="1671767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Key </a:t>
              </a:r>
            </a:p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Negotiation</a:t>
              </a:r>
              <a:endParaRPr lang="en-IT" sz="12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4D59A4-F9EE-2B07-16F2-2EDE860D52E5}"/>
              </a:ext>
            </a:extLst>
          </p:cNvPr>
          <p:cNvGrpSpPr/>
          <p:nvPr/>
        </p:nvGrpSpPr>
        <p:grpSpPr>
          <a:xfrm>
            <a:off x="8101168" y="3081252"/>
            <a:ext cx="905553" cy="441219"/>
            <a:chOff x="2858747" y="1671767"/>
            <a:chExt cx="2386109" cy="14316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69D667-C8C3-D1A2-4B6B-9549FEB80462}"/>
                </a:ext>
              </a:extLst>
            </p:cNvPr>
            <p:cNvSpPr/>
            <p:nvPr/>
          </p:nvSpPr>
          <p:spPr>
            <a:xfrm>
              <a:off x="2858747" y="1671767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429838"/>
                <a:satOff val="0"/>
                <a:lumOff val="-10784"/>
                <a:alphaOff val="0"/>
              </a:schemeClr>
            </a:fillRef>
            <a:effectRef idx="0">
              <a:schemeClr val="accent2">
                <a:hueOff val="2429838"/>
                <a:satOff val="0"/>
                <a:lumOff val="-10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3B641C-ADD2-B4C7-E840-FAADB03615C5}"/>
                </a:ext>
              </a:extLst>
            </p:cNvPr>
            <p:cNvSpPr txBox="1"/>
            <p:nvPr/>
          </p:nvSpPr>
          <p:spPr>
            <a:xfrm>
              <a:off x="2858747" y="1671767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err="1"/>
                <a:t>SecOC</a:t>
              </a:r>
              <a:endParaRPr lang="en-IT" sz="1200" kern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6496B6-EF5C-3E6E-20BE-C6F6D9481BD6}"/>
              </a:ext>
            </a:extLst>
          </p:cNvPr>
          <p:cNvGrpSpPr/>
          <p:nvPr/>
        </p:nvGrpSpPr>
        <p:grpSpPr>
          <a:xfrm>
            <a:off x="8089135" y="2552224"/>
            <a:ext cx="905553" cy="441219"/>
            <a:chOff x="5483467" y="1671767"/>
            <a:chExt cx="2386109" cy="14316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666CF8-787A-781A-41BA-A3C2C804AF1F}"/>
                </a:ext>
              </a:extLst>
            </p:cNvPr>
            <p:cNvSpPr/>
            <p:nvPr/>
          </p:nvSpPr>
          <p:spPr>
            <a:xfrm>
              <a:off x="5483467" y="1671767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915806"/>
                <a:satOff val="0"/>
                <a:lumOff val="-12941"/>
                <a:alphaOff val="0"/>
              </a:schemeClr>
            </a:fillRef>
            <a:effectRef idx="0">
              <a:schemeClr val="accent2">
                <a:hueOff val="2915806"/>
                <a:satOff val="0"/>
                <a:lumOff val="-129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0A76D5-BCAC-FA9E-C06B-E1F9AFB2B49E}"/>
                </a:ext>
              </a:extLst>
            </p:cNvPr>
            <p:cNvSpPr txBox="1"/>
            <p:nvPr/>
          </p:nvSpPr>
          <p:spPr>
            <a:xfrm>
              <a:off x="5483467" y="1671767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Auth </a:t>
              </a:r>
              <a:r>
                <a:rPr lang="en-GB" sz="1200" kern="1200" err="1"/>
                <a:t>Cmd</a:t>
              </a:r>
              <a:endParaRPr lang="en-IT" sz="1200" kern="12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EDCD73-7528-3208-86FB-0E858411B441}"/>
              </a:ext>
            </a:extLst>
          </p:cNvPr>
          <p:cNvGrpSpPr/>
          <p:nvPr/>
        </p:nvGrpSpPr>
        <p:grpSpPr>
          <a:xfrm>
            <a:off x="9131571" y="3067440"/>
            <a:ext cx="905553" cy="441219"/>
            <a:chOff x="8108188" y="1671767"/>
            <a:chExt cx="2386109" cy="143166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65856D-C093-4B84-ECAC-4B6BBCA98F39}"/>
                </a:ext>
              </a:extLst>
            </p:cNvPr>
            <p:cNvSpPr/>
            <p:nvPr/>
          </p:nvSpPr>
          <p:spPr>
            <a:xfrm>
              <a:off x="8108188" y="1671767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401774"/>
                <a:satOff val="0"/>
                <a:lumOff val="-15098"/>
                <a:alphaOff val="0"/>
              </a:schemeClr>
            </a:fillRef>
            <a:effectRef idx="0">
              <a:schemeClr val="accent2">
                <a:hueOff val="3401774"/>
                <a:satOff val="0"/>
                <a:lumOff val="-1509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B34081-2F14-DC9B-EE48-EED391A4A189}"/>
                </a:ext>
              </a:extLst>
            </p:cNvPr>
            <p:cNvSpPr txBox="1"/>
            <p:nvPr/>
          </p:nvSpPr>
          <p:spPr>
            <a:xfrm>
              <a:off x="8108188" y="1671767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MACsec</a:t>
              </a:r>
              <a:endParaRPr lang="en-IT" sz="1200" kern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FEB5B1-C77E-1EE3-B5F8-D4FC26F68BCF}"/>
              </a:ext>
            </a:extLst>
          </p:cNvPr>
          <p:cNvGrpSpPr/>
          <p:nvPr/>
        </p:nvGrpSpPr>
        <p:grpSpPr>
          <a:xfrm>
            <a:off x="6995786" y="2532571"/>
            <a:ext cx="905553" cy="441219"/>
            <a:chOff x="1546387" y="3342043"/>
            <a:chExt cx="2386109" cy="14316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4861D8-9A72-9857-B097-095D976A1D70}"/>
                </a:ext>
              </a:extLst>
            </p:cNvPr>
            <p:cNvSpPr/>
            <p:nvPr/>
          </p:nvSpPr>
          <p:spPr>
            <a:xfrm>
              <a:off x="1546387" y="3342043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87742"/>
                <a:satOff val="0"/>
                <a:lumOff val="-17254"/>
                <a:alphaOff val="0"/>
              </a:schemeClr>
            </a:fillRef>
            <a:effectRef idx="0">
              <a:schemeClr val="accent2">
                <a:hueOff val="3887742"/>
                <a:satOff val="0"/>
                <a:lumOff val="-172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5AB0B0-0A36-659A-6B81-6A422255682B}"/>
                </a:ext>
              </a:extLst>
            </p:cNvPr>
            <p:cNvSpPr txBox="1"/>
            <p:nvPr/>
          </p:nvSpPr>
          <p:spPr>
            <a:xfrm>
              <a:off x="1546387" y="3342043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Sec Logging</a:t>
              </a:r>
              <a:endParaRPr lang="en-IT" sz="12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233EAD-62D9-A866-3344-598940C571BB}"/>
              </a:ext>
            </a:extLst>
          </p:cNvPr>
          <p:cNvGrpSpPr/>
          <p:nvPr/>
        </p:nvGrpSpPr>
        <p:grpSpPr>
          <a:xfrm>
            <a:off x="6995787" y="3074547"/>
            <a:ext cx="905553" cy="441219"/>
            <a:chOff x="4171107" y="3342043"/>
            <a:chExt cx="2386109" cy="14316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E23BB0-1F6A-12B9-A06E-9BC50AF896B7}"/>
                </a:ext>
              </a:extLst>
            </p:cNvPr>
            <p:cNvSpPr/>
            <p:nvPr/>
          </p:nvSpPr>
          <p:spPr>
            <a:xfrm>
              <a:off x="4171107" y="3342043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373709"/>
                <a:satOff val="0"/>
                <a:lumOff val="-19411"/>
                <a:alphaOff val="0"/>
              </a:schemeClr>
            </a:fillRef>
            <a:effectRef idx="0">
              <a:schemeClr val="accent2">
                <a:hueOff val="4373709"/>
                <a:satOff val="0"/>
                <a:lumOff val="-1941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B11CD1-BA7C-8848-94D4-A3422B2DC2CA}"/>
                </a:ext>
              </a:extLst>
            </p:cNvPr>
            <p:cNvSpPr txBox="1"/>
            <p:nvPr/>
          </p:nvSpPr>
          <p:spPr>
            <a:xfrm>
              <a:off x="4171107" y="3342043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Firewall</a:t>
              </a:r>
              <a:endParaRPr lang="en-IT" sz="12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EA8B42-B2E2-D70C-140A-F12E67FCF882}"/>
              </a:ext>
            </a:extLst>
          </p:cNvPr>
          <p:cNvGrpSpPr/>
          <p:nvPr/>
        </p:nvGrpSpPr>
        <p:grpSpPr>
          <a:xfrm>
            <a:off x="9131573" y="2554979"/>
            <a:ext cx="905553" cy="441219"/>
            <a:chOff x="6795828" y="3342043"/>
            <a:chExt cx="2386109" cy="14316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7CC001-2650-7BA6-E84C-644A51D93C8A}"/>
                </a:ext>
              </a:extLst>
            </p:cNvPr>
            <p:cNvSpPr/>
            <p:nvPr/>
          </p:nvSpPr>
          <p:spPr>
            <a:xfrm>
              <a:off x="6795828" y="3342043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859677"/>
                <a:satOff val="0"/>
                <a:lumOff val="-21568"/>
                <a:alphaOff val="0"/>
              </a:schemeClr>
            </a:fillRef>
            <a:effectRef idx="0">
              <a:schemeClr val="accent2">
                <a:hueOff val="4859677"/>
                <a:satOff val="0"/>
                <a:lumOff val="-2156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F247C7-D7AE-C0BE-7514-FB76D7A31A72}"/>
                </a:ext>
              </a:extLst>
            </p:cNvPr>
            <p:cNvSpPr txBox="1"/>
            <p:nvPr/>
          </p:nvSpPr>
          <p:spPr>
            <a:xfrm>
              <a:off x="6795828" y="3342043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Payment</a:t>
              </a:r>
              <a:endParaRPr lang="en-IT" sz="1200" kern="1200"/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E5BF41E-7DCB-C581-FBC7-3295A50338BB}"/>
              </a:ext>
            </a:extLst>
          </p:cNvPr>
          <p:cNvSpPr/>
          <p:nvPr/>
        </p:nvSpPr>
        <p:spPr>
          <a:xfrm>
            <a:off x="5006541" y="4719525"/>
            <a:ext cx="4969176" cy="3445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solidFill>
                  <a:schemeClr val="tx1"/>
                </a:solidFill>
              </a:rPr>
              <a:t>Hardware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3E4DD7-D64F-864C-4DDD-C9BF42BD0282}"/>
              </a:ext>
            </a:extLst>
          </p:cNvPr>
          <p:cNvGrpSpPr/>
          <p:nvPr/>
        </p:nvGrpSpPr>
        <p:grpSpPr>
          <a:xfrm>
            <a:off x="6995786" y="1488262"/>
            <a:ext cx="905553" cy="441219"/>
            <a:chOff x="234027" y="1671767"/>
            <a:chExt cx="2386109" cy="143166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5D34A3-F84A-D907-E097-EA24EF2005EB}"/>
                </a:ext>
              </a:extLst>
            </p:cNvPr>
            <p:cNvSpPr/>
            <p:nvPr/>
          </p:nvSpPr>
          <p:spPr>
            <a:xfrm>
              <a:off x="234027" y="1671767"/>
              <a:ext cx="2386109" cy="14316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43871"/>
                <a:satOff val="0"/>
                <a:lumOff val="-8627"/>
                <a:alphaOff val="0"/>
              </a:schemeClr>
            </a:fillRef>
            <a:effectRef idx="0">
              <a:schemeClr val="accent2">
                <a:hueOff val="1943871"/>
                <a:satOff val="0"/>
                <a:lumOff val="-862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 sz="12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08074C-AC37-8E21-76C4-C05F32429EF6}"/>
                </a:ext>
              </a:extLst>
            </p:cNvPr>
            <p:cNvSpPr txBox="1"/>
            <p:nvPr/>
          </p:nvSpPr>
          <p:spPr>
            <a:xfrm>
              <a:off x="234027" y="1671767"/>
              <a:ext cx="2386109" cy="143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/>
                <a:t>SIM</a:t>
              </a:r>
              <a:endParaRPr lang="en-IT" sz="1200" kern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4304CE-F052-AFF0-9D4B-C8A02767DF88}"/>
              </a:ext>
            </a:extLst>
          </p:cNvPr>
          <p:cNvSpPr txBox="1"/>
          <p:nvPr/>
        </p:nvSpPr>
        <p:spPr>
          <a:xfrm>
            <a:off x="7029450" y="-5143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782F64-EB4A-CFC5-CBD1-8FAB3D2A28FC}"/>
              </a:ext>
            </a:extLst>
          </p:cNvPr>
          <p:cNvSpPr txBox="1"/>
          <p:nvPr/>
        </p:nvSpPr>
        <p:spPr>
          <a:xfrm>
            <a:off x="6800850" y="-12573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42EFE0-1247-52EB-FBE4-0B1BF7DA49DE}"/>
              </a:ext>
            </a:extLst>
          </p:cNvPr>
          <p:cNvSpPr txBox="1"/>
          <p:nvPr/>
        </p:nvSpPr>
        <p:spPr>
          <a:xfrm>
            <a:off x="6572250" y="-5905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33D517-8DD6-30F9-8920-25224342AF59}"/>
              </a:ext>
            </a:extLst>
          </p:cNvPr>
          <p:cNvSpPr/>
          <p:nvPr/>
        </p:nvSpPr>
        <p:spPr>
          <a:xfrm>
            <a:off x="697054" y="1083092"/>
            <a:ext cx="11050445" cy="418506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47" name="Graphic 46" descr="Lock with solid fill">
            <a:extLst>
              <a:ext uri="{FF2B5EF4-FFF2-40B4-BE49-F238E27FC236}">
                <a16:creationId xmlns:a16="http://schemas.microsoft.com/office/drawing/2014/main" id="{080FBA20-A6CA-B069-79C7-F05493433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4206" y="1433115"/>
            <a:ext cx="1253293" cy="125329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5443CA2-EE1A-BB40-6B72-E82403141641}"/>
              </a:ext>
            </a:extLst>
          </p:cNvPr>
          <p:cNvSpPr/>
          <p:nvPr/>
        </p:nvSpPr>
        <p:spPr>
          <a:xfrm>
            <a:off x="3022396" y="5287671"/>
            <a:ext cx="1829004" cy="15874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888" r="788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47460B-1CA9-EA2E-7151-99F1D929CD68}"/>
              </a:ext>
            </a:extLst>
          </p:cNvPr>
          <p:cNvGrpSpPr/>
          <p:nvPr/>
        </p:nvGrpSpPr>
        <p:grpSpPr>
          <a:xfrm>
            <a:off x="697054" y="5693254"/>
            <a:ext cx="2511325" cy="502265"/>
            <a:chOff x="4003" y="579536"/>
            <a:chExt cx="2511325" cy="50226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A4D62EC-4099-4439-516E-82DFC6742D59}"/>
                </a:ext>
              </a:extLst>
            </p:cNvPr>
            <p:cNvSpPr/>
            <p:nvPr/>
          </p:nvSpPr>
          <p:spPr>
            <a:xfrm>
              <a:off x="4003" y="579536"/>
              <a:ext cx="2511325" cy="50226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3B1FDB5-E516-186D-11E3-CBDFC0ED96DC}"/>
                </a:ext>
              </a:extLst>
            </p:cNvPr>
            <p:cNvSpPr txBox="1"/>
            <p:nvPr/>
          </p:nvSpPr>
          <p:spPr>
            <a:xfrm>
              <a:off x="4003" y="579536"/>
              <a:ext cx="2511325" cy="502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chemeClr val="bg1"/>
                  </a:solidFill>
                </a:rPr>
                <a:t>Secure Element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DEB75CA-4237-D430-51D5-7085874C80F7}"/>
              </a:ext>
            </a:extLst>
          </p:cNvPr>
          <p:cNvSpPr/>
          <p:nvPr/>
        </p:nvSpPr>
        <p:spPr>
          <a:xfrm>
            <a:off x="6743496" y="5208166"/>
            <a:ext cx="2076302" cy="192257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886" b="4886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365574"/>
              <a:satOff val="2039"/>
              <a:lumOff val="1649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6C2763-3F9F-45E4-65E1-F64B8D6CA1AA}"/>
              </a:ext>
            </a:extLst>
          </p:cNvPr>
          <p:cNvGrpSpPr/>
          <p:nvPr/>
        </p:nvGrpSpPr>
        <p:grpSpPr>
          <a:xfrm>
            <a:off x="9028802" y="5693254"/>
            <a:ext cx="2511325" cy="502265"/>
            <a:chOff x="2848818" y="579536"/>
            <a:chExt cx="2511325" cy="50226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F4DC5F-7CA8-0086-E3D3-091828B52CDC}"/>
                </a:ext>
              </a:extLst>
            </p:cNvPr>
            <p:cNvSpPr/>
            <p:nvPr/>
          </p:nvSpPr>
          <p:spPr>
            <a:xfrm>
              <a:off x="2848818" y="579536"/>
              <a:ext cx="2511325" cy="50226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365574"/>
                <a:satOff val="2039"/>
                <a:lumOff val="16494"/>
                <a:alphaOff val="0"/>
              </a:schemeClr>
            </a:lnRef>
            <a:fillRef idx="1">
              <a:schemeClr val="accent2">
                <a:shade val="80000"/>
                <a:hueOff val="365574"/>
                <a:satOff val="2039"/>
                <a:lumOff val="16494"/>
                <a:alphaOff val="0"/>
              </a:schemeClr>
            </a:fillRef>
            <a:effectRef idx="0">
              <a:schemeClr val="accent2">
                <a:shade val="80000"/>
                <a:hueOff val="365574"/>
                <a:satOff val="2039"/>
                <a:lumOff val="164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842DEE-D443-0ED9-1E72-D32A9C0045B5}"/>
                </a:ext>
              </a:extLst>
            </p:cNvPr>
            <p:cNvSpPr txBox="1"/>
            <p:nvPr/>
          </p:nvSpPr>
          <p:spPr>
            <a:xfrm>
              <a:off x="2848818" y="579536"/>
              <a:ext cx="2511325" cy="502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bg1"/>
                  </a:solidFill>
                </a:rPr>
                <a:t>Trusted Execution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64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352649B-7B5C-DDA3-EF12-C52235A129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838" y="1360488"/>
          <a:ext cx="10728325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0F461A1-CEFE-BEB6-373F-D6E4DFA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GlobalPlatform Provides Future Proofing of Security Services &amp; Adds Flexibility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588C9-C8D0-C4FD-9315-68BE0EB36F9A}"/>
              </a:ext>
            </a:extLst>
          </p:cNvPr>
          <p:cNvSpPr txBox="1"/>
          <p:nvPr/>
        </p:nvSpPr>
        <p:spPr>
          <a:xfrm>
            <a:off x="731836" y="1640961"/>
            <a:ext cx="1086798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IT">
                <a:solidFill>
                  <a:schemeClr val="bg1"/>
                </a:solidFill>
              </a:rPr>
              <a:t>Unlike traditional automotive HSMs/SHEs, GlobalPlatform offers standard requirements, common APIs, testing suites, and certification of compliance with specifications on security robustness and interoperability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FA3F4-F419-0962-84E8-FD164CD3A008}"/>
              </a:ext>
            </a:extLst>
          </p:cNvPr>
          <p:cNvSpPr txBox="1"/>
          <p:nvPr/>
        </p:nvSpPr>
        <p:spPr>
          <a:xfrm>
            <a:off x="1378038" y="5422006"/>
            <a:ext cx="9530367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IT">
                <a:solidFill>
                  <a:schemeClr val="bg1"/>
                </a:solidFill>
              </a:rPr>
              <a:t>Possibility of reuse, incremental developments across ECU evolution (without having to start over from scratch each time for every new ECU project)</a:t>
            </a:r>
          </a:p>
        </p:txBody>
      </p:sp>
    </p:spTree>
    <p:extLst>
      <p:ext uri="{BB962C8B-B14F-4D97-AF65-F5344CB8AC3E}">
        <p14:creationId xmlns:p14="http://schemas.microsoft.com/office/powerpoint/2010/main" val="381147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ADB6D333-7B37-1311-035C-63BA56C76A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6769" y="562769"/>
          <a:ext cx="11154464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63AC2F5-DEDD-E4CE-7FA9-24022EAC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39" y="308720"/>
            <a:ext cx="10728325" cy="1289699"/>
          </a:xfrm>
          <a:noFill/>
        </p:spPr>
        <p:txBody>
          <a:bodyPr/>
          <a:lstStyle/>
          <a:p>
            <a:pPr algn="ctr"/>
            <a:r>
              <a:rPr lang="en-GB"/>
              <a:t>GlobalPlatform</a:t>
            </a:r>
            <a:br>
              <a:rPr lang="en-GB"/>
            </a:br>
            <a:br>
              <a:rPr lang="en-GB"/>
            </a:br>
            <a:r>
              <a:rPr lang="en-GB" sz="2400" b="0" i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THE standard for managing applications on </a:t>
            </a:r>
            <a:br>
              <a:rPr lang="en-GB" sz="2400" b="0" i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GB" sz="2400" b="0" i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secure chip technology, with over 25 years of experience</a:t>
            </a:r>
            <a:endParaRPr lang="en-GB" b="0" i="1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B6A07-22E9-EC86-93C8-25A3DCDD5D4F}"/>
              </a:ext>
            </a:extLst>
          </p:cNvPr>
          <p:cNvSpPr txBox="1"/>
          <p:nvPr/>
        </p:nvSpPr>
        <p:spPr>
          <a:xfrm>
            <a:off x="139485" y="6133522"/>
            <a:ext cx="11800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T" sz="1200">
              <a:solidFill>
                <a:schemeClr val="bg1"/>
              </a:solidFill>
            </a:endParaRPr>
          </a:p>
          <a:p>
            <a:pPr algn="ctr"/>
            <a:r>
              <a:rPr lang="en-GB" sz="18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GlobalPlatform Specifications:  Royalty Free Use: </a:t>
            </a:r>
            <a:r>
              <a:rPr lang="en-GB" sz="18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https://github.com/globalplatform/tps-api-reference-implement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https://globalplatform.org/specs-library/</a:t>
            </a:r>
            <a:endParaRPr lang="en-IT" sz="18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flag with a star&#10;&#10;Description automatically generated">
            <a:extLst>
              <a:ext uri="{FF2B5EF4-FFF2-40B4-BE49-F238E27FC236}">
                <a16:creationId xmlns:a16="http://schemas.microsoft.com/office/drawing/2014/main" id="{45CA6D8A-77C8-E292-CDCC-9F52E6439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673" y="5593389"/>
            <a:ext cx="730800" cy="485422"/>
          </a:xfrm>
          <a:prstGeom prst="rect">
            <a:avLst/>
          </a:prstGeom>
        </p:spPr>
      </p:pic>
      <p:pic>
        <p:nvPicPr>
          <p:cNvPr id="5" name="Picture 4" descr="A flag with yellow stars in a circle&#10;&#10;Description automatically generated">
            <a:extLst>
              <a:ext uri="{FF2B5EF4-FFF2-40B4-BE49-F238E27FC236}">
                <a16:creationId xmlns:a16="http://schemas.microsoft.com/office/drawing/2014/main" id="{DCD43C87-E153-9433-BD7C-1EF7BAF9A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116" y="5612186"/>
            <a:ext cx="569212" cy="485423"/>
          </a:xfrm>
          <a:prstGeom prst="rect">
            <a:avLst/>
          </a:prstGeom>
        </p:spPr>
      </p:pic>
      <p:pic>
        <p:nvPicPr>
          <p:cNvPr id="6" name="Picture 5" descr="A flag with stars on it&#10;&#10;Description automatically generated">
            <a:extLst>
              <a:ext uri="{FF2B5EF4-FFF2-40B4-BE49-F238E27FC236}">
                <a16:creationId xmlns:a16="http://schemas.microsoft.com/office/drawing/2014/main" id="{F55947BB-C495-A4CE-BEDF-791633A808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6490" y="5664062"/>
            <a:ext cx="730354" cy="381669"/>
          </a:xfrm>
          <a:prstGeom prst="rect">
            <a:avLst/>
          </a:prstGeom>
        </p:spPr>
      </p:pic>
      <p:pic>
        <p:nvPicPr>
          <p:cNvPr id="8" name="Picture 7" descr="A red circle with white background&#10;&#10;Description automatically generated">
            <a:extLst>
              <a:ext uri="{FF2B5EF4-FFF2-40B4-BE49-F238E27FC236}">
                <a16:creationId xmlns:a16="http://schemas.microsoft.com/office/drawing/2014/main" id="{61829FAF-54DB-E9AD-2E1D-376B08C2B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0600" y="5587820"/>
            <a:ext cx="730800" cy="485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A22C8E-ADE5-8D41-F83D-94AB33E44361}"/>
              </a:ext>
            </a:extLst>
          </p:cNvPr>
          <p:cNvSpPr txBox="1"/>
          <p:nvPr/>
        </p:nvSpPr>
        <p:spPr>
          <a:xfrm>
            <a:off x="1243012" y="4600575"/>
            <a:ext cx="9501187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Mass Market deployment of industries has required: agreed functionality for transactions and transparent robust security to create trust among competitors and in the overall ecosystem</a:t>
            </a:r>
          </a:p>
        </p:txBody>
      </p:sp>
    </p:spTree>
    <p:extLst>
      <p:ext uri="{BB962C8B-B14F-4D97-AF65-F5344CB8AC3E}">
        <p14:creationId xmlns:p14="http://schemas.microsoft.com/office/powerpoint/2010/main" val="49682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80A7-55AD-3BAF-B0A1-CB2CD68D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3166-F4B9-E405-B5A5-12BF08FBE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Trends of Automotive Threats/Attacks</a:t>
            </a:r>
            <a:endParaRPr lang="en-US" sz="66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58FE460-C34F-6B73-EF12-CE017FB59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May 2025</a:t>
            </a:r>
          </a:p>
          <a:p>
            <a:endParaRPr lang="en-US" sz="2000" dirty="0"/>
          </a:p>
          <a:p>
            <a:r>
              <a:rPr lang="en-US" sz="2000" dirty="0"/>
              <a:t>Dennis Kengo OKA, IAV Co. Ltd.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968458-664D-6F1C-7A94-42861453A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AA64B-C1E9-8004-72DF-EB063C92A1F0}"/>
              </a:ext>
            </a:extLst>
          </p:cNvPr>
          <p:cNvSpPr txBox="1"/>
          <p:nvPr/>
        </p:nvSpPr>
        <p:spPr>
          <a:xfrm>
            <a:off x="11248465" y="66764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71D069-4A14-78DB-0A0A-21A5B7E99E49}"/>
              </a:ext>
            </a:extLst>
          </p:cNvPr>
          <p:cNvGrpSpPr/>
          <p:nvPr/>
        </p:nvGrpSpPr>
        <p:grpSpPr>
          <a:xfrm>
            <a:off x="9048400" y="302274"/>
            <a:ext cx="2742492" cy="2683014"/>
            <a:chOff x="4740274" y="1309047"/>
            <a:chExt cx="5323682" cy="5208224"/>
          </a:xfrm>
        </p:grpSpPr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C229A6A1-4E50-1D2D-F361-28883B87113D}"/>
                </a:ext>
              </a:extLst>
            </p:cNvPr>
            <p:cNvSpPr/>
            <p:nvPr/>
          </p:nvSpPr>
          <p:spPr>
            <a:xfrm flipH="1">
              <a:off x="6021388" y="2704478"/>
              <a:ext cx="2885359" cy="2271756"/>
            </a:xfrm>
            <a:custGeom>
              <a:avLst/>
              <a:gdLst>
                <a:gd name="connsiteX0" fmla="*/ 1442680 w 2885359"/>
                <a:gd name="connsiteY0" fmla="*/ 1047096 h 2271756"/>
                <a:gd name="connsiteX1" fmla="*/ 2320048 w 2885359"/>
                <a:gd name="connsiteY1" fmla="*/ 1047422 h 2271756"/>
                <a:gd name="connsiteX2" fmla="*/ 2690191 w 2885359"/>
                <a:gd name="connsiteY2" fmla="*/ 1360574 h 2271756"/>
                <a:gd name="connsiteX3" fmla="*/ 2693366 w 2885359"/>
                <a:gd name="connsiteY3" fmla="*/ 1986316 h 2271756"/>
                <a:gd name="connsiteX4" fmla="*/ 2597903 w 2885359"/>
                <a:gd name="connsiteY4" fmla="*/ 2081779 h 2271756"/>
                <a:gd name="connsiteX5" fmla="*/ 2216884 w 2885359"/>
                <a:gd name="connsiteY5" fmla="*/ 2081779 h 2271756"/>
                <a:gd name="connsiteX6" fmla="*/ 2121421 w 2885359"/>
                <a:gd name="connsiteY6" fmla="*/ 1986316 h 2271756"/>
                <a:gd name="connsiteX7" fmla="*/ 2121421 w 2885359"/>
                <a:gd name="connsiteY7" fmla="*/ 1944688 h 2271756"/>
                <a:gd name="connsiteX8" fmla="*/ 2121421 w 2885359"/>
                <a:gd name="connsiteY8" fmla="*/ 1889672 h 2271756"/>
                <a:gd name="connsiteX9" fmla="*/ 1928017 w 2885359"/>
                <a:gd name="connsiteY9" fmla="*/ 1732255 h 2271756"/>
                <a:gd name="connsiteX10" fmla="*/ 1928017 w 2885359"/>
                <a:gd name="connsiteY10" fmla="*/ 1732256 h 2271756"/>
                <a:gd name="connsiteX11" fmla="*/ 1753472 w 2885359"/>
                <a:gd name="connsiteY11" fmla="*/ 1732256 h 2271756"/>
                <a:gd name="connsiteX12" fmla="*/ 1150580 w 2885359"/>
                <a:gd name="connsiteY12" fmla="*/ 1732256 h 2271756"/>
                <a:gd name="connsiteX13" fmla="*/ 957342 w 2885359"/>
                <a:gd name="connsiteY13" fmla="*/ 1732256 h 2271756"/>
                <a:gd name="connsiteX14" fmla="*/ 957342 w 2885359"/>
                <a:gd name="connsiteY14" fmla="*/ 1732255 h 2271756"/>
                <a:gd name="connsiteX15" fmla="*/ 763938 w 2885359"/>
                <a:gd name="connsiteY15" fmla="*/ 1889672 h 2271756"/>
                <a:gd name="connsiteX16" fmla="*/ 763938 w 2885359"/>
                <a:gd name="connsiteY16" fmla="*/ 1944688 h 2271756"/>
                <a:gd name="connsiteX17" fmla="*/ 763938 w 2885359"/>
                <a:gd name="connsiteY17" fmla="*/ 1986316 h 2271756"/>
                <a:gd name="connsiteX18" fmla="*/ 668475 w 2885359"/>
                <a:gd name="connsiteY18" fmla="*/ 2081779 h 2271756"/>
                <a:gd name="connsiteX19" fmla="*/ 287456 w 2885359"/>
                <a:gd name="connsiteY19" fmla="*/ 2081779 h 2271756"/>
                <a:gd name="connsiteX20" fmla="*/ 191993 w 2885359"/>
                <a:gd name="connsiteY20" fmla="*/ 1986316 h 2271756"/>
                <a:gd name="connsiteX21" fmla="*/ 195168 w 2885359"/>
                <a:gd name="connsiteY21" fmla="*/ 1360574 h 2271756"/>
                <a:gd name="connsiteX22" fmla="*/ 565311 w 2885359"/>
                <a:gd name="connsiteY22" fmla="*/ 1047422 h 2271756"/>
                <a:gd name="connsiteX23" fmla="*/ 2050848 w 2885359"/>
                <a:gd name="connsiteY23" fmla="*/ 196056 h 2271756"/>
                <a:gd name="connsiteX24" fmla="*/ 2246205 w 2885359"/>
                <a:gd name="connsiteY24" fmla="*/ 396081 h 2271756"/>
                <a:gd name="connsiteX25" fmla="*/ 2341184 w 2885359"/>
                <a:gd name="connsiteY25" fmla="*/ 861443 h 2271756"/>
                <a:gd name="connsiteX26" fmla="*/ 2312987 w 2885359"/>
                <a:gd name="connsiteY26" fmla="*/ 859632 h 2271756"/>
                <a:gd name="connsiteX27" fmla="*/ 1442680 w 2885359"/>
                <a:gd name="connsiteY27" fmla="*/ 861886 h 2271756"/>
                <a:gd name="connsiteX28" fmla="*/ 572372 w 2885359"/>
                <a:gd name="connsiteY28" fmla="*/ 859632 h 2271756"/>
                <a:gd name="connsiteX29" fmla="*/ 552014 w 2885359"/>
                <a:gd name="connsiteY29" fmla="*/ 860940 h 2271756"/>
                <a:gd name="connsiteX30" fmla="*/ 646890 w 2885359"/>
                <a:gd name="connsiteY30" fmla="*/ 396081 h 2271756"/>
                <a:gd name="connsiteX31" fmla="*/ 842247 w 2885359"/>
                <a:gd name="connsiteY31" fmla="*/ 196056 h 2271756"/>
                <a:gd name="connsiteX32" fmla="*/ 1015284 w 2885359"/>
                <a:gd name="connsiteY32" fmla="*/ 196056 h 2271756"/>
                <a:gd name="connsiteX33" fmla="*/ 1829355 w 2885359"/>
                <a:gd name="connsiteY33" fmla="*/ 196056 h 2271756"/>
                <a:gd name="connsiteX34" fmla="*/ 1995020 w 2885359"/>
                <a:gd name="connsiteY34" fmla="*/ 0 h 2271756"/>
                <a:gd name="connsiteX35" fmla="*/ 1446575 w 2885359"/>
                <a:gd name="connsiteY35" fmla="*/ 2881 h 2271756"/>
                <a:gd name="connsiteX36" fmla="*/ 898075 w 2885359"/>
                <a:gd name="connsiteY36" fmla="*/ 0 h 2271756"/>
                <a:gd name="connsiteX37" fmla="*/ 488470 w 2885359"/>
                <a:gd name="connsiteY37" fmla="*/ 289859 h 2271756"/>
                <a:gd name="connsiteX38" fmla="*/ 375807 w 2885359"/>
                <a:gd name="connsiteY38" fmla="*/ 798671 h 2271756"/>
                <a:gd name="connsiteX39" fmla="*/ 126891 w 2885359"/>
                <a:gd name="connsiteY39" fmla="*/ 686979 h 2271756"/>
                <a:gd name="connsiteX40" fmla="*/ 15165 w 2885359"/>
                <a:gd name="connsiteY40" fmla="*/ 729494 h 2271756"/>
                <a:gd name="connsiteX41" fmla="*/ 57680 w 2885359"/>
                <a:gd name="connsiteY41" fmla="*/ 841220 h 2271756"/>
                <a:gd name="connsiteX42" fmla="*/ 264876 w 2885359"/>
                <a:gd name="connsiteY42" fmla="*/ 934192 h 2271756"/>
                <a:gd name="connsiteX43" fmla="*/ 252636 w 2885359"/>
                <a:gd name="connsiteY43" fmla="*/ 940487 h 2271756"/>
                <a:gd name="connsiteX44" fmla="*/ 0 w 2885359"/>
                <a:gd name="connsiteY44" fmla="*/ 1479123 h 2271756"/>
                <a:gd name="connsiteX45" fmla="*/ 6350 w 2885359"/>
                <a:gd name="connsiteY45" fmla="*/ 1961733 h 2271756"/>
                <a:gd name="connsiteX46" fmla="*/ 316373 w 2885359"/>
                <a:gd name="connsiteY46" fmla="*/ 2271756 h 2271756"/>
                <a:gd name="connsiteX47" fmla="*/ 647319 w 2885359"/>
                <a:gd name="connsiteY47" fmla="*/ 2271756 h 2271756"/>
                <a:gd name="connsiteX48" fmla="*/ 957342 w 2885359"/>
                <a:gd name="connsiteY48" fmla="*/ 1961733 h 2271756"/>
                <a:gd name="connsiteX49" fmla="*/ 957342 w 2885359"/>
                <a:gd name="connsiteY49" fmla="*/ 1944688 h 2271756"/>
                <a:gd name="connsiteX50" fmla="*/ 957342 w 2885359"/>
                <a:gd name="connsiteY50" fmla="*/ 1889672 h 2271756"/>
                <a:gd name="connsiteX51" fmla="*/ 1150580 w 2885359"/>
                <a:gd name="connsiteY51" fmla="*/ 1889672 h 2271756"/>
                <a:gd name="connsiteX52" fmla="*/ 1753472 w 2885359"/>
                <a:gd name="connsiteY52" fmla="*/ 1889672 h 2271756"/>
                <a:gd name="connsiteX53" fmla="*/ 1928017 w 2885359"/>
                <a:gd name="connsiteY53" fmla="*/ 1889672 h 2271756"/>
                <a:gd name="connsiteX54" fmla="*/ 1928017 w 2885359"/>
                <a:gd name="connsiteY54" fmla="*/ 1944688 h 2271756"/>
                <a:gd name="connsiteX55" fmla="*/ 1928017 w 2885359"/>
                <a:gd name="connsiteY55" fmla="*/ 1961733 h 2271756"/>
                <a:gd name="connsiteX56" fmla="*/ 2238040 w 2885359"/>
                <a:gd name="connsiteY56" fmla="*/ 2271756 h 2271756"/>
                <a:gd name="connsiteX57" fmla="*/ 2568986 w 2885359"/>
                <a:gd name="connsiteY57" fmla="*/ 2271756 h 2271756"/>
                <a:gd name="connsiteX58" fmla="*/ 2879009 w 2885359"/>
                <a:gd name="connsiteY58" fmla="*/ 1961733 h 2271756"/>
                <a:gd name="connsiteX59" fmla="*/ 2885359 w 2885359"/>
                <a:gd name="connsiteY59" fmla="*/ 1479123 h 2271756"/>
                <a:gd name="connsiteX60" fmla="*/ 2632723 w 2885359"/>
                <a:gd name="connsiteY60" fmla="*/ 940487 h 2271756"/>
                <a:gd name="connsiteX61" fmla="*/ 2624088 w 2885359"/>
                <a:gd name="connsiteY61" fmla="*/ 936046 h 2271756"/>
                <a:gd name="connsiteX62" fmla="*/ 2835415 w 2885359"/>
                <a:gd name="connsiteY62" fmla="*/ 841220 h 2271756"/>
                <a:gd name="connsiteX63" fmla="*/ 2877930 w 2885359"/>
                <a:gd name="connsiteY63" fmla="*/ 729494 h 2271756"/>
                <a:gd name="connsiteX64" fmla="*/ 2766204 w 2885359"/>
                <a:gd name="connsiteY64" fmla="*/ 686979 h 2271756"/>
                <a:gd name="connsiteX65" fmla="*/ 2517288 w 2885359"/>
                <a:gd name="connsiteY65" fmla="*/ 798671 h 2271756"/>
                <a:gd name="connsiteX66" fmla="*/ 2404625 w 2885359"/>
                <a:gd name="connsiteY66" fmla="*/ 289859 h 2271756"/>
                <a:gd name="connsiteX67" fmla="*/ 1995020 w 2885359"/>
                <a:gd name="connsiteY67" fmla="*/ 0 h 227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85359" h="2271756">
                  <a:moveTo>
                    <a:pt x="1442680" y="1047096"/>
                  </a:moveTo>
                  <a:lnTo>
                    <a:pt x="2320048" y="1047422"/>
                  </a:lnTo>
                  <a:cubicBezTo>
                    <a:pt x="2646629" y="1051264"/>
                    <a:pt x="2687460" y="1296407"/>
                    <a:pt x="2690191" y="1360574"/>
                  </a:cubicBezTo>
                  <a:cubicBezTo>
                    <a:pt x="2690191" y="1763888"/>
                    <a:pt x="2693366" y="1583002"/>
                    <a:pt x="2693366" y="1986316"/>
                  </a:cubicBezTo>
                  <a:cubicBezTo>
                    <a:pt x="2693366" y="2039039"/>
                    <a:pt x="2650626" y="2081779"/>
                    <a:pt x="2597903" y="2081779"/>
                  </a:cubicBezTo>
                  <a:lnTo>
                    <a:pt x="2216884" y="2081779"/>
                  </a:lnTo>
                  <a:cubicBezTo>
                    <a:pt x="2164161" y="2081779"/>
                    <a:pt x="2121421" y="2039039"/>
                    <a:pt x="2121421" y="1986316"/>
                  </a:cubicBezTo>
                  <a:lnTo>
                    <a:pt x="2121421" y="1944688"/>
                  </a:lnTo>
                  <a:lnTo>
                    <a:pt x="2121421" y="1889672"/>
                  </a:lnTo>
                  <a:cubicBezTo>
                    <a:pt x="2120937" y="1739966"/>
                    <a:pt x="2153926" y="1726741"/>
                    <a:pt x="1928017" y="1732255"/>
                  </a:cubicBezTo>
                  <a:lnTo>
                    <a:pt x="1928017" y="1732256"/>
                  </a:lnTo>
                  <a:lnTo>
                    <a:pt x="1753472" y="1732256"/>
                  </a:lnTo>
                  <a:lnTo>
                    <a:pt x="1150580" y="1732256"/>
                  </a:lnTo>
                  <a:lnTo>
                    <a:pt x="957342" y="1732256"/>
                  </a:lnTo>
                  <a:lnTo>
                    <a:pt x="957342" y="1732255"/>
                  </a:lnTo>
                  <a:cubicBezTo>
                    <a:pt x="731433" y="1726741"/>
                    <a:pt x="764422" y="1739966"/>
                    <a:pt x="763938" y="1889672"/>
                  </a:cubicBezTo>
                  <a:lnTo>
                    <a:pt x="763938" y="1944688"/>
                  </a:lnTo>
                  <a:lnTo>
                    <a:pt x="763938" y="1986316"/>
                  </a:lnTo>
                  <a:cubicBezTo>
                    <a:pt x="763938" y="2039039"/>
                    <a:pt x="721198" y="2081779"/>
                    <a:pt x="668475" y="2081779"/>
                  </a:cubicBezTo>
                  <a:lnTo>
                    <a:pt x="287456" y="2081779"/>
                  </a:lnTo>
                  <a:cubicBezTo>
                    <a:pt x="234733" y="2081779"/>
                    <a:pt x="191993" y="2039039"/>
                    <a:pt x="191993" y="1986316"/>
                  </a:cubicBezTo>
                  <a:cubicBezTo>
                    <a:pt x="191993" y="1583002"/>
                    <a:pt x="195168" y="1763888"/>
                    <a:pt x="195168" y="1360574"/>
                  </a:cubicBezTo>
                  <a:cubicBezTo>
                    <a:pt x="197899" y="1296407"/>
                    <a:pt x="238730" y="1051264"/>
                    <a:pt x="565311" y="1047422"/>
                  </a:cubicBezTo>
                  <a:close/>
                  <a:moveTo>
                    <a:pt x="2050848" y="196056"/>
                  </a:moveTo>
                  <a:cubicBezTo>
                    <a:pt x="2128667" y="196056"/>
                    <a:pt x="2203311" y="243681"/>
                    <a:pt x="2246205" y="396081"/>
                  </a:cubicBezTo>
                  <a:lnTo>
                    <a:pt x="2341184" y="861443"/>
                  </a:lnTo>
                  <a:lnTo>
                    <a:pt x="2312987" y="859632"/>
                  </a:lnTo>
                  <a:lnTo>
                    <a:pt x="1442680" y="861886"/>
                  </a:lnTo>
                  <a:lnTo>
                    <a:pt x="572372" y="859632"/>
                  </a:lnTo>
                  <a:lnTo>
                    <a:pt x="552014" y="860940"/>
                  </a:lnTo>
                  <a:lnTo>
                    <a:pt x="646890" y="396081"/>
                  </a:lnTo>
                  <a:cubicBezTo>
                    <a:pt x="689784" y="243681"/>
                    <a:pt x="764428" y="196056"/>
                    <a:pt x="842247" y="196056"/>
                  </a:cubicBezTo>
                  <a:lnTo>
                    <a:pt x="1015284" y="196056"/>
                  </a:lnTo>
                  <a:lnTo>
                    <a:pt x="1829355" y="196056"/>
                  </a:lnTo>
                  <a:close/>
                  <a:moveTo>
                    <a:pt x="1995020" y="0"/>
                  </a:moveTo>
                  <a:lnTo>
                    <a:pt x="1446575" y="2881"/>
                  </a:lnTo>
                  <a:lnTo>
                    <a:pt x="898075" y="0"/>
                  </a:lnTo>
                  <a:cubicBezTo>
                    <a:pt x="659107" y="817"/>
                    <a:pt x="516424" y="141786"/>
                    <a:pt x="488470" y="289859"/>
                  </a:cubicBezTo>
                  <a:lnTo>
                    <a:pt x="375807" y="798671"/>
                  </a:lnTo>
                  <a:lnTo>
                    <a:pt x="126891" y="686979"/>
                  </a:lnTo>
                  <a:cubicBezTo>
                    <a:pt x="84298" y="667867"/>
                    <a:pt x="34277" y="686902"/>
                    <a:pt x="15165" y="729494"/>
                  </a:cubicBezTo>
                  <a:cubicBezTo>
                    <a:pt x="-3947" y="772087"/>
                    <a:pt x="15088" y="822109"/>
                    <a:pt x="57680" y="841220"/>
                  </a:cubicBezTo>
                  <a:lnTo>
                    <a:pt x="264876" y="934192"/>
                  </a:lnTo>
                  <a:lnTo>
                    <a:pt x="252636" y="940487"/>
                  </a:lnTo>
                  <a:cubicBezTo>
                    <a:pt x="15314" y="1086078"/>
                    <a:pt x="1697" y="1385810"/>
                    <a:pt x="0" y="1479123"/>
                  </a:cubicBezTo>
                  <a:cubicBezTo>
                    <a:pt x="2117" y="1665393"/>
                    <a:pt x="4233" y="1775463"/>
                    <a:pt x="6350" y="1961733"/>
                  </a:cubicBezTo>
                  <a:cubicBezTo>
                    <a:pt x="6350" y="2132954"/>
                    <a:pt x="145152" y="2271756"/>
                    <a:pt x="316373" y="2271756"/>
                  </a:cubicBezTo>
                  <a:lnTo>
                    <a:pt x="647319" y="2271756"/>
                  </a:lnTo>
                  <a:cubicBezTo>
                    <a:pt x="818540" y="2271756"/>
                    <a:pt x="957342" y="2132954"/>
                    <a:pt x="957342" y="1961733"/>
                  </a:cubicBezTo>
                  <a:lnTo>
                    <a:pt x="957342" y="1944688"/>
                  </a:lnTo>
                  <a:lnTo>
                    <a:pt x="957342" y="1889672"/>
                  </a:lnTo>
                  <a:lnTo>
                    <a:pt x="1150580" y="1889672"/>
                  </a:lnTo>
                  <a:lnTo>
                    <a:pt x="1753472" y="1889672"/>
                  </a:lnTo>
                  <a:lnTo>
                    <a:pt x="1928017" y="1889672"/>
                  </a:lnTo>
                  <a:lnTo>
                    <a:pt x="1928017" y="1944688"/>
                  </a:lnTo>
                  <a:lnTo>
                    <a:pt x="1928017" y="1961733"/>
                  </a:lnTo>
                  <a:cubicBezTo>
                    <a:pt x="1928017" y="2132954"/>
                    <a:pt x="2066819" y="2271756"/>
                    <a:pt x="2238040" y="2271756"/>
                  </a:cubicBezTo>
                  <a:lnTo>
                    <a:pt x="2568986" y="2271756"/>
                  </a:lnTo>
                  <a:cubicBezTo>
                    <a:pt x="2740207" y="2271756"/>
                    <a:pt x="2879009" y="2132954"/>
                    <a:pt x="2879009" y="1961733"/>
                  </a:cubicBezTo>
                  <a:cubicBezTo>
                    <a:pt x="2881126" y="1775463"/>
                    <a:pt x="2883242" y="1665393"/>
                    <a:pt x="2885359" y="1479123"/>
                  </a:cubicBezTo>
                  <a:cubicBezTo>
                    <a:pt x="2883663" y="1385810"/>
                    <a:pt x="2870046" y="1086078"/>
                    <a:pt x="2632723" y="940487"/>
                  </a:cubicBezTo>
                  <a:lnTo>
                    <a:pt x="2624088" y="936046"/>
                  </a:lnTo>
                  <a:lnTo>
                    <a:pt x="2835415" y="841220"/>
                  </a:lnTo>
                  <a:cubicBezTo>
                    <a:pt x="2878007" y="822109"/>
                    <a:pt x="2897042" y="772087"/>
                    <a:pt x="2877930" y="729494"/>
                  </a:cubicBezTo>
                  <a:cubicBezTo>
                    <a:pt x="2858818" y="686902"/>
                    <a:pt x="2808797" y="667867"/>
                    <a:pt x="2766204" y="686979"/>
                  </a:cubicBezTo>
                  <a:lnTo>
                    <a:pt x="2517288" y="798671"/>
                  </a:lnTo>
                  <a:lnTo>
                    <a:pt x="2404625" y="289859"/>
                  </a:lnTo>
                  <a:cubicBezTo>
                    <a:pt x="2376671" y="141786"/>
                    <a:pt x="2233988" y="817"/>
                    <a:pt x="1995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E0068B66-3568-5064-1A60-279A1BCD7B46}"/>
                </a:ext>
              </a:extLst>
            </p:cNvPr>
            <p:cNvSpPr/>
            <p:nvPr/>
          </p:nvSpPr>
          <p:spPr>
            <a:xfrm>
              <a:off x="4740274" y="1309047"/>
              <a:ext cx="5232400" cy="5203260"/>
            </a:xfrm>
            <a:custGeom>
              <a:avLst/>
              <a:gdLst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2400" h="5203260">
                  <a:moveTo>
                    <a:pt x="2616200" y="0"/>
                  </a:moveTo>
                  <a:cubicBezTo>
                    <a:pt x="4061087" y="0"/>
                    <a:pt x="5232400" y="1164789"/>
                    <a:pt x="5232400" y="2601630"/>
                  </a:cubicBezTo>
                  <a:cubicBezTo>
                    <a:pt x="5232400" y="2781235"/>
                    <a:pt x="5214098" y="2956590"/>
                    <a:pt x="5179248" y="3125949"/>
                  </a:cubicBezTo>
                  <a:lnTo>
                    <a:pt x="5160941" y="3196750"/>
                  </a:lnTo>
                  <a:cubicBezTo>
                    <a:pt x="5142777" y="3300967"/>
                    <a:pt x="4974594" y="3290882"/>
                    <a:pt x="4985006" y="3159354"/>
                  </a:cubicBezTo>
                  <a:lnTo>
                    <a:pt x="5002499" y="3091468"/>
                  </a:lnTo>
                  <a:cubicBezTo>
                    <a:pt x="5034946" y="2933246"/>
                    <a:pt x="5051986" y="2769424"/>
                    <a:pt x="5051986" y="2601630"/>
                  </a:cubicBezTo>
                  <a:cubicBezTo>
                    <a:pt x="5051986" y="1259281"/>
                    <a:pt x="3961447" y="171092"/>
                    <a:pt x="2616199" y="171092"/>
                  </a:cubicBezTo>
                  <a:cubicBezTo>
                    <a:pt x="1270951" y="171092"/>
                    <a:pt x="180412" y="1259281"/>
                    <a:pt x="180412" y="2601630"/>
                  </a:cubicBezTo>
                  <a:cubicBezTo>
                    <a:pt x="180412" y="3943979"/>
                    <a:pt x="1270951" y="5032168"/>
                    <a:pt x="2616199" y="5032168"/>
                  </a:cubicBezTo>
                  <a:cubicBezTo>
                    <a:pt x="2805375" y="5032168"/>
                    <a:pt x="2989513" y="5010649"/>
                    <a:pt x="3166290" y="4969929"/>
                  </a:cubicBezTo>
                  <a:lnTo>
                    <a:pt x="3173499" y="4967983"/>
                  </a:lnTo>
                  <a:cubicBezTo>
                    <a:pt x="3278031" y="4953734"/>
                    <a:pt x="3282548" y="5118079"/>
                    <a:pt x="3222773" y="5132406"/>
                  </a:cubicBezTo>
                  <a:lnTo>
                    <a:pt x="3207035" y="5136640"/>
                  </a:lnTo>
                  <a:cubicBezTo>
                    <a:pt x="3017165" y="5180226"/>
                    <a:pt x="2819387" y="5203260"/>
                    <a:pt x="2616200" y="5203260"/>
                  </a:cubicBezTo>
                  <a:cubicBezTo>
                    <a:pt x="1171313" y="5203260"/>
                    <a:pt x="0" y="4038471"/>
                    <a:pt x="0" y="2601630"/>
                  </a:cubicBezTo>
                  <a:cubicBezTo>
                    <a:pt x="0" y="1164789"/>
                    <a:pt x="1171313" y="0"/>
                    <a:pt x="2616200" y="0"/>
                  </a:cubicBezTo>
                  <a:close/>
                </a:path>
              </a:pathLst>
            </a:custGeom>
            <a:solidFill>
              <a:srgbClr val="06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2DF39A4A-FB70-80AB-50AB-9CDB5E0383EB}"/>
                </a:ext>
              </a:extLst>
            </p:cNvPr>
            <p:cNvSpPr/>
            <p:nvPr/>
          </p:nvSpPr>
          <p:spPr>
            <a:xfrm flipH="1">
              <a:off x="8698637" y="4989078"/>
              <a:ext cx="1365319" cy="1528193"/>
            </a:xfrm>
            <a:custGeom>
              <a:avLst/>
              <a:gdLst>
                <a:gd name="connsiteX0" fmla="*/ 682660 w 1365319"/>
                <a:gd name="connsiteY0" fmla="*/ 189645 h 1528193"/>
                <a:gd name="connsiteX1" fmla="*/ 689081 w 1365319"/>
                <a:gd name="connsiteY1" fmla="*/ 194295 h 1528193"/>
                <a:gd name="connsiteX2" fmla="*/ 1003300 w 1365319"/>
                <a:gd name="connsiteY2" fmla="*/ 375878 h 1528193"/>
                <a:gd name="connsiteX3" fmla="*/ 1199497 w 1365319"/>
                <a:gd name="connsiteY3" fmla="*/ 399911 h 1528193"/>
                <a:gd name="connsiteX4" fmla="*/ 1197115 w 1365319"/>
                <a:gd name="connsiteY4" fmla="*/ 790790 h 1528193"/>
                <a:gd name="connsiteX5" fmla="*/ 691462 w 1365319"/>
                <a:gd name="connsiteY5" fmla="*/ 1363119 h 1528193"/>
                <a:gd name="connsiteX6" fmla="*/ 682660 w 1365319"/>
                <a:gd name="connsiteY6" fmla="*/ 1366532 h 1528193"/>
                <a:gd name="connsiteX7" fmla="*/ 673858 w 1365319"/>
                <a:gd name="connsiteY7" fmla="*/ 1363119 h 1528193"/>
                <a:gd name="connsiteX8" fmla="*/ 168205 w 1365319"/>
                <a:gd name="connsiteY8" fmla="*/ 790790 h 1528193"/>
                <a:gd name="connsiteX9" fmla="*/ 165823 w 1365319"/>
                <a:gd name="connsiteY9" fmla="*/ 399911 h 1528193"/>
                <a:gd name="connsiteX10" fmla="*/ 362020 w 1365319"/>
                <a:gd name="connsiteY10" fmla="*/ 375878 h 1528193"/>
                <a:gd name="connsiteX11" fmla="*/ 676239 w 1365319"/>
                <a:gd name="connsiteY11" fmla="*/ 194295 h 1528193"/>
                <a:gd name="connsiteX12" fmla="*/ 690652 w 1365319"/>
                <a:gd name="connsiteY12" fmla="*/ 868 h 1528193"/>
                <a:gd name="connsiteX13" fmla="*/ 682660 w 1365319"/>
                <a:gd name="connsiteY13" fmla="*/ 3223 h 1528193"/>
                <a:gd name="connsiteX14" fmla="*/ 674668 w 1365319"/>
                <a:gd name="connsiteY14" fmla="*/ 868 h 1528193"/>
                <a:gd name="connsiteX15" fmla="*/ 615809 w 1365319"/>
                <a:gd name="connsiteY15" fmla="*/ 18114 h 1528193"/>
                <a:gd name="connsiteX16" fmla="*/ 126556 w 1365319"/>
                <a:gd name="connsiteY16" fmla="*/ 239569 h 1528193"/>
                <a:gd name="connsiteX17" fmla="*/ 69 w 1365319"/>
                <a:gd name="connsiteY17" fmla="*/ 368436 h 1528193"/>
                <a:gd name="connsiteX18" fmla="*/ 4832 w 1365319"/>
                <a:gd name="connsiteY18" fmla="*/ 839532 h 1528193"/>
                <a:gd name="connsiteX19" fmla="*/ 674242 w 1365319"/>
                <a:gd name="connsiteY19" fmla="*/ 1527993 h 1528193"/>
                <a:gd name="connsiteX20" fmla="*/ 682660 w 1365319"/>
                <a:gd name="connsiteY20" fmla="*/ 1517450 h 1528193"/>
                <a:gd name="connsiteX21" fmla="*/ 691078 w 1365319"/>
                <a:gd name="connsiteY21" fmla="*/ 1527993 h 1528193"/>
                <a:gd name="connsiteX22" fmla="*/ 1360488 w 1365319"/>
                <a:gd name="connsiteY22" fmla="*/ 839532 h 1528193"/>
                <a:gd name="connsiteX23" fmla="*/ 1365251 w 1365319"/>
                <a:gd name="connsiteY23" fmla="*/ 368436 h 1528193"/>
                <a:gd name="connsiteX24" fmla="*/ 1238764 w 1365319"/>
                <a:gd name="connsiteY24" fmla="*/ 239569 h 1528193"/>
                <a:gd name="connsiteX25" fmla="*/ 749511 w 1365319"/>
                <a:gd name="connsiteY25" fmla="*/ 18114 h 1528193"/>
                <a:gd name="connsiteX26" fmla="*/ 690652 w 1365319"/>
                <a:gd name="connsiteY26" fmla="*/ 868 h 1528193"/>
                <a:gd name="connsiteX0" fmla="*/ 682660 w 1365319"/>
                <a:gd name="connsiteY0" fmla="*/ 189645 h 1528193"/>
                <a:gd name="connsiteX1" fmla="*/ 689081 w 1365319"/>
                <a:gd name="connsiteY1" fmla="*/ 194295 h 1528193"/>
                <a:gd name="connsiteX2" fmla="*/ 1003300 w 1365319"/>
                <a:gd name="connsiteY2" fmla="*/ 375878 h 1528193"/>
                <a:gd name="connsiteX3" fmla="*/ 1199497 w 1365319"/>
                <a:gd name="connsiteY3" fmla="*/ 399911 h 1528193"/>
                <a:gd name="connsiteX4" fmla="*/ 1197115 w 1365319"/>
                <a:gd name="connsiteY4" fmla="*/ 790790 h 1528193"/>
                <a:gd name="connsiteX5" fmla="*/ 691462 w 1365319"/>
                <a:gd name="connsiteY5" fmla="*/ 1363119 h 1528193"/>
                <a:gd name="connsiteX6" fmla="*/ 682660 w 1365319"/>
                <a:gd name="connsiteY6" fmla="*/ 1366532 h 1528193"/>
                <a:gd name="connsiteX7" fmla="*/ 673858 w 1365319"/>
                <a:gd name="connsiteY7" fmla="*/ 1363119 h 1528193"/>
                <a:gd name="connsiteX8" fmla="*/ 168205 w 1365319"/>
                <a:gd name="connsiteY8" fmla="*/ 790790 h 1528193"/>
                <a:gd name="connsiteX9" fmla="*/ 165823 w 1365319"/>
                <a:gd name="connsiteY9" fmla="*/ 399911 h 1528193"/>
                <a:gd name="connsiteX10" fmla="*/ 362020 w 1365319"/>
                <a:gd name="connsiteY10" fmla="*/ 375878 h 1528193"/>
                <a:gd name="connsiteX11" fmla="*/ 676239 w 1365319"/>
                <a:gd name="connsiteY11" fmla="*/ 194295 h 1528193"/>
                <a:gd name="connsiteX12" fmla="*/ 682660 w 1365319"/>
                <a:gd name="connsiteY12" fmla="*/ 189645 h 1528193"/>
                <a:gd name="connsiteX13" fmla="*/ 690652 w 1365319"/>
                <a:gd name="connsiteY13" fmla="*/ 868 h 1528193"/>
                <a:gd name="connsiteX14" fmla="*/ 682660 w 1365319"/>
                <a:gd name="connsiteY14" fmla="*/ 3223 h 1528193"/>
                <a:gd name="connsiteX15" fmla="*/ 674668 w 1365319"/>
                <a:gd name="connsiteY15" fmla="*/ 868 h 1528193"/>
                <a:gd name="connsiteX16" fmla="*/ 615809 w 1365319"/>
                <a:gd name="connsiteY16" fmla="*/ 18114 h 1528193"/>
                <a:gd name="connsiteX17" fmla="*/ 126556 w 1365319"/>
                <a:gd name="connsiteY17" fmla="*/ 239569 h 1528193"/>
                <a:gd name="connsiteX18" fmla="*/ 69 w 1365319"/>
                <a:gd name="connsiteY18" fmla="*/ 368436 h 1528193"/>
                <a:gd name="connsiteX19" fmla="*/ 4832 w 1365319"/>
                <a:gd name="connsiteY19" fmla="*/ 839532 h 1528193"/>
                <a:gd name="connsiteX20" fmla="*/ 674242 w 1365319"/>
                <a:gd name="connsiteY20" fmla="*/ 1527993 h 1528193"/>
                <a:gd name="connsiteX21" fmla="*/ 691078 w 1365319"/>
                <a:gd name="connsiteY21" fmla="*/ 1527993 h 1528193"/>
                <a:gd name="connsiteX22" fmla="*/ 1360488 w 1365319"/>
                <a:gd name="connsiteY22" fmla="*/ 839532 h 1528193"/>
                <a:gd name="connsiteX23" fmla="*/ 1365251 w 1365319"/>
                <a:gd name="connsiteY23" fmla="*/ 368436 h 1528193"/>
                <a:gd name="connsiteX24" fmla="*/ 1238764 w 1365319"/>
                <a:gd name="connsiteY24" fmla="*/ 239569 h 1528193"/>
                <a:gd name="connsiteX25" fmla="*/ 749511 w 1365319"/>
                <a:gd name="connsiteY25" fmla="*/ 18114 h 1528193"/>
                <a:gd name="connsiteX26" fmla="*/ 690652 w 1365319"/>
                <a:gd name="connsiteY26" fmla="*/ 868 h 15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5319" h="1528193">
                  <a:moveTo>
                    <a:pt x="682660" y="189645"/>
                  </a:moveTo>
                  <a:lnTo>
                    <a:pt x="689081" y="194295"/>
                  </a:lnTo>
                  <a:cubicBezTo>
                    <a:pt x="927482" y="362662"/>
                    <a:pt x="942044" y="353515"/>
                    <a:pt x="1003300" y="375878"/>
                  </a:cubicBezTo>
                  <a:cubicBezTo>
                    <a:pt x="1064556" y="398241"/>
                    <a:pt x="1157669" y="402196"/>
                    <a:pt x="1199497" y="399911"/>
                  </a:cubicBezTo>
                  <a:cubicBezTo>
                    <a:pt x="1201084" y="522266"/>
                    <a:pt x="1195528" y="668435"/>
                    <a:pt x="1197115" y="790790"/>
                  </a:cubicBezTo>
                  <a:cubicBezTo>
                    <a:pt x="1159015" y="1034157"/>
                    <a:pt x="875298" y="1367881"/>
                    <a:pt x="691462" y="1363119"/>
                  </a:cubicBezTo>
                  <a:lnTo>
                    <a:pt x="682660" y="1366532"/>
                  </a:lnTo>
                  <a:lnTo>
                    <a:pt x="673858" y="1363119"/>
                  </a:lnTo>
                  <a:cubicBezTo>
                    <a:pt x="490022" y="1367881"/>
                    <a:pt x="206305" y="1034157"/>
                    <a:pt x="168205" y="790790"/>
                  </a:cubicBezTo>
                  <a:cubicBezTo>
                    <a:pt x="169792" y="668435"/>
                    <a:pt x="164236" y="522266"/>
                    <a:pt x="165823" y="399911"/>
                  </a:cubicBezTo>
                  <a:cubicBezTo>
                    <a:pt x="207651" y="402196"/>
                    <a:pt x="300764" y="398241"/>
                    <a:pt x="362020" y="375878"/>
                  </a:cubicBezTo>
                  <a:cubicBezTo>
                    <a:pt x="423276" y="353515"/>
                    <a:pt x="437838" y="362662"/>
                    <a:pt x="676239" y="194295"/>
                  </a:cubicBezTo>
                  <a:lnTo>
                    <a:pt x="682660" y="189645"/>
                  </a:lnTo>
                  <a:close/>
                  <a:moveTo>
                    <a:pt x="690652" y="868"/>
                  </a:moveTo>
                  <a:lnTo>
                    <a:pt x="682660" y="3223"/>
                  </a:lnTo>
                  <a:lnTo>
                    <a:pt x="674668" y="868"/>
                  </a:lnTo>
                  <a:cubicBezTo>
                    <a:pt x="653085" y="-2805"/>
                    <a:pt x="644505" y="5613"/>
                    <a:pt x="615809" y="18114"/>
                  </a:cubicBezTo>
                  <a:cubicBezTo>
                    <a:pt x="455106" y="196708"/>
                    <a:pt x="249160" y="239568"/>
                    <a:pt x="126556" y="239569"/>
                  </a:cubicBezTo>
                  <a:cubicBezTo>
                    <a:pt x="43050" y="251475"/>
                    <a:pt x="69" y="323031"/>
                    <a:pt x="69" y="368436"/>
                  </a:cubicBezTo>
                  <a:cubicBezTo>
                    <a:pt x="-725" y="700093"/>
                    <a:pt x="5626" y="507875"/>
                    <a:pt x="4832" y="839532"/>
                  </a:cubicBezTo>
                  <a:cubicBezTo>
                    <a:pt x="4832" y="1018287"/>
                    <a:pt x="319274" y="1539899"/>
                    <a:pt x="674242" y="1527993"/>
                  </a:cubicBezTo>
                  <a:lnTo>
                    <a:pt x="691078" y="1527993"/>
                  </a:lnTo>
                  <a:cubicBezTo>
                    <a:pt x="1046046" y="1539899"/>
                    <a:pt x="1360488" y="1018287"/>
                    <a:pt x="1360488" y="839532"/>
                  </a:cubicBezTo>
                  <a:cubicBezTo>
                    <a:pt x="1359694" y="507875"/>
                    <a:pt x="1366045" y="700093"/>
                    <a:pt x="1365251" y="368436"/>
                  </a:cubicBezTo>
                  <a:cubicBezTo>
                    <a:pt x="1365251" y="323031"/>
                    <a:pt x="1322270" y="251475"/>
                    <a:pt x="1238764" y="239569"/>
                  </a:cubicBezTo>
                  <a:cubicBezTo>
                    <a:pt x="1116160" y="239568"/>
                    <a:pt x="910214" y="196708"/>
                    <a:pt x="749511" y="18114"/>
                  </a:cubicBezTo>
                  <a:cubicBezTo>
                    <a:pt x="720814" y="5613"/>
                    <a:pt x="712235" y="-2805"/>
                    <a:pt x="690652" y="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68918280-B4D0-7F5D-53C1-06D8EC34A2EC}"/>
                </a:ext>
              </a:extLst>
            </p:cNvPr>
            <p:cNvSpPr/>
            <p:nvPr/>
          </p:nvSpPr>
          <p:spPr>
            <a:xfrm rot="13614150">
              <a:off x="9170149" y="5389588"/>
              <a:ext cx="434214" cy="627070"/>
            </a:xfrm>
            <a:custGeom>
              <a:avLst/>
              <a:gdLst>
                <a:gd name="connsiteX0" fmla="*/ 177504 w 335478"/>
                <a:gd name="connsiteY0" fmla="*/ 521215 h 521215"/>
                <a:gd name="connsiteX1" fmla="*/ 2855 w 335478"/>
                <a:gd name="connsiteY1" fmla="*/ 521215 h 521215"/>
                <a:gd name="connsiteX2" fmla="*/ 2855 w 335478"/>
                <a:gd name="connsiteY2" fmla="*/ 174649 h 521215"/>
                <a:gd name="connsiteX3" fmla="*/ 0 w 335478"/>
                <a:gd name="connsiteY3" fmla="*/ 174649 h 521215"/>
                <a:gd name="connsiteX4" fmla="*/ 0 w 335478"/>
                <a:gd name="connsiteY4" fmla="*/ 0 h 521215"/>
                <a:gd name="connsiteX5" fmla="*/ 335478 w 335478"/>
                <a:gd name="connsiteY5" fmla="*/ 0 h 521215"/>
                <a:gd name="connsiteX6" fmla="*/ 335478 w 335478"/>
                <a:gd name="connsiteY6" fmla="*/ 174649 h 521215"/>
                <a:gd name="connsiteX7" fmla="*/ 177503 w 335478"/>
                <a:gd name="connsiteY7" fmla="*/ 174649 h 521215"/>
                <a:gd name="connsiteX0" fmla="*/ 177504 w 340581"/>
                <a:gd name="connsiteY0" fmla="*/ 521215 h 521215"/>
                <a:gd name="connsiteX1" fmla="*/ 2855 w 340581"/>
                <a:gd name="connsiteY1" fmla="*/ 521215 h 521215"/>
                <a:gd name="connsiteX2" fmla="*/ 2855 w 340581"/>
                <a:gd name="connsiteY2" fmla="*/ 174649 h 521215"/>
                <a:gd name="connsiteX3" fmla="*/ 0 w 340581"/>
                <a:gd name="connsiteY3" fmla="*/ 174649 h 521215"/>
                <a:gd name="connsiteX4" fmla="*/ 0 w 340581"/>
                <a:gd name="connsiteY4" fmla="*/ 0 h 521215"/>
                <a:gd name="connsiteX5" fmla="*/ 335478 w 340581"/>
                <a:gd name="connsiteY5" fmla="*/ 0 h 521215"/>
                <a:gd name="connsiteX6" fmla="*/ 340581 w 340581"/>
                <a:gd name="connsiteY6" fmla="*/ 93405 h 521215"/>
                <a:gd name="connsiteX7" fmla="*/ 335478 w 340581"/>
                <a:gd name="connsiteY7" fmla="*/ 174649 h 521215"/>
                <a:gd name="connsiteX8" fmla="*/ 177503 w 340581"/>
                <a:gd name="connsiteY8" fmla="*/ 174649 h 521215"/>
                <a:gd name="connsiteX9" fmla="*/ 177504 w 340581"/>
                <a:gd name="connsiteY9" fmla="*/ 521215 h 521215"/>
                <a:gd name="connsiteX0" fmla="*/ 177504 w 436450"/>
                <a:gd name="connsiteY0" fmla="*/ 521215 h 521215"/>
                <a:gd name="connsiteX1" fmla="*/ 2855 w 436450"/>
                <a:gd name="connsiteY1" fmla="*/ 521215 h 521215"/>
                <a:gd name="connsiteX2" fmla="*/ 2855 w 436450"/>
                <a:gd name="connsiteY2" fmla="*/ 174649 h 521215"/>
                <a:gd name="connsiteX3" fmla="*/ 0 w 436450"/>
                <a:gd name="connsiteY3" fmla="*/ 174649 h 521215"/>
                <a:gd name="connsiteX4" fmla="*/ 0 w 436450"/>
                <a:gd name="connsiteY4" fmla="*/ 0 h 521215"/>
                <a:gd name="connsiteX5" fmla="*/ 335478 w 436450"/>
                <a:gd name="connsiteY5" fmla="*/ 0 h 521215"/>
                <a:gd name="connsiteX6" fmla="*/ 436450 w 436450"/>
                <a:gd name="connsiteY6" fmla="*/ 88536 h 521215"/>
                <a:gd name="connsiteX7" fmla="*/ 335478 w 436450"/>
                <a:gd name="connsiteY7" fmla="*/ 174649 h 521215"/>
                <a:gd name="connsiteX8" fmla="*/ 177503 w 436450"/>
                <a:gd name="connsiteY8" fmla="*/ 174649 h 521215"/>
                <a:gd name="connsiteX9" fmla="*/ 177504 w 436450"/>
                <a:gd name="connsiteY9" fmla="*/ 521215 h 521215"/>
                <a:gd name="connsiteX0" fmla="*/ 177504 w 429942"/>
                <a:gd name="connsiteY0" fmla="*/ 521215 h 521215"/>
                <a:gd name="connsiteX1" fmla="*/ 2855 w 429942"/>
                <a:gd name="connsiteY1" fmla="*/ 521215 h 521215"/>
                <a:gd name="connsiteX2" fmla="*/ 2855 w 429942"/>
                <a:gd name="connsiteY2" fmla="*/ 174649 h 521215"/>
                <a:gd name="connsiteX3" fmla="*/ 0 w 429942"/>
                <a:gd name="connsiteY3" fmla="*/ 174649 h 521215"/>
                <a:gd name="connsiteX4" fmla="*/ 0 w 429942"/>
                <a:gd name="connsiteY4" fmla="*/ 0 h 521215"/>
                <a:gd name="connsiteX5" fmla="*/ 335478 w 429942"/>
                <a:gd name="connsiteY5" fmla="*/ 0 h 521215"/>
                <a:gd name="connsiteX6" fmla="*/ 429942 w 429942"/>
                <a:gd name="connsiteY6" fmla="*/ 95491 h 521215"/>
                <a:gd name="connsiteX7" fmla="*/ 335478 w 429942"/>
                <a:gd name="connsiteY7" fmla="*/ 174649 h 521215"/>
                <a:gd name="connsiteX8" fmla="*/ 177503 w 429942"/>
                <a:gd name="connsiteY8" fmla="*/ 174649 h 521215"/>
                <a:gd name="connsiteX9" fmla="*/ 177504 w 429942"/>
                <a:gd name="connsiteY9" fmla="*/ 521215 h 521215"/>
                <a:gd name="connsiteX0" fmla="*/ 177504 w 429942"/>
                <a:gd name="connsiteY0" fmla="*/ 521215 h 526097"/>
                <a:gd name="connsiteX1" fmla="*/ 95507 w 429942"/>
                <a:gd name="connsiteY1" fmla="*/ 526097 h 526097"/>
                <a:gd name="connsiteX2" fmla="*/ 2855 w 429942"/>
                <a:gd name="connsiteY2" fmla="*/ 521215 h 526097"/>
                <a:gd name="connsiteX3" fmla="*/ 2855 w 429942"/>
                <a:gd name="connsiteY3" fmla="*/ 174649 h 526097"/>
                <a:gd name="connsiteX4" fmla="*/ 0 w 429942"/>
                <a:gd name="connsiteY4" fmla="*/ 174649 h 526097"/>
                <a:gd name="connsiteX5" fmla="*/ 0 w 429942"/>
                <a:gd name="connsiteY5" fmla="*/ 0 h 526097"/>
                <a:gd name="connsiteX6" fmla="*/ 335478 w 429942"/>
                <a:gd name="connsiteY6" fmla="*/ 0 h 526097"/>
                <a:gd name="connsiteX7" fmla="*/ 429942 w 429942"/>
                <a:gd name="connsiteY7" fmla="*/ 95491 h 526097"/>
                <a:gd name="connsiteX8" fmla="*/ 335478 w 429942"/>
                <a:gd name="connsiteY8" fmla="*/ 174649 h 526097"/>
                <a:gd name="connsiteX9" fmla="*/ 177503 w 429942"/>
                <a:gd name="connsiteY9" fmla="*/ 174649 h 526097"/>
                <a:gd name="connsiteX10" fmla="*/ 177504 w 429942"/>
                <a:gd name="connsiteY10" fmla="*/ 521215 h 526097"/>
                <a:gd name="connsiteX0" fmla="*/ 177504 w 429942"/>
                <a:gd name="connsiteY0" fmla="*/ 521215 h 627070"/>
                <a:gd name="connsiteX1" fmla="*/ 98860 w 429942"/>
                <a:gd name="connsiteY1" fmla="*/ 627070 h 627070"/>
                <a:gd name="connsiteX2" fmla="*/ 2855 w 429942"/>
                <a:gd name="connsiteY2" fmla="*/ 521215 h 627070"/>
                <a:gd name="connsiteX3" fmla="*/ 2855 w 429942"/>
                <a:gd name="connsiteY3" fmla="*/ 174649 h 627070"/>
                <a:gd name="connsiteX4" fmla="*/ 0 w 429942"/>
                <a:gd name="connsiteY4" fmla="*/ 174649 h 627070"/>
                <a:gd name="connsiteX5" fmla="*/ 0 w 429942"/>
                <a:gd name="connsiteY5" fmla="*/ 0 h 627070"/>
                <a:gd name="connsiteX6" fmla="*/ 335478 w 429942"/>
                <a:gd name="connsiteY6" fmla="*/ 0 h 627070"/>
                <a:gd name="connsiteX7" fmla="*/ 429942 w 429942"/>
                <a:gd name="connsiteY7" fmla="*/ 95491 h 627070"/>
                <a:gd name="connsiteX8" fmla="*/ 335478 w 429942"/>
                <a:gd name="connsiteY8" fmla="*/ 174649 h 627070"/>
                <a:gd name="connsiteX9" fmla="*/ 177503 w 429942"/>
                <a:gd name="connsiteY9" fmla="*/ 174649 h 627070"/>
                <a:gd name="connsiteX10" fmla="*/ 177504 w 429942"/>
                <a:gd name="connsiteY10" fmla="*/ 521215 h 627070"/>
                <a:gd name="connsiteX0" fmla="*/ 177504 w 429942"/>
                <a:gd name="connsiteY0" fmla="*/ 521215 h 627070"/>
                <a:gd name="connsiteX1" fmla="*/ 98860 w 429942"/>
                <a:gd name="connsiteY1" fmla="*/ 627070 h 627070"/>
                <a:gd name="connsiteX2" fmla="*/ 2855 w 429942"/>
                <a:gd name="connsiteY2" fmla="*/ 521215 h 627070"/>
                <a:gd name="connsiteX3" fmla="*/ 2855 w 429942"/>
                <a:gd name="connsiteY3" fmla="*/ 174649 h 627070"/>
                <a:gd name="connsiteX4" fmla="*/ 0 w 429942"/>
                <a:gd name="connsiteY4" fmla="*/ 174649 h 627070"/>
                <a:gd name="connsiteX5" fmla="*/ 0 w 429942"/>
                <a:gd name="connsiteY5" fmla="*/ 0 h 627070"/>
                <a:gd name="connsiteX6" fmla="*/ 73074 w 429942"/>
                <a:gd name="connsiteY6" fmla="*/ 2893 h 627070"/>
                <a:gd name="connsiteX7" fmla="*/ 335478 w 429942"/>
                <a:gd name="connsiteY7" fmla="*/ 0 h 627070"/>
                <a:gd name="connsiteX8" fmla="*/ 429942 w 429942"/>
                <a:gd name="connsiteY8" fmla="*/ 95491 h 627070"/>
                <a:gd name="connsiteX9" fmla="*/ 335478 w 429942"/>
                <a:gd name="connsiteY9" fmla="*/ 174649 h 627070"/>
                <a:gd name="connsiteX10" fmla="*/ 177503 w 429942"/>
                <a:gd name="connsiteY10" fmla="*/ 174649 h 627070"/>
                <a:gd name="connsiteX11" fmla="*/ 177504 w 429942"/>
                <a:gd name="connsiteY11" fmla="*/ 521215 h 627070"/>
                <a:gd name="connsiteX0" fmla="*/ 181776 w 434214"/>
                <a:gd name="connsiteY0" fmla="*/ 521215 h 627070"/>
                <a:gd name="connsiteX1" fmla="*/ 103132 w 434214"/>
                <a:gd name="connsiteY1" fmla="*/ 627070 h 627070"/>
                <a:gd name="connsiteX2" fmla="*/ 7127 w 434214"/>
                <a:gd name="connsiteY2" fmla="*/ 521215 h 627070"/>
                <a:gd name="connsiteX3" fmla="*/ 7127 w 434214"/>
                <a:gd name="connsiteY3" fmla="*/ 174649 h 627070"/>
                <a:gd name="connsiteX4" fmla="*/ 4272 w 434214"/>
                <a:gd name="connsiteY4" fmla="*/ 174649 h 627070"/>
                <a:gd name="connsiteX5" fmla="*/ 0 w 434214"/>
                <a:gd name="connsiteY5" fmla="*/ 74271 h 627070"/>
                <a:gd name="connsiteX6" fmla="*/ 77346 w 434214"/>
                <a:gd name="connsiteY6" fmla="*/ 2893 h 627070"/>
                <a:gd name="connsiteX7" fmla="*/ 339750 w 434214"/>
                <a:gd name="connsiteY7" fmla="*/ 0 h 627070"/>
                <a:gd name="connsiteX8" fmla="*/ 434214 w 434214"/>
                <a:gd name="connsiteY8" fmla="*/ 95491 h 627070"/>
                <a:gd name="connsiteX9" fmla="*/ 339750 w 434214"/>
                <a:gd name="connsiteY9" fmla="*/ 174649 h 627070"/>
                <a:gd name="connsiteX10" fmla="*/ 181775 w 434214"/>
                <a:gd name="connsiteY10" fmla="*/ 174649 h 627070"/>
                <a:gd name="connsiteX11" fmla="*/ 181776 w 434214"/>
                <a:gd name="connsiteY11" fmla="*/ 521215 h 627070"/>
                <a:gd name="connsiteX0" fmla="*/ 181776 w 434214"/>
                <a:gd name="connsiteY0" fmla="*/ 521215 h 627070"/>
                <a:gd name="connsiteX1" fmla="*/ 103132 w 434214"/>
                <a:gd name="connsiteY1" fmla="*/ 627070 h 627070"/>
                <a:gd name="connsiteX2" fmla="*/ 7127 w 434214"/>
                <a:gd name="connsiteY2" fmla="*/ 521215 h 627070"/>
                <a:gd name="connsiteX3" fmla="*/ 7127 w 434214"/>
                <a:gd name="connsiteY3" fmla="*/ 174649 h 627070"/>
                <a:gd name="connsiteX4" fmla="*/ 4272 w 434214"/>
                <a:gd name="connsiteY4" fmla="*/ 174649 h 627070"/>
                <a:gd name="connsiteX5" fmla="*/ 0 w 434214"/>
                <a:gd name="connsiteY5" fmla="*/ 74271 h 627070"/>
                <a:gd name="connsiteX6" fmla="*/ 63994 w 434214"/>
                <a:gd name="connsiteY6" fmla="*/ 6706 h 627070"/>
                <a:gd name="connsiteX7" fmla="*/ 339750 w 434214"/>
                <a:gd name="connsiteY7" fmla="*/ 0 h 627070"/>
                <a:gd name="connsiteX8" fmla="*/ 434214 w 434214"/>
                <a:gd name="connsiteY8" fmla="*/ 95491 h 627070"/>
                <a:gd name="connsiteX9" fmla="*/ 339750 w 434214"/>
                <a:gd name="connsiteY9" fmla="*/ 174649 h 627070"/>
                <a:gd name="connsiteX10" fmla="*/ 181775 w 434214"/>
                <a:gd name="connsiteY10" fmla="*/ 174649 h 627070"/>
                <a:gd name="connsiteX11" fmla="*/ 181776 w 434214"/>
                <a:gd name="connsiteY11" fmla="*/ 521215 h 62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214" h="627070">
                  <a:moveTo>
                    <a:pt x="181776" y="521215"/>
                  </a:moveTo>
                  <a:lnTo>
                    <a:pt x="103132" y="627070"/>
                  </a:lnTo>
                  <a:lnTo>
                    <a:pt x="7127" y="521215"/>
                  </a:lnTo>
                  <a:lnTo>
                    <a:pt x="7127" y="174649"/>
                  </a:lnTo>
                  <a:lnTo>
                    <a:pt x="4272" y="174649"/>
                  </a:lnTo>
                  <a:lnTo>
                    <a:pt x="0" y="74271"/>
                  </a:lnTo>
                  <a:lnTo>
                    <a:pt x="63994" y="6706"/>
                  </a:lnTo>
                  <a:lnTo>
                    <a:pt x="339750" y="0"/>
                  </a:lnTo>
                  <a:lnTo>
                    <a:pt x="434214" y="95491"/>
                  </a:lnTo>
                  <a:lnTo>
                    <a:pt x="339750" y="174649"/>
                  </a:lnTo>
                  <a:lnTo>
                    <a:pt x="181775" y="174649"/>
                  </a:lnTo>
                  <a:cubicBezTo>
                    <a:pt x="181775" y="290171"/>
                    <a:pt x="181776" y="405693"/>
                    <a:pt x="181776" y="521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38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1F8486-1811-8FD2-6821-B1C78A4898BD}"/>
              </a:ext>
            </a:extLst>
          </p:cNvPr>
          <p:cNvSpPr txBox="1"/>
          <p:nvPr/>
        </p:nvSpPr>
        <p:spPr>
          <a:xfrm>
            <a:off x="1120862" y="708756"/>
            <a:ext cx="917256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i="1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37DBB60-964A-CE09-1DB0-10F8C781CAED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rcRect l="7441" t="10989" r="8175" b="23245"/>
          <a:stretch/>
        </p:blipFill>
        <p:spPr>
          <a:xfrm>
            <a:off x="6096000" y="1286360"/>
            <a:ext cx="5844309" cy="471148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C9C90-5A99-382D-8E8C-7275B94326AC}"/>
              </a:ext>
            </a:extLst>
          </p:cNvPr>
          <p:cNvSpPr txBox="1"/>
          <p:nvPr/>
        </p:nvSpPr>
        <p:spPr>
          <a:xfrm>
            <a:off x="1" y="514051"/>
            <a:ext cx="12192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billion+ Secure Elements shipped worldwide are based on GlobalPlatform specifications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10’s of billions GlobalPlatform-compliant Trusted Execution Environment in the market today </a:t>
            </a:r>
            <a:r>
              <a:rPr lang="en-US" sz="20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605291-33F8-778B-B499-EB75EAF91E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351" y="403144"/>
          <a:ext cx="4916153" cy="576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 Arrow 4">
            <a:extLst>
              <a:ext uri="{FF2B5EF4-FFF2-40B4-BE49-F238E27FC236}">
                <a16:creationId xmlns:a16="http://schemas.microsoft.com/office/drawing/2014/main" id="{9C2B1DC3-6C24-44F0-B1AF-CC840BDD7CB5}"/>
              </a:ext>
            </a:extLst>
          </p:cNvPr>
          <p:cNvSpPr/>
          <p:nvPr/>
        </p:nvSpPr>
        <p:spPr>
          <a:xfrm rot="2700000">
            <a:off x="4279993" y="2022930"/>
            <a:ext cx="409509" cy="2059018"/>
          </a:xfrm>
          <a:prstGeom prst="upArrow">
            <a:avLst/>
          </a:prstGeom>
          <a:solidFill>
            <a:srgbClr val="7D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err="1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AC2F5-DEDD-E4CE-7FA9-24022EAC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27"/>
            <a:ext cx="12192000" cy="611187"/>
          </a:xfrm>
          <a:solidFill>
            <a:schemeClr val="accent2"/>
          </a:solidFill>
        </p:spPr>
        <p:txBody>
          <a:bodyPr anchor="t"/>
          <a:lstStyle/>
          <a:p>
            <a:pPr algn="ctr"/>
            <a:r>
              <a:rPr lang="en-IT" dirty="0"/>
              <a:t>GlobalPlatform’s Market Adoption</a:t>
            </a:r>
            <a:br>
              <a:rPr lang="en-IT" dirty="0"/>
            </a:br>
            <a:br>
              <a:rPr lang="en-GB" sz="2400" i="1" dirty="0">
                <a:solidFill>
                  <a:schemeClr val="bg1"/>
                </a:solidFill>
              </a:rPr>
            </a:br>
            <a:endParaRPr lang="en-IT" sz="2400" dirty="0"/>
          </a:p>
        </p:txBody>
      </p:sp>
    </p:spTree>
    <p:extLst>
      <p:ext uri="{BB962C8B-B14F-4D97-AF65-F5344CB8AC3E}">
        <p14:creationId xmlns:p14="http://schemas.microsoft.com/office/powerpoint/2010/main" val="313576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302B920-320D-AC93-7FA3-110CE80A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3" y="3419017"/>
            <a:ext cx="931010" cy="7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38951-669D-D009-0A82-C7FFC682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75" y="3541307"/>
            <a:ext cx="660702" cy="503785"/>
          </a:xfrm>
          <a:prstGeom prst="rect">
            <a:avLst/>
          </a:prstGeom>
        </p:spPr>
      </p:pic>
      <p:pic>
        <p:nvPicPr>
          <p:cNvPr id="76" name="Picture 75" descr="A picture containing white, design, tool, guide&#10;&#10;Description automatically generated">
            <a:extLst>
              <a:ext uri="{FF2B5EF4-FFF2-40B4-BE49-F238E27FC236}">
                <a16:creationId xmlns:a16="http://schemas.microsoft.com/office/drawing/2014/main" id="{0DCDA5C8-67F9-E0E6-BCF0-012C182EA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4" t="38845" b="32229"/>
          <a:stretch/>
        </p:blipFill>
        <p:spPr>
          <a:xfrm>
            <a:off x="7884538" y="6339698"/>
            <a:ext cx="1431180" cy="334718"/>
          </a:xfrm>
          <a:prstGeom prst="rect">
            <a:avLst/>
          </a:prstGeom>
        </p:spPr>
      </p:pic>
      <p:pic>
        <p:nvPicPr>
          <p:cNvPr id="1038" name="Picture 14" descr="GlobalPlatform Shanghai Fudan Microelectronics Group - GlobalPlatform">
            <a:extLst>
              <a:ext uri="{FF2B5EF4-FFF2-40B4-BE49-F238E27FC236}">
                <a16:creationId xmlns:a16="http://schemas.microsoft.com/office/drawing/2014/main" id="{C8AD036F-A33F-2B97-C51C-36CAD5B1D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39768" r="3759" b="40846"/>
          <a:stretch/>
        </p:blipFill>
        <p:spPr bwMode="auto">
          <a:xfrm>
            <a:off x="2173285" y="5165967"/>
            <a:ext cx="2390040" cy="38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CC5B56FE-B246-88A4-9CF4-E841602932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01" b="19751"/>
          <a:stretch/>
        </p:blipFill>
        <p:spPr>
          <a:xfrm>
            <a:off x="1920740" y="2969200"/>
            <a:ext cx="1577056" cy="723057"/>
          </a:xfrm>
          <a:prstGeom prst="rect">
            <a:avLst/>
          </a:prstGeom>
        </p:spPr>
      </p:pic>
      <p:pic>
        <p:nvPicPr>
          <p:cNvPr id="42" name="Picture 41" descr="A black apple with a bite taken out of it&#10;&#10;Description automatically generated with medium confidence">
            <a:extLst>
              <a:ext uri="{FF2B5EF4-FFF2-40B4-BE49-F238E27FC236}">
                <a16:creationId xmlns:a16="http://schemas.microsoft.com/office/drawing/2014/main" id="{50C17523-47BB-F441-8AD9-7B3B353B01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665" t="16301" r="27230" b="18415"/>
          <a:stretch/>
        </p:blipFill>
        <p:spPr>
          <a:xfrm>
            <a:off x="1968342" y="1033042"/>
            <a:ext cx="584848" cy="688931"/>
          </a:xfrm>
          <a:prstGeom prst="rect">
            <a:avLst/>
          </a:prstGeom>
        </p:spPr>
      </p:pic>
      <p:pic>
        <p:nvPicPr>
          <p:cNvPr id="62" name="Picture 10">
            <a:extLst>
              <a:ext uri="{FF2B5EF4-FFF2-40B4-BE49-F238E27FC236}">
                <a16:creationId xmlns:a16="http://schemas.microsoft.com/office/drawing/2014/main" id="{EAC065FA-AFDD-31B7-A266-689F8B7F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56" y="4646056"/>
            <a:ext cx="1056340" cy="5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B1F0E1F-9A56-B10A-C081-BD88BCBD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33" y="1802106"/>
            <a:ext cx="1149526" cy="5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3">
            <a:extLst>
              <a:ext uri="{FF2B5EF4-FFF2-40B4-BE49-F238E27FC236}">
                <a16:creationId xmlns:a16="http://schemas.microsoft.com/office/drawing/2014/main" id="{BC02785B-71F3-A643-A513-0C8670B4FD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341" y="1208007"/>
            <a:ext cx="1645142" cy="5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79EEC2B-6805-8AE2-5AE5-03234FA3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005" y="2502023"/>
            <a:ext cx="1265729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2" descr="FeliCa Networks">
            <a:hlinkClick r:id="rId12"/>
            <a:extLst>
              <a:ext uri="{FF2B5EF4-FFF2-40B4-BE49-F238E27FC236}">
                <a16:creationId xmlns:a16="http://schemas.microsoft.com/office/drawing/2014/main" id="{1F464021-BDCC-9AFF-0552-23E3AA36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3566" y="-1068820"/>
            <a:ext cx="54871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4ADA1527-FCED-3FA2-4612-C99236CD24D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877" y="1885253"/>
            <a:ext cx="95027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Infineon">
            <a:extLst>
              <a:ext uri="{FF2B5EF4-FFF2-40B4-BE49-F238E27FC236}">
                <a16:creationId xmlns:a16="http://schemas.microsoft.com/office/drawing/2014/main" id="{79B6B158-F805-10ED-D012-E4A6C73A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613" y="1865648"/>
            <a:ext cx="1090704" cy="4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http://www.globalplatform.org/uploads/memberlogos/guide164.gif">
            <a:extLst>
              <a:ext uri="{FF2B5EF4-FFF2-40B4-BE49-F238E27FC236}">
                <a16:creationId xmlns:a16="http://schemas.microsoft.com/office/drawing/2014/main" id="{87B65C93-7C53-E0EF-9594-CD4AFF53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930" y="1342106"/>
            <a:ext cx="1543217" cy="28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6745AE1-F65D-2715-A5AE-C89B32C0507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275" y="1892603"/>
            <a:ext cx="1286575" cy="34094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8A751E0-D6A6-CCD8-6FD9-1781427BB8B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11" y="1230650"/>
            <a:ext cx="908067" cy="303124"/>
          </a:xfrm>
          <a:prstGeom prst="rect">
            <a:avLst/>
          </a:prstGeom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16BDDA8A-0900-323E-0266-B07611F4C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4" b="36669"/>
          <a:stretch/>
        </p:blipFill>
        <p:spPr bwMode="auto">
          <a:xfrm>
            <a:off x="5149556" y="2519405"/>
            <a:ext cx="1233575" cy="2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>
            <a:extLst>
              <a:ext uri="{FF2B5EF4-FFF2-40B4-BE49-F238E27FC236}">
                <a16:creationId xmlns:a16="http://schemas.microsoft.com/office/drawing/2014/main" id="{F514333D-DB01-9EFE-8DC8-1A2AC2EF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87" y="1075655"/>
            <a:ext cx="1038678" cy="5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Visa Newsroom | Media Kits, News &amp; More | Visa">
            <a:extLst>
              <a:ext uri="{FF2B5EF4-FFF2-40B4-BE49-F238E27FC236}">
                <a16:creationId xmlns:a16="http://schemas.microsoft.com/office/drawing/2014/main" id="{D58661CB-FA63-E5CF-8ED0-4F58AA4F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33" y="2525104"/>
            <a:ext cx="871626" cy="2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7751418-85BD-7B41-B53A-D03C8C20071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69585" y="2570210"/>
            <a:ext cx="1552700" cy="19223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69B8A39-6F37-A047-B0BF-753AB47C64F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63761" y="1882582"/>
            <a:ext cx="1447800" cy="3175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1AC2E05-DFA8-0A4B-B963-F743F45472D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492" y="2590256"/>
            <a:ext cx="1193761" cy="15214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E37BBAA-CC13-1547-88D9-C8843EA5E92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32952" y="2412329"/>
            <a:ext cx="723900" cy="5080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5E797DD-D191-284B-BC3F-FF73FBFB005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16648" y="2588700"/>
            <a:ext cx="1349559" cy="1552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964222C-077E-F04C-9DE5-3DFA72FA235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2240" y="2546700"/>
            <a:ext cx="1291997" cy="23925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D36F8F0-305D-8B4B-952C-EDBCDD59EB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54306" y="2564729"/>
            <a:ext cx="1384300" cy="203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9518767-2C18-3A46-BF3C-1F5A2448DC4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80258" y="1819326"/>
            <a:ext cx="690539" cy="537239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E57A9A92-B96A-1045-96B3-72C300F5220C}"/>
              </a:ext>
            </a:extLst>
          </p:cNvPr>
          <p:cNvSpPr txBox="1">
            <a:spLocks/>
          </p:cNvSpPr>
          <p:nvPr/>
        </p:nvSpPr>
        <p:spPr>
          <a:xfrm>
            <a:off x="455224" y="471284"/>
            <a:ext cx="7643454" cy="51035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0688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Members</a:t>
            </a:r>
          </a:p>
        </p:txBody>
      </p:sp>
      <p:pic>
        <p:nvPicPr>
          <p:cNvPr id="16" name="Picture 1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595A2EB-059B-7C42-A582-5FC50BF2E19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24516" y="1218917"/>
            <a:ext cx="1044879" cy="4179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45B3FB-DD5A-3381-796D-EB5A14369B87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04" y="1979466"/>
            <a:ext cx="1579141" cy="266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F81F1-2584-9D6B-264D-1D3FC700356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20066" y="1885253"/>
            <a:ext cx="1168400" cy="41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320C2-4198-B60B-C984-1117C8DDD706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366" y="3644108"/>
            <a:ext cx="897395" cy="29818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BE3A360-C3CA-9E3A-CD2B-406E258FCB7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8" y="3632107"/>
            <a:ext cx="1787406" cy="322185"/>
          </a:xfrm>
          <a:prstGeom prst="rect">
            <a:avLst/>
          </a:prstGeom>
        </p:spPr>
      </p:pic>
      <p:pic>
        <p:nvPicPr>
          <p:cNvPr id="15" name="Picture 14" descr="A logo with black and green letters&#10;&#10;Description automatically generated">
            <a:extLst>
              <a:ext uri="{FF2B5EF4-FFF2-40B4-BE49-F238E27FC236}">
                <a16:creationId xmlns:a16="http://schemas.microsoft.com/office/drawing/2014/main" id="{6C0F96FC-FCE8-6598-06C6-BEAC5E29E10E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t="24577" b="24258"/>
          <a:stretch/>
        </p:blipFill>
        <p:spPr>
          <a:xfrm>
            <a:off x="3363052" y="3050887"/>
            <a:ext cx="1347515" cy="53623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1819CB8-87CB-C1FA-6317-F1AD4BCD1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1" b="32277"/>
          <a:stretch/>
        </p:blipFill>
        <p:spPr bwMode="auto">
          <a:xfrm>
            <a:off x="4088691" y="3496196"/>
            <a:ext cx="1446033" cy="5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7DC01C3-242D-C346-3F0C-CFC3932AB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 b="29738"/>
          <a:stretch/>
        </p:blipFill>
        <p:spPr bwMode="auto">
          <a:xfrm>
            <a:off x="9986968" y="3566263"/>
            <a:ext cx="1177497" cy="4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font, logo, graphics, symbol&#10;&#10;Description automatically generated">
            <a:extLst>
              <a:ext uri="{FF2B5EF4-FFF2-40B4-BE49-F238E27FC236}">
                <a16:creationId xmlns:a16="http://schemas.microsoft.com/office/drawing/2014/main" id="{47101689-1116-AE1F-B324-AED3261323E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13731" y="3153446"/>
            <a:ext cx="874669" cy="307672"/>
          </a:xfrm>
          <a:prstGeom prst="rect">
            <a:avLst/>
          </a:prstGeom>
        </p:spPr>
      </p:pic>
      <p:pic>
        <p:nvPicPr>
          <p:cNvPr id="21" name="Picture 2" descr="C:\Users\Admin\Desktop\logos\Orange_logo_rgb.jpg">
            <a:extLst>
              <a:ext uri="{FF2B5EF4-FFF2-40B4-BE49-F238E27FC236}">
                <a16:creationId xmlns:a16="http://schemas.microsoft.com/office/drawing/2014/main" id="{6124A197-F1E3-4FED-18E0-8BC4E9FE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849" y="3558257"/>
            <a:ext cx="598451" cy="4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8B1F38-42DE-3EF7-97C6-B91580E6B06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901621" y="3144358"/>
            <a:ext cx="1121184" cy="2789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B4D6E6-C6FA-F8BD-87C9-6778E82E8667}"/>
              </a:ext>
            </a:extLst>
          </p:cNvPr>
          <p:cNvSpPr txBox="1"/>
          <p:nvPr/>
        </p:nvSpPr>
        <p:spPr>
          <a:xfrm>
            <a:off x="1259089" y="677308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23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E3B9993-B73C-495D-D342-4880FF3D7238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t="25701" b="30798"/>
          <a:stretch/>
        </p:blipFill>
        <p:spPr>
          <a:xfrm>
            <a:off x="6780556" y="4790028"/>
            <a:ext cx="849354" cy="369476"/>
          </a:xfrm>
          <a:prstGeom prst="rect">
            <a:avLst/>
          </a:prstGeom>
        </p:spPr>
      </p:pic>
      <p:pic>
        <p:nvPicPr>
          <p:cNvPr id="31" name="Picture 105" descr="C:\Documents and Settings\Admin\Desktop\guide46.gif">
            <a:extLst>
              <a:ext uri="{FF2B5EF4-FFF2-40B4-BE49-F238E27FC236}">
                <a16:creationId xmlns:a16="http://schemas.microsoft.com/office/drawing/2014/main" id="{FFA64D61-A5CC-DA1D-FB18-3F33A7AC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336" y="4785439"/>
            <a:ext cx="1080000" cy="2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7" descr="http://www.globalplatform.org/uploads/memberlogos/guide152.gif">
            <a:extLst>
              <a:ext uri="{FF2B5EF4-FFF2-40B4-BE49-F238E27FC236}">
                <a16:creationId xmlns:a16="http://schemas.microsoft.com/office/drawing/2014/main" id="{EC5FCF8D-DD8B-7A77-5CB6-F854AF44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9" y="5247856"/>
            <a:ext cx="1914661" cy="2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7864B490-91D9-E459-9A55-74307B52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565" y="4347137"/>
            <a:ext cx="1219023" cy="20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 descr="http://www.globalplatform.org/uploads/memberlogos/guide187.gif">
            <a:extLst>
              <a:ext uri="{FF2B5EF4-FFF2-40B4-BE49-F238E27FC236}">
                <a16:creationId xmlns:a16="http://schemas.microsoft.com/office/drawing/2014/main" id="{7B4249D1-AE9F-675C-C449-364D1069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212" y="4897066"/>
            <a:ext cx="1080000" cy="17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>
            <a:extLst>
              <a:ext uri="{FF2B5EF4-FFF2-40B4-BE49-F238E27FC236}">
                <a16:creationId xmlns:a16="http://schemas.microsoft.com/office/drawing/2014/main" id="{8F8ABCF1-0BD3-4E1A-1EDB-6810F36B106E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604" y="5282513"/>
            <a:ext cx="1378665" cy="2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E5D60C-9718-9CDC-A904-7A02E4C1515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599170" y="6061424"/>
            <a:ext cx="447111" cy="447111"/>
          </a:xfrm>
          <a:prstGeom prst="rect">
            <a:avLst/>
          </a:prstGeom>
        </p:spPr>
      </p:pic>
      <p:pic>
        <p:nvPicPr>
          <p:cNvPr id="45" name="Picture 8" descr="Zwipe - Nexusgroup">
            <a:extLst>
              <a:ext uri="{FF2B5EF4-FFF2-40B4-BE49-F238E27FC236}">
                <a16:creationId xmlns:a16="http://schemas.microsoft.com/office/drawing/2014/main" id="{F10393FC-6D53-D3C3-70FB-E2A0E5E5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03" y="6229870"/>
            <a:ext cx="841986" cy="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9D74D5A-6848-DD68-7BA1-303E0E95533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805758" y="4831866"/>
            <a:ext cx="783984" cy="306585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D370C222-1D96-5BF1-3581-2D91C09C559B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l="13768" t="38112" r="13493" b="36644"/>
          <a:stretch/>
        </p:blipFill>
        <p:spPr>
          <a:xfrm>
            <a:off x="4493311" y="4357722"/>
            <a:ext cx="1291962" cy="235400"/>
          </a:xfrm>
          <a:prstGeom prst="rect">
            <a:avLst/>
          </a:prstGeom>
        </p:spPr>
      </p:pic>
      <p:pic>
        <p:nvPicPr>
          <p:cNvPr id="49" name="Picture 48" descr="A blue and green rectangle with white letters&#10;&#10;Description automatically generated with medium confidence">
            <a:extLst>
              <a:ext uri="{FF2B5EF4-FFF2-40B4-BE49-F238E27FC236}">
                <a16:creationId xmlns:a16="http://schemas.microsoft.com/office/drawing/2014/main" id="{45561ED1-7A62-E291-E45B-D765185DD02C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922575" y="4225615"/>
            <a:ext cx="541599" cy="387089"/>
          </a:xfrm>
          <a:prstGeom prst="rect">
            <a:avLst/>
          </a:prstGeom>
        </p:spPr>
      </p:pic>
      <p:pic>
        <p:nvPicPr>
          <p:cNvPr id="51" name="Picture 50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8E97DF93-1987-745F-960B-1BE011C5C0A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857721" y="4206855"/>
            <a:ext cx="1178379" cy="482064"/>
          </a:xfrm>
          <a:prstGeom prst="rect">
            <a:avLst/>
          </a:prstGeom>
        </p:spPr>
      </p:pic>
      <p:pic>
        <p:nvPicPr>
          <p:cNvPr id="53" name="Picture 5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1F5A267-E113-CDC2-085A-2B13B35595CB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t="28513" b="30626"/>
          <a:stretch/>
        </p:blipFill>
        <p:spPr>
          <a:xfrm>
            <a:off x="11154920" y="4295294"/>
            <a:ext cx="964681" cy="306584"/>
          </a:xfrm>
          <a:prstGeom prst="rect">
            <a:avLst/>
          </a:prstGeom>
        </p:spPr>
      </p:pic>
      <p:pic>
        <p:nvPicPr>
          <p:cNvPr id="57" name="Picture 56" descr="A logo of a company&#10;&#10;Description automatically generated with low confidence">
            <a:extLst>
              <a:ext uri="{FF2B5EF4-FFF2-40B4-BE49-F238E27FC236}">
                <a16:creationId xmlns:a16="http://schemas.microsoft.com/office/drawing/2014/main" id="{38388B3F-6623-2B94-8406-1FFB13F5CF4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70245" y="4721843"/>
            <a:ext cx="1080000" cy="562689"/>
          </a:xfrm>
          <a:prstGeom prst="rect">
            <a:avLst/>
          </a:prstGeom>
        </p:spPr>
      </p:pic>
      <p:pic>
        <p:nvPicPr>
          <p:cNvPr id="58" name="Picture 57" descr="A picture containing font, graphics, electric blue, logo&#10;&#10;Description automatically generated">
            <a:extLst>
              <a:ext uri="{FF2B5EF4-FFF2-40B4-BE49-F238E27FC236}">
                <a16:creationId xmlns:a16="http://schemas.microsoft.com/office/drawing/2014/main" id="{953D3DEB-F5CB-D397-BA0A-6E47A7ED14CE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55224" y="6117741"/>
            <a:ext cx="696602" cy="4207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06781B-3507-CB68-C9ED-2EE15A8D4101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300345" y="6219585"/>
            <a:ext cx="1055538" cy="217031"/>
          </a:xfrm>
          <a:prstGeom prst="rect">
            <a:avLst/>
          </a:prstGeom>
        </p:spPr>
      </p:pic>
      <p:pic>
        <p:nvPicPr>
          <p:cNvPr id="63" name="Picture 62" descr="A picture containing logo, font, graphics, design&#10;&#10;Description automatically generated">
            <a:extLst>
              <a:ext uri="{FF2B5EF4-FFF2-40B4-BE49-F238E27FC236}">
                <a16:creationId xmlns:a16="http://schemas.microsoft.com/office/drawing/2014/main" id="{2283841C-90AD-0C12-D77F-A6B3D35EF4AB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t="33211" b="31076"/>
          <a:stretch/>
        </p:blipFill>
        <p:spPr>
          <a:xfrm>
            <a:off x="1156334" y="4347137"/>
            <a:ext cx="1104603" cy="30681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D6362E3-B7CD-A616-45AB-64A08E0A36A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291" y="4252905"/>
            <a:ext cx="762231" cy="34897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85784A1-663C-782F-C8B3-C333BCECE716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51" y="4842702"/>
            <a:ext cx="970469" cy="185165"/>
          </a:xfrm>
          <a:prstGeom prst="rect">
            <a:avLst/>
          </a:prstGeom>
        </p:spPr>
      </p:pic>
      <p:pic>
        <p:nvPicPr>
          <p:cNvPr id="68" name="Picture 41" descr="org3_logo">
            <a:extLst>
              <a:ext uri="{FF2B5EF4-FFF2-40B4-BE49-F238E27FC236}">
                <a16:creationId xmlns:a16="http://schemas.microsoft.com/office/drawing/2014/main" id="{79EC5FA3-1617-268B-65CD-310E82B6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566" y="5355829"/>
            <a:ext cx="1337774" cy="23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6" descr="DNP-Nov-2006">
            <a:extLst>
              <a:ext uri="{FF2B5EF4-FFF2-40B4-BE49-F238E27FC236}">
                <a16:creationId xmlns:a16="http://schemas.microsoft.com/office/drawing/2014/main" id="{D4E7A827-AAD2-0820-97BA-D25DD271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658" y="3214700"/>
            <a:ext cx="707479" cy="1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A6E1840-3ABA-C7E6-C91B-0CF0C9A6A16B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13" b="30911"/>
          <a:stretch/>
        </p:blipFill>
        <p:spPr>
          <a:xfrm>
            <a:off x="6681193" y="5258827"/>
            <a:ext cx="1516023" cy="387089"/>
          </a:xfrm>
          <a:prstGeom prst="rect">
            <a:avLst/>
          </a:prstGeom>
        </p:spPr>
      </p:pic>
      <p:pic>
        <p:nvPicPr>
          <p:cNvPr id="74" name="Picture 73" descr="http://www.monetech.fr/img/ico/logo_MONETECH.png">
            <a:extLst>
              <a:ext uri="{FF2B5EF4-FFF2-40B4-BE49-F238E27FC236}">
                <a16:creationId xmlns:a16="http://schemas.microsoft.com/office/drawing/2014/main" id="{D3A16110-E4DF-C2D7-6D39-92637B96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269" y="6325084"/>
            <a:ext cx="1080000" cy="3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 descr="Internet of Trust">
            <a:extLst>
              <a:ext uri="{FF2B5EF4-FFF2-40B4-BE49-F238E27FC236}">
                <a16:creationId xmlns:a16="http://schemas.microsoft.com/office/drawing/2014/main" id="{B35794F7-231B-2568-E49C-C4D355FC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572" y="5847124"/>
            <a:ext cx="1348041" cy="2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477D5B12-0FFE-2745-7901-C8E482751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9" b="20882"/>
          <a:stretch/>
        </p:blipFill>
        <p:spPr bwMode="auto">
          <a:xfrm>
            <a:off x="6883012" y="5821210"/>
            <a:ext cx="956668" cy="4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>
            <a:extLst>
              <a:ext uri="{FF2B5EF4-FFF2-40B4-BE49-F238E27FC236}">
                <a16:creationId xmlns:a16="http://schemas.microsoft.com/office/drawing/2014/main" id="{F9C2149C-FFA5-67F4-4A9A-6DDFAF4F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96" y="5878929"/>
            <a:ext cx="1303431" cy="2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A logo of the united states department of defense&#10;&#10;Description automatically generated with medium confidence">
            <a:extLst>
              <a:ext uri="{FF2B5EF4-FFF2-40B4-BE49-F238E27FC236}">
                <a16:creationId xmlns:a16="http://schemas.microsoft.com/office/drawing/2014/main" id="{E73FE97E-9756-6A25-6A68-535ECBF976D6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597218" y="6014624"/>
            <a:ext cx="626952" cy="626952"/>
          </a:xfrm>
          <a:prstGeom prst="rect">
            <a:avLst/>
          </a:prstGeom>
        </p:spPr>
      </p:pic>
      <p:pic>
        <p:nvPicPr>
          <p:cNvPr id="81" name="Picture 4">
            <a:extLst>
              <a:ext uri="{FF2B5EF4-FFF2-40B4-BE49-F238E27FC236}">
                <a16:creationId xmlns:a16="http://schemas.microsoft.com/office/drawing/2014/main" id="{EB84721D-22AC-AEFF-1A39-93073A010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19563" r="8482" b="27937"/>
          <a:stretch/>
        </p:blipFill>
        <p:spPr bwMode="auto">
          <a:xfrm>
            <a:off x="3499478" y="5983462"/>
            <a:ext cx="1080000" cy="5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8EDC193-3028-85B8-C2B8-31F4B765FF25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29" t="37104" r="8965" b="36765"/>
          <a:stretch/>
        </p:blipFill>
        <p:spPr>
          <a:xfrm>
            <a:off x="2654577" y="1272033"/>
            <a:ext cx="954196" cy="325102"/>
          </a:xfrm>
          <a:prstGeom prst="rect">
            <a:avLst/>
          </a:prstGeom>
        </p:spPr>
      </p:pic>
      <p:pic>
        <p:nvPicPr>
          <p:cNvPr id="1026" name="Picture 2" descr="Analog Devices Reports Third Quarter Fiscal 2023 Financial Results">
            <a:extLst>
              <a:ext uri="{FF2B5EF4-FFF2-40B4-BE49-F238E27FC236}">
                <a16:creationId xmlns:a16="http://schemas.microsoft.com/office/drawing/2014/main" id="{3173CADF-0FE3-7172-8778-7703A7CFE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21347" r="13281" b="21477"/>
          <a:stretch/>
        </p:blipFill>
        <p:spPr bwMode="auto">
          <a:xfrm>
            <a:off x="695533" y="1166343"/>
            <a:ext cx="1171422" cy="5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BDI - QuarkslaB Dynamic binary Instrumentation">
            <a:extLst>
              <a:ext uri="{FF2B5EF4-FFF2-40B4-BE49-F238E27FC236}">
                <a16:creationId xmlns:a16="http://schemas.microsoft.com/office/drawing/2014/main" id="{A2F027FA-9EF4-5C98-FFA6-D6EAD9BC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81" y="3700162"/>
            <a:ext cx="921159" cy="1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71F72B-E0FA-2985-56D7-9F0D438076D1}"/>
              </a:ext>
            </a:extLst>
          </p:cNvPr>
          <p:cNvCxnSpPr/>
          <p:nvPr/>
        </p:nvCxnSpPr>
        <p:spPr>
          <a:xfrm>
            <a:off x="313372" y="3007511"/>
            <a:ext cx="116874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5F6BEA3-FEE4-C086-2231-7DB99B58473F}"/>
              </a:ext>
            </a:extLst>
          </p:cNvPr>
          <p:cNvSpPr txBox="1"/>
          <p:nvPr/>
        </p:nvSpPr>
        <p:spPr>
          <a:xfrm>
            <a:off x="206081" y="3035684"/>
            <a:ext cx="1040972" cy="866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3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02CAF1-C3B6-9ABD-9197-BAB5F5883325}"/>
              </a:ext>
            </a:extLst>
          </p:cNvPr>
          <p:cNvSpPr txBox="1"/>
          <p:nvPr/>
        </p:nvSpPr>
        <p:spPr>
          <a:xfrm>
            <a:off x="189510" y="4172443"/>
            <a:ext cx="3038253" cy="173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3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Observer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E7B2E1-1324-75E2-5A31-F00A4BFDA4C4}"/>
              </a:ext>
            </a:extLst>
          </p:cNvPr>
          <p:cNvCxnSpPr/>
          <p:nvPr/>
        </p:nvCxnSpPr>
        <p:spPr>
          <a:xfrm>
            <a:off x="327659" y="1030689"/>
            <a:ext cx="116874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73D242A-9EB2-05D0-B640-D0D9D9DA33CF}"/>
              </a:ext>
            </a:extLst>
          </p:cNvPr>
          <p:cNvSpPr txBox="1"/>
          <p:nvPr/>
        </p:nvSpPr>
        <p:spPr>
          <a:xfrm>
            <a:off x="220368" y="1058862"/>
            <a:ext cx="1040972" cy="218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3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</a:t>
            </a:r>
          </a:p>
        </p:txBody>
      </p:sp>
      <p:pic>
        <p:nvPicPr>
          <p:cNvPr id="73" name="Picture 7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A7F97F8-C2B1-8603-AC44-BE707A5A57FE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601113" y="1288398"/>
            <a:ext cx="1683237" cy="288433"/>
          </a:xfrm>
          <a:prstGeom prst="rect">
            <a:avLst/>
          </a:prstGeom>
        </p:spPr>
      </p:pic>
      <p:pic>
        <p:nvPicPr>
          <p:cNvPr id="90" name="Picture 8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49AC3D6-D3C4-D519-9D12-714E1FAA57DC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237948" y="4748535"/>
            <a:ext cx="1400658" cy="3507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E3ECB10-E4E3-F484-2073-E334AA61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83" y="1733295"/>
            <a:ext cx="1084414" cy="6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E3CEF41F-999E-0EB1-6C01-0B27A1970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2" b="19399"/>
          <a:stretch/>
        </p:blipFill>
        <p:spPr bwMode="auto">
          <a:xfrm>
            <a:off x="5525221" y="3053883"/>
            <a:ext cx="1382571" cy="5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16F3D-9A85-6622-9317-6D6DB350E63A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220123" y="4253162"/>
            <a:ext cx="966213" cy="3125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BA9C23C-0B9F-DB3D-27F6-D45553FE1196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0092682" y="4831866"/>
            <a:ext cx="1415593" cy="3405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BFC5828-7FB7-F8B1-72E6-A165B63959B2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2090563" y="5745604"/>
            <a:ext cx="1016391" cy="135519"/>
          </a:xfrm>
          <a:prstGeom prst="rect">
            <a:avLst/>
          </a:prstGeom>
        </p:spPr>
      </p:pic>
      <p:pic>
        <p:nvPicPr>
          <p:cNvPr id="48" name="Picture 47" descr="A logo of a building&#10;&#10;Description automatically generated">
            <a:extLst>
              <a:ext uri="{FF2B5EF4-FFF2-40B4-BE49-F238E27FC236}">
                <a16:creationId xmlns:a16="http://schemas.microsoft.com/office/drawing/2014/main" id="{C3925DAF-2ED8-D819-08B9-7B2C69CFBE82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5310316" y="6048781"/>
            <a:ext cx="558948" cy="5586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072D02-3610-36EA-1BC3-C9BA83BCEA3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190064" y="4323722"/>
            <a:ext cx="1064406" cy="340797"/>
          </a:xfrm>
          <a:prstGeom prst="rect">
            <a:avLst/>
          </a:prstGeom>
        </p:spPr>
      </p:pic>
      <p:pic>
        <p:nvPicPr>
          <p:cNvPr id="83" name="Picture 2" descr="FinTech Certification In China - National Financial Technology Certification  Center Becomes An Official Partner - OpenChain">
            <a:extLst>
              <a:ext uri="{FF2B5EF4-FFF2-40B4-BE49-F238E27FC236}">
                <a16:creationId xmlns:a16="http://schemas.microsoft.com/office/drawing/2014/main" id="{97F6E903-F204-800E-6863-96C2F105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" y="3624040"/>
            <a:ext cx="1959346" cy="3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Institute for Information Industry - NGMN">
            <a:extLst>
              <a:ext uri="{FF2B5EF4-FFF2-40B4-BE49-F238E27FC236}">
                <a16:creationId xmlns:a16="http://schemas.microsoft.com/office/drawing/2014/main" id="{80169DBB-AAA6-E80D-07B0-FB9BEBF63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41270" r="5144" b="42951"/>
          <a:stretch/>
        </p:blipFill>
        <p:spPr bwMode="auto">
          <a:xfrm>
            <a:off x="8064036" y="3076611"/>
            <a:ext cx="2100517" cy="3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9C39A21-87C1-DCBD-BAE3-6D6EBE5F9A49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0219165" y="3108164"/>
            <a:ext cx="700870" cy="43150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A984A34-7971-A4FA-5E40-4448B6B3594D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53907" y="3584943"/>
            <a:ext cx="746851" cy="416513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1F4F88D-8E35-4C1F-5329-1D75981442D9}"/>
              </a:ext>
            </a:extLst>
          </p:cNvPr>
          <p:cNvCxnSpPr/>
          <p:nvPr/>
        </p:nvCxnSpPr>
        <p:spPr>
          <a:xfrm>
            <a:off x="295615" y="4148708"/>
            <a:ext cx="116874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6">
            <a:extLst>
              <a:ext uri="{FF2B5EF4-FFF2-40B4-BE49-F238E27FC236}">
                <a16:creationId xmlns:a16="http://schemas.microsoft.com/office/drawing/2014/main" id="{6F8A41A0-E267-B71F-FDD1-FCBC9F42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49" y="6229796"/>
            <a:ext cx="1121184" cy="5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4712877-CBEC-F66A-7114-F42922EB9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4" y="4286133"/>
            <a:ext cx="583637" cy="5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8AED834-ED39-CDAB-E4A2-DE22F220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31" y="4205867"/>
            <a:ext cx="1104604" cy="56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66EF76D-9333-849E-FDF2-7D9E054F9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19973" r="3979" b="20786"/>
          <a:stretch/>
        </p:blipFill>
        <p:spPr bwMode="auto">
          <a:xfrm>
            <a:off x="8310292" y="5319894"/>
            <a:ext cx="1221571" cy="2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24BB0E7-4EE2-84A2-9DF2-03A488C61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5" b="35733"/>
          <a:stretch/>
        </p:blipFill>
        <p:spPr bwMode="auto">
          <a:xfrm>
            <a:off x="362237" y="5568470"/>
            <a:ext cx="1670455" cy="4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9B55A5-6050-A5A1-D8D4-BA4C8415E47A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71" y="5081752"/>
            <a:ext cx="683826" cy="451011"/>
          </a:xfrm>
          <a:prstGeom prst="rect">
            <a:avLst/>
          </a:prstGeom>
        </p:spPr>
      </p:pic>
      <p:pic>
        <p:nvPicPr>
          <p:cNvPr id="30" name="Picture 90">
            <a:extLst>
              <a:ext uri="{FF2B5EF4-FFF2-40B4-BE49-F238E27FC236}">
                <a16:creationId xmlns:a16="http://schemas.microsoft.com/office/drawing/2014/main" id="{A2797072-BF15-BE7C-027B-33892654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162" y="5394756"/>
            <a:ext cx="1198274" cy="1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E8E4D46-3C1F-BE7C-1E4C-E713EACAD9A3}"/>
              </a:ext>
            </a:extLst>
          </p:cNvPr>
          <p:cNvCxnSpPr>
            <a:cxnSpLocks/>
          </p:cNvCxnSpPr>
          <p:nvPr/>
        </p:nvCxnSpPr>
        <p:spPr>
          <a:xfrm>
            <a:off x="3270353" y="5749534"/>
            <a:ext cx="87348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A4AA9F3-B097-28E7-14DF-7DA37E96DF46}"/>
              </a:ext>
            </a:extLst>
          </p:cNvPr>
          <p:cNvSpPr txBox="1"/>
          <p:nvPr/>
        </p:nvSpPr>
        <p:spPr>
          <a:xfrm>
            <a:off x="3331047" y="5790277"/>
            <a:ext cx="4866169" cy="143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3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Entity                                                                Consultants</a:t>
            </a:r>
          </a:p>
        </p:txBody>
      </p:sp>
    </p:spTree>
    <p:extLst>
      <p:ext uri="{BB962C8B-B14F-4D97-AF65-F5344CB8AC3E}">
        <p14:creationId xmlns:p14="http://schemas.microsoft.com/office/powerpoint/2010/main" val="87363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9A9570-4E87-3FE4-9FC5-CB9592881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T" dirty="0"/>
              <a:t>Collaboration is KEY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58D6FA-99E3-8277-1CE2-D5A8608F95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838" y="1844675"/>
          <a:ext cx="4633912" cy="429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AFCDF99-AE67-F95D-5AB1-BBF10761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Your Partner for Security Standards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09043C-F317-2C6B-2DB0-EB3327D09E8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Our strong collaborative relationships across the world, from international standards organizations to regional industry bodies, are key to realizing </a:t>
            </a:r>
            <a:r>
              <a:rPr lang="en-GB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vision</a:t>
            </a:r>
            <a:r>
              <a:rPr lang="en-GB" dirty="0"/>
              <a:t> 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Fully open ecosystems that focus on </a:t>
            </a:r>
            <a:r>
              <a:rPr lang="en-GB" dirty="0">
                <a:solidFill>
                  <a:schemeClr val="accent5"/>
                </a:solidFill>
              </a:rPr>
              <a:t>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Efficiently delivers </a:t>
            </a:r>
            <a:r>
              <a:rPr lang="en-GB" dirty="0">
                <a:solidFill>
                  <a:schemeClr val="accent5"/>
                </a:solidFill>
              </a:rPr>
              <a:t>innovative digital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Across vertical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Supporting different levels of security, while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Providing privacy, simplicity, and convenience for the user.</a:t>
            </a:r>
          </a:p>
          <a:p>
            <a:r>
              <a:rPr lang="en-GB" dirty="0"/>
              <a:t>GlobalPlatform has 34 Industry partners from around the world, integrating our specifications and services in their work.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5549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89198-7043-61E0-73DF-A1EC0D0C1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8A993E-47CD-48F5-E16A-33517C68AC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2941" y="1041400"/>
          <a:ext cx="11586117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7D79C4E-818F-666B-17FC-C46E4968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56" y="184429"/>
            <a:ext cx="11586117" cy="408379"/>
          </a:xfrm>
        </p:spPr>
        <p:txBody>
          <a:bodyPr anchor="t">
            <a:normAutofit fontScale="90000"/>
          </a:bodyPr>
          <a:lstStyle/>
          <a:p>
            <a:r>
              <a:rPr lang="en-GB"/>
              <a:t>GlobalPlatform Brings Lessons to Automotive:</a:t>
            </a:r>
            <a:br>
              <a:rPr lang="en-GB"/>
            </a:br>
            <a:r>
              <a:rPr lang="en-GB" sz="2700"/>
              <a:t>How to Create the Security Foundation for a Healthy, Innovative Ecosystem Services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016CA-29E8-3AAB-8D82-515165ADCEA9}"/>
              </a:ext>
            </a:extLst>
          </p:cNvPr>
          <p:cNvSpPr txBox="1"/>
          <p:nvPr/>
        </p:nvSpPr>
        <p:spPr>
          <a:xfrm>
            <a:off x="12242800" y="5613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7F1A9-0E03-139C-562F-1F51D2FEE86D}"/>
              </a:ext>
            </a:extLst>
          </p:cNvPr>
          <p:cNvSpPr txBox="1"/>
          <p:nvPr/>
        </p:nvSpPr>
        <p:spPr>
          <a:xfrm>
            <a:off x="1161895" y="5995988"/>
            <a:ext cx="10424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Based upon GlobalPlatform’s Experience in Over 25 Years with Smart Cards, Mobile, IoT</a:t>
            </a:r>
            <a:endParaRPr lang="it-IT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9615-F44A-54D7-2D0B-BCEED2D31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BA6EB-098C-BBD2-3CD8-2572A9595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GlobalPlatform in Automotive?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0837AD-69C1-F8F3-D9BA-7FE60FE4B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8998-1780-5A68-45AA-5B253CAC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69331-88D8-0B19-FD58-4E2D5F33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91" y="94889"/>
            <a:ext cx="10728324" cy="408379"/>
          </a:xfrm>
        </p:spPr>
        <p:txBody>
          <a:bodyPr/>
          <a:lstStyle/>
          <a:p>
            <a:pPr algn="ctr"/>
            <a:r>
              <a:rPr lang="en-GB">
                <a:ln>
                  <a:noFill/>
                </a:ln>
              </a:rPr>
              <a:t>Challenges of Automotive Security Market Today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32F710-ADB4-41B0-EF8C-6348B1DDF96E}"/>
              </a:ext>
            </a:extLst>
          </p:cNvPr>
          <p:cNvSpPr txBox="1"/>
          <p:nvPr/>
        </p:nvSpPr>
        <p:spPr>
          <a:xfrm>
            <a:off x="1409659" y="3106812"/>
            <a:ext cx="35463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Lack of Clear Metrics on Security Robustness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Device Identification And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Fragmentation of Secure Boot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Lack of Incremental Build Upon Solutions (each new service requires a new ECU)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Difficulty in managing trust over extended value chain with new service providers (beyond OEMs)</a:t>
            </a:r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B64E2233-F01E-FC50-5759-084F72444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290" y="1020062"/>
            <a:ext cx="8212125" cy="5837938"/>
          </a:xfrm>
          <a:prstGeom prst="rect">
            <a:avLst/>
          </a:prstGeom>
        </p:spPr>
      </p:pic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7CB9CDBA-E78A-CF7F-E3D4-FDAA5C21E8E6}"/>
              </a:ext>
            </a:extLst>
          </p:cNvPr>
          <p:cNvGraphicFramePr/>
          <p:nvPr/>
        </p:nvGraphicFramePr>
        <p:xfrm>
          <a:off x="2337740" y="1842070"/>
          <a:ext cx="8181173" cy="150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1CA29FA2-9030-47FA-B946-CC9769A53EA2}"/>
              </a:ext>
            </a:extLst>
          </p:cNvPr>
          <p:cNvGraphicFramePr/>
          <p:nvPr/>
        </p:nvGraphicFramePr>
        <p:xfrm>
          <a:off x="3736223" y="3106811"/>
          <a:ext cx="5075618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8192A3D-2844-99F3-B847-4E18725B22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5948" y="4681304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9420-4AE6-06EA-4170-7947FA8D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ar with text and icons&#10;&#10;Description automatically generated">
            <a:extLst>
              <a:ext uri="{FF2B5EF4-FFF2-40B4-BE49-F238E27FC236}">
                <a16:creationId xmlns:a16="http://schemas.microsoft.com/office/drawing/2014/main" id="{B960FF36-9320-87C2-4D27-4DEDC8C1F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81"/>
          <a:stretch/>
        </p:blipFill>
        <p:spPr>
          <a:xfrm>
            <a:off x="274330" y="-39684"/>
            <a:ext cx="11643340" cy="6549380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609F4-46FC-2850-C485-E09A0F7D2722}"/>
              </a:ext>
            </a:extLst>
          </p:cNvPr>
          <p:cNvSpPr txBox="1"/>
          <p:nvPr/>
        </p:nvSpPr>
        <p:spPr>
          <a:xfrm>
            <a:off x="2951181" y="653021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https://</a:t>
            </a:r>
            <a:r>
              <a:rPr lang="en-GB" sz="1000" err="1">
                <a:solidFill>
                  <a:schemeClr val="bg1"/>
                </a:solidFill>
              </a:rPr>
              <a:t>www.microsoft.com</a:t>
            </a:r>
            <a:r>
              <a:rPr lang="en-GB" sz="1000">
                <a:solidFill>
                  <a:schemeClr val="bg1"/>
                </a:solidFill>
              </a:rPr>
              <a:t>/</a:t>
            </a:r>
            <a:r>
              <a:rPr lang="en-GB" sz="1000" err="1">
                <a:solidFill>
                  <a:schemeClr val="bg1"/>
                </a:solidFill>
              </a:rPr>
              <a:t>en</a:t>
            </a:r>
            <a:r>
              <a:rPr lang="en-GB" sz="1000">
                <a:solidFill>
                  <a:schemeClr val="bg1"/>
                </a:solidFill>
              </a:rPr>
              <a:t>-us/industry/blog/manufacturing-and-mobility/automotive/2023/10/31/the-security-cultural-transformation-of-the-automotive-industry/</a:t>
            </a:r>
          </a:p>
        </p:txBody>
      </p:sp>
    </p:spTree>
    <p:extLst>
      <p:ext uri="{BB962C8B-B14F-4D97-AF65-F5344CB8AC3E}">
        <p14:creationId xmlns:p14="http://schemas.microsoft.com/office/powerpoint/2010/main" val="89267774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GlobalPlatform">
      <a:dk1>
        <a:srgbClr val="002353"/>
      </a:dk1>
      <a:lt1>
        <a:sysClr val="window" lastClr="FFFFFF"/>
      </a:lt1>
      <a:dk2>
        <a:srgbClr val="0688FF"/>
      </a:dk2>
      <a:lt2>
        <a:srgbClr val="E8E7E7"/>
      </a:lt2>
      <a:accent1>
        <a:srgbClr val="002353"/>
      </a:accent1>
      <a:accent2>
        <a:srgbClr val="0688FF"/>
      </a:accent2>
      <a:accent3>
        <a:srgbClr val="7D0097"/>
      </a:accent3>
      <a:accent4>
        <a:srgbClr val="14B8B5"/>
      </a:accent4>
      <a:accent5>
        <a:srgbClr val="F04665"/>
      </a:accent5>
      <a:accent6>
        <a:srgbClr val="A1B4B4"/>
      </a:accent6>
      <a:hlink>
        <a:srgbClr val="002353"/>
      </a:hlink>
      <a:folHlink>
        <a:srgbClr val="0688FF"/>
      </a:folHlink>
    </a:clrScheme>
    <a:fontScheme name="Custom 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obalPlatform PPT Template TM 2022_Nov22 Logo on Bottom[100]" id="{FC31EF29-31B7-BC42-A27B-15423D4F7B1A}" vid="{C6616583-A3EC-CC42-84F8-F985C4E43B91}"/>
    </a:ext>
  </a:extLst>
</a:theme>
</file>

<file path=ppt/theme/theme2.xml><?xml version="1.0" encoding="utf-8"?>
<a:theme xmlns:a="http://schemas.openxmlformats.org/drawingml/2006/main" name="Dark">
  <a:themeElements>
    <a:clrScheme name="GlobalPlatform Dark">
      <a:dk1>
        <a:srgbClr val="002353"/>
      </a:dk1>
      <a:lt1>
        <a:sysClr val="window" lastClr="FFFFFF"/>
      </a:lt1>
      <a:dk2>
        <a:srgbClr val="0688FF"/>
      </a:dk2>
      <a:lt2>
        <a:srgbClr val="E8E7E7"/>
      </a:lt2>
      <a:accent1>
        <a:srgbClr val="E8E7E7"/>
      </a:accent1>
      <a:accent2>
        <a:srgbClr val="0688FF"/>
      </a:accent2>
      <a:accent3>
        <a:srgbClr val="7D0097"/>
      </a:accent3>
      <a:accent4>
        <a:srgbClr val="00939A"/>
      </a:accent4>
      <a:accent5>
        <a:srgbClr val="F04665"/>
      </a:accent5>
      <a:accent6>
        <a:srgbClr val="A1B4B4"/>
      </a:accent6>
      <a:hlink>
        <a:srgbClr val="0688FF"/>
      </a:hlink>
      <a:folHlink>
        <a:srgbClr val="A1B4B4"/>
      </a:folHlink>
    </a:clrScheme>
    <a:fontScheme name="Custom 2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obalPlatform PPT Template TM 2022_Nov22 Logo on Bottom[100]" id="{FC31EF29-31B7-BC42-A27B-15423D4F7B1A}" vid="{C3DA5928-FA1A-FF4C-AA95-92325452EF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D6B3C6E37A54E8C32452C1A24B578" ma:contentTypeVersion="13" ma:contentTypeDescription="Create a new document." ma:contentTypeScope="" ma:versionID="e58063f3d42c16f7ae81f7be38fa36b9">
  <xsd:schema xmlns:xsd="http://www.w3.org/2001/XMLSchema" xmlns:xs="http://www.w3.org/2001/XMLSchema" xmlns:p="http://schemas.microsoft.com/office/2006/metadata/properties" xmlns:ns2="daf42ac6-9e93-4de9-9a72-10f913041ca1" xmlns:ns3="dba31755-6864-4b8c-9e87-d0ce55a9ddc2" targetNamespace="http://schemas.microsoft.com/office/2006/metadata/properties" ma:root="true" ma:fieldsID="03704d65d3f8dd8c088dd9048ae752ff" ns2:_="" ns3:_="">
    <xsd:import namespace="daf42ac6-9e93-4de9-9a72-10f913041ca1"/>
    <xsd:import namespace="dba31755-6864-4b8c-9e87-d0ce55a9d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42ac6-9e93-4de9-9a72-10f913041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781aa3-eb08-4e80-b5cd-4604a4ade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31755-6864-4b8c-9e87-d0ce55a9dd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f277a9-21bd-48a5-a7b2-29c823437733}" ma:internalName="TaxCatchAll" ma:showField="CatchAllData" ma:web="dba31755-6864-4b8c-9e87-d0ce55a9d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42ac6-9e93-4de9-9a72-10f913041ca1">
      <Terms xmlns="http://schemas.microsoft.com/office/infopath/2007/PartnerControls"/>
    </lcf76f155ced4ddcb4097134ff3c332f>
    <TaxCatchAll xmlns="dba31755-6864-4b8c-9e87-d0ce55a9ddc2" xsi:nil="true"/>
  </documentManagement>
</p:properties>
</file>

<file path=customXml/itemProps1.xml><?xml version="1.0" encoding="utf-8"?>
<ds:datastoreItem xmlns:ds="http://schemas.openxmlformats.org/officeDocument/2006/customXml" ds:itemID="{64F92728-4E9A-4C80-91AA-3ABD5539FC28}"/>
</file>

<file path=customXml/itemProps2.xml><?xml version="1.0" encoding="utf-8"?>
<ds:datastoreItem xmlns:ds="http://schemas.openxmlformats.org/officeDocument/2006/customXml" ds:itemID="{0C9DEB9D-E2D8-4070-9C5E-50C7016ED1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687AB-6B33-4CE1-9887-486EA416B6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27190</TotalTime>
  <Words>1378</Words>
  <Application>Microsoft Macintosh PowerPoint</Application>
  <PresentationFormat>Widescreen</PresentationFormat>
  <Paragraphs>223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HelveticaNowDisplay Regular</vt:lpstr>
      <vt:lpstr>Aptos</vt:lpstr>
      <vt:lpstr>Arial</vt:lpstr>
      <vt:lpstr>Light</vt:lpstr>
      <vt:lpstr>Dark</vt:lpstr>
      <vt:lpstr>GlobalPlatform Overview</vt:lpstr>
      <vt:lpstr>GlobalPlatform  THE standard for managing applications on  secure chip technology, with over 25 years of experience</vt:lpstr>
      <vt:lpstr>GlobalPlatform’s Market Adoption  </vt:lpstr>
      <vt:lpstr>PowerPoint Presentation</vt:lpstr>
      <vt:lpstr>Your Partner for Security Standards</vt:lpstr>
      <vt:lpstr>GlobalPlatform Brings Lessons to Automotive: How to Create the Security Foundation for a Healthy, Innovative Ecosystem Services</vt:lpstr>
      <vt:lpstr>What GlobalPlatform in Automotive?</vt:lpstr>
      <vt:lpstr>Challenges of Automotive Security Market Today</vt:lpstr>
      <vt:lpstr>PowerPoint Presentation</vt:lpstr>
      <vt:lpstr>Different Security Paths by Automotive OEMs</vt:lpstr>
      <vt:lpstr>No one wants to pay for “Security” BUT …. OEMs have Increased Skin in the game to warrant Cybersecurity Spend</vt:lpstr>
      <vt:lpstr>International Digital Security Transformation: GlobalPlatform’s Recipe for Success</vt:lpstr>
      <vt:lpstr>GlobalPlatform Technology</vt:lpstr>
      <vt:lpstr>GlobalPlatform Foundation Technologies</vt:lpstr>
      <vt:lpstr>Secure Components</vt:lpstr>
      <vt:lpstr>Roots of Trust for Secure Software:  Providing OEMs Standardised Management Capabilities</vt:lpstr>
      <vt:lpstr>GlobalPlatform &amp; In-Vehicle Multi-Tenant Services</vt:lpstr>
      <vt:lpstr>GlobalPlatform Approch</vt:lpstr>
      <vt:lpstr>GlobalPlatform Provides Future Proofing of Security Services &amp; Adds Flexibility</vt:lpstr>
      <vt:lpstr>Trends of Automotive Threats/Attacks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 Lattibeaudiere</dc:creator>
  <cp:lastModifiedBy>Francesca Forestieri</cp:lastModifiedBy>
  <cp:revision>705</cp:revision>
  <dcterms:created xsi:type="dcterms:W3CDTF">2022-11-03T15:33:41Z</dcterms:created>
  <dcterms:modified xsi:type="dcterms:W3CDTF">2025-05-22T00:11:42Z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0x010100485D6B3C6E37A54E8C32452C1A24B578</vt:lpwstr>
  </property>
</Properties>
</file>