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diagrams/data2.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2.xml" ContentType="application/vnd.openxmlformats-officedocument.presentationml.slideLayout+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34.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authors.xml" ContentType="application/vnd.ms-powerpoint.authors+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3"/>
    <p:sldMasterId id="2147483677" r:id="rId4"/>
  </p:sldMasterIdLst>
  <p:notesMasterIdLst>
    <p:notesMasterId r:id="rId18"/>
  </p:notesMasterIdLst>
  <p:sldIdLst>
    <p:sldId id="2147481976" r:id="rId5"/>
    <p:sldId id="2147482009" r:id="rId6"/>
    <p:sldId id="4075" r:id="rId7"/>
    <p:sldId id="2147481977" r:id="rId8"/>
    <p:sldId id="2147481978" r:id="rId9"/>
    <p:sldId id="2147482028" r:id="rId10"/>
    <p:sldId id="2147482029" r:id="rId11"/>
    <p:sldId id="2147482030" r:id="rId12"/>
    <p:sldId id="2147482027" r:id="rId13"/>
    <p:sldId id="2147482004" r:id="rId14"/>
    <p:sldId id="2147475508" r:id="rId15"/>
    <p:sldId id="3853" r:id="rId16"/>
    <p:sldId id="2147472006" r:id="rId17"/>
  </p:sldIdLst>
  <p:sldSz cx="12192000" cy="6858000"/>
  <p:notesSz cx="6858000" cy="9144000"/>
  <p:embeddedFontLst>
    <p:embeddedFont>
      <p:font typeface="Meiryo UI" panose="020B0604030504040204" pitchFamily="34" charset="-128"/>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71A63C-9C3B-BEAD-9A25-EACE4B4722FD}" name="Don Felton" initials="DF" userId="S::don.felton@trustonic.com::def8a5ce-8994-4f20-af2b-ab4e24297796" providerId="AD"/>
  <p188:author id="{5A68C8F8-8A47-4CC2-5526-E43084AFF1D2}" name="francesca forestieri" initials="ff" userId="f90ce2b3459dad3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7FF"/>
    <a:srgbClr val="6EA2FF"/>
    <a:srgbClr val="B79F81"/>
    <a:srgbClr val="1BA8FF"/>
    <a:srgbClr val="0095D9"/>
    <a:srgbClr val="7D0097"/>
    <a:srgbClr val="ABC3FF"/>
    <a:srgbClr val="002353"/>
    <a:srgbClr val="F04665"/>
    <a:srgbClr val="2984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79" autoAdjust="0"/>
    <p:restoredTop sz="96115" autoAdjust="0"/>
  </p:normalViewPr>
  <p:slideViewPr>
    <p:cSldViewPr snapToGrid="0" showGuides="1">
      <p:cViewPr varScale="1">
        <p:scale>
          <a:sx n="111" d="100"/>
          <a:sy n="111" d="100"/>
        </p:scale>
        <p:origin x="664" y="208"/>
      </p:cViewPr>
      <p:guideLst/>
    </p:cSldViewPr>
  </p:slideViewPr>
  <p:outlineViewPr>
    <p:cViewPr>
      <p:scale>
        <a:sx n="33" d="100"/>
        <a:sy n="33" d="100"/>
      </p:scale>
      <p:origin x="0" y="-7592"/>
    </p:cViewPr>
  </p:outlineViewPr>
  <p:notesTextViewPr>
    <p:cViewPr>
      <p:scale>
        <a:sx n="1" d="1"/>
        <a:sy n="1" d="1"/>
      </p:scale>
      <p:origin x="0" y="0"/>
    </p:cViewPr>
  </p:notesTextViewPr>
  <p:sorterViewPr>
    <p:cViewPr varScale="1">
      <p:scale>
        <a:sx n="1" d="1"/>
        <a:sy n="1" d="1"/>
      </p:scale>
      <p:origin x="0" y="-58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Master" Target="slideMasters/slideMaster1.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openxmlformats.org/officeDocument/2006/relationships/customXml" Target="../customXml/item3.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C25522-8742-384C-A406-3008C38BE1FF}" type="doc">
      <dgm:prSet loTypeId="urn:microsoft.com/office/officeart/2005/8/layout/default" loCatId="" qsTypeId="urn:microsoft.com/office/officeart/2005/8/quickstyle/simple1" qsCatId="simple" csTypeId="urn:microsoft.com/office/officeart/2005/8/colors/colorful2" csCatId="colorful" phldr="1"/>
      <dgm:spPr/>
      <dgm:t>
        <a:bodyPr/>
        <a:lstStyle/>
        <a:p>
          <a:endParaRPr lang="en-GB"/>
        </a:p>
      </dgm:t>
    </dgm:pt>
    <dgm:pt modelId="{B5D44594-6DBB-C648-8A24-72CBDD222A29}">
      <dgm:prSet/>
      <dgm:spPr/>
      <dgm:t>
        <a:bodyPr/>
        <a:lstStyle/>
        <a:p>
          <a:pPr>
            <a:buNone/>
          </a:pPr>
          <a:r>
            <a:rPr lang="en-GB" b="0" i="0" u="none" dirty="0"/>
            <a:t>→Press the button on the right side of the receiver to switch the number. Select 00 to hear the "Japanese" voice. Select 01 to hear the "English" voice.</a:t>
          </a:r>
        </a:p>
      </dgm:t>
    </dgm:pt>
    <dgm:pt modelId="{8225D97C-ED53-E04A-89CA-374FBBE3B2D4}" type="parTrans" cxnId="{FCE52055-EF10-5542-96EE-9489463D05F9}">
      <dgm:prSet/>
      <dgm:spPr/>
      <dgm:t>
        <a:bodyPr/>
        <a:lstStyle/>
        <a:p>
          <a:endParaRPr lang="en-GB"/>
        </a:p>
      </dgm:t>
    </dgm:pt>
    <dgm:pt modelId="{01BEDA8B-409E-2A42-A25A-5F5A0FCAC0BC}" type="sibTrans" cxnId="{FCE52055-EF10-5542-96EE-9489463D05F9}">
      <dgm:prSet/>
      <dgm:spPr/>
      <dgm:t>
        <a:bodyPr/>
        <a:lstStyle/>
        <a:p>
          <a:endParaRPr lang="en-GB"/>
        </a:p>
      </dgm:t>
    </dgm:pt>
    <dgm:pt modelId="{EE4B516F-2F3A-5744-960D-460D6A3CFDE5}">
      <dgm:prSet/>
      <dgm:spPr/>
      <dgm:t>
        <a:bodyPr/>
        <a:lstStyle/>
        <a:p>
          <a:pPr>
            <a:buNone/>
          </a:pPr>
          <a:r>
            <a:rPr lang="en-GB" b="0" i="0" u="none"/>
            <a:t>→You can adjust the volume by pressing the button on the left side of the receiver up and down.</a:t>
          </a:r>
        </a:p>
      </dgm:t>
    </dgm:pt>
    <dgm:pt modelId="{BC8892DD-277D-0F44-90D6-DA91537C2AAD}" type="parTrans" cxnId="{F5253E73-359A-4846-879B-6D1D8801998F}">
      <dgm:prSet/>
      <dgm:spPr/>
      <dgm:t>
        <a:bodyPr/>
        <a:lstStyle/>
        <a:p>
          <a:endParaRPr lang="en-GB"/>
        </a:p>
      </dgm:t>
    </dgm:pt>
    <dgm:pt modelId="{D93C4049-76AA-334D-B2E1-DEA4ECCCAC46}" type="sibTrans" cxnId="{F5253E73-359A-4846-879B-6D1D8801998F}">
      <dgm:prSet/>
      <dgm:spPr/>
      <dgm:t>
        <a:bodyPr/>
        <a:lstStyle/>
        <a:p>
          <a:endParaRPr lang="en-GB"/>
        </a:p>
      </dgm:t>
    </dgm:pt>
    <dgm:pt modelId="{AB1DC2F2-3A33-9544-8164-0269C25979FA}">
      <dgm:prSet/>
      <dgm:spPr/>
      <dgm:t>
        <a:bodyPr/>
        <a:lstStyle/>
        <a:p>
          <a:r>
            <a:rPr lang="en-GB" b="0" i="0" u="none"/>
            <a:t>→The receiver earphones are designed to be worn over the ears.</a:t>
          </a:r>
        </a:p>
      </dgm:t>
    </dgm:pt>
    <dgm:pt modelId="{EB698C24-0E09-B246-B113-028F83854361}" type="parTrans" cxnId="{9574EF14-3EFD-8447-8187-6730B094FA2D}">
      <dgm:prSet/>
      <dgm:spPr/>
      <dgm:t>
        <a:bodyPr/>
        <a:lstStyle/>
        <a:p>
          <a:endParaRPr lang="en-GB"/>
        </a:p>
      </dgm:t>
    </dgm:pt>
    <dgm:pt modelId="{7560C29C-9D9B-8B4E-8B8A-9CFA8F3B3ED6}" type="sibTrans" cxnId="{9574EF14-3EFD-8447-8187-6730B094FA2D}">
      <dgm:prSet/>
      <dgm:spPr/>
      <dgm:t>
        <a:bodyPr/>
        <a:lstStyle/>
        <a:p>
          <a:endParaRPr lang="en-GB"/>
        </a:p>
      </dgm:t>
    </dgm:pt>
    <dgm:pt modelId="{EE5248E6-3F4A-5A40-85F6-A5CA4C35E568}" type="pres">
      <dgm:prSet presAssocID="{5EC25522-8742-384C-A406-3008C38BE1FF}" presName="diagram" presStyleCnt="0">
        <dgm:presLayoutVars>
          <dgm:dir/>
          <dgm:resizeHandles val="exact"/>
        </dgm:presLayoutVars>
      </dgm:prSet>
      <dgm:spPr/>
    </dgm:pt>
    <dgm:pt modelId="{0FC486D5-CBFF-934E-BFD7-F96434F254F5}" type="pres">
      <dgm:prSet presAssocID="{B5D44594-6DBB-C648-8A24-72CBDD222A29}" presName="node" presStyleLbl="node1" presStyleIdx="0" presStyleCnt="3">
        <dgm:presLayoutVars>
          <dgm:bulletEnabled val="1"/>
        </dgm:presLayoutVars>
      </dgm:prSet>
      <dgm:spPr/>
    </dgm:pt>
    <dgm:pt modelId="{3DA098A5-7F7F-2940-9F22-27064B4CFE1E}" type="pres">
      <dgm:prSet presAssocID="{01BEDA8B-409E-2A42-A25A-5F5A0FCAC0BC}" presName="sibTrans" presStyleCnt="0"/>
      <dgm:spPr/>
    </dgm:pt>
    <dgm:pt modelId="{24853811-866A-0445-BE03-1719F2F598E3}" type="pres">
      <dgm:prSet presAssocID="{EE4B516F-2F3A-5744-960D-460D6A3CFDE5}" presName="node" presStyleLbl="node1" presStyleIdx="1" presStyleCnt="3">
        <dgm:presLayoutVars>
          <dgm:bulletEnabled val="1"/>
        </dgm:presLayoutVars>
      </dgm:prSet>
      <dgm:spPr/>
    </dgm:pt>
    <dgm:pt modelId="{DE8C6C57-E0C2-804E-B265-43A898108B62}" type="pres">
      <dgm:prSet presAssocID="{D93C4049-76AA-334D-B2E1-DEA4ECCCAC46}" presName="sibTrans" presStyleCnt="0"/>
      <dgm:spPr/>
    </dgm:pt>
    <dgm:pt modelId="{8A392AF1-D108-3343-8E89-C33BD5A56580}" type="pres">
      <dgm:prSet presAssocID="{AB1DC2F2-3A33-9544-8164-0269C25979FA}" presName="node" presStyleLbl="node1" presStyleIdx="2" presStyleCnt="3">
        <dgm:presLayoutVars>
          <dgm:bulletEnabled val="1"/>
        </dgm:presLayoutVars>
      </dgm:prSet>
      <dgm:spPr/>
    </dgm:pt>
  </dgm:ptLst>
  <dgm:cxnLst>
    <dgm:cxn modelId="{9574EF14-3EFD-8447-8187-6730B094FA2D}" srcId="{5EC25522-8742-384C-A406-3008C38BE1FF}" destId="{AB1DC2F2-3A33-9544-8164-0269C25979FA}" srcOrd="2" destOrd="0" parTransId="{EB698C24-0E09-B246-B113-028F83854361}" sibTransId="{7560C29C-9D9B-8B4E-8B8A-9CFA8F3B3ED6}"/>
    <dgm:cxn modelId="{FCE52055-EF10-5542-96EE-9489463D05F9}" srcId="{5EC25522-8742-384C-A406-3008C38BE1FF}" destId="{B5D44594-6DBB-C648-8A24-72CBDD222A29}" srcOrd="0" destOrd="0" parTransId="{8225D97C-ED53-E04A-89CA-374FBBE3B2D4}" sibTransId="{01BEDA8B-409E-2A42-A25A-5F5A0FCAC0BC}"/>
    <dgm:cxn modelId="{EB0B2956-83BA-C943-B051-A8427012BD82}" type="presOf" srcId="{5EC25522-8742-384C-A406-3008C38BE1FF}" destId="{EE5248E6-3F4A-5A40-85F6-A5CA4C35E568}" srcOrd="0" destOrd="0" presId="urn:microsoft.com/office/officeart/2005/8/layout/default"/>
    <dgm:cxn modelId="{F5253E73-359A-4846-879B-6D1D8801998F}" srcId="{5EC25522-8742-384C-A406-3008C38BE1FF}" destId="{EE4B516F-2F3A-5744-960D-460D6A3CFDE5}" srcOrd="1" destOrd="0" parTransId="{BC8892DD-277D-0F44-90D6-DA91537C2AAD}" sibTransId="{D93C4049-76AA-334D-B2E1-DEA4ECCCAC46}"/>
    <dgm:cxn modelId="{DCD8B4BE-A491-F948-BF14-756F918174B1}" type="presOf" srcId="{B5D44594-6DBB-C648-8A24-72CBDD222A29}" destId="{0FC486D5-CBFF-934E-BFD7-F96434F254F5}" srcOrd="0" destOrd="0" presId="urn:microsoft.com/office/officeart/2005/8/layout/default"/>
    <dgm:cxn modelId="{F17FAFC8-969D-3647-ACEA-066DCE763E17}" type="presOf" srcId="{EE4B516F-2F3A-5744-960D-460D6A3CFDE5}" destId="{24853811-866A-0445-BE03-1719F2F598E3}" srcOrd="0" destOrd="0" presId="urn:microsoft.com/office/officeart/2005/8/layout/default"/>
    <dgm:cxn modelId="{D15CF9DD-3A64-C546-9EA6-CB20A1A2345F}" type="presOf" srcId="{AB1DC2F2-3A33-9544-8164-0269C25979FA}" destId="{8A392AF1-D108-3343-8E89-C33BD5A56580}" srcOrd="0" destOrd="0" presId="urn:microsoft.com/office/officeart/2005/8/layout/default"/>
    <dgm:cxn modelId="{6C55249A-8CDA-C048-84DF-7BA4DE461823}" type="presParOf" srcId="{EE5248E6-3F4A-5A40-85F6-A5CA4C35E568}" destId="{0FC486D5-CBFF-934E-BFD7-F96434F254F5}" srcOrd="0" destOrd="0" presId="urn:microsoft.com/office/officeart/2005/8/layout/default"/>
    <dgm:cxn modelId="{8A0CE6E9-258D-154F-A0F1-4700A429E127}" type="presParOf" srcId="{EE5248E6-3F4A-5A40-85F6-A5CA4C35E568}" destId="{3DA098A5-7F7F-2940-9F22-27064B4CFE1E}" srcOrd="1" destOrd="0" presId="urn:microsoft.com/office/officeart/2005/8/layout/default"/>
    <dgm:cxn modelId="{021A22E5-392C-0D4E-B4BC-8F955EDA51A0}" type="presParOf" srcId="{EE5248E6-3F4A-5A40-85F6-A5CA4C35E568}" destId="{24853811-866A-0445-BE03-1719F2F598E3}" srcOrd="2" destOrd="0" presId="urn:microsoft.com/office/officeart/2005/8/layout/default"/>
    <dgm:cxn modelId="{601C1E4E-E488-5547-B3F9-55F640226A1B}" type="presParOf" srcId="{EE5248E6-3F4A-5A40-85F6-A5CA4C35E568}" destId="{DE8C6C57-E0C2-804E-B265-43A898108B62}" srcOrd="3" destOrd="0" presId="urn:microsoft.com/office/officeart/2005/8/layout/default"/>
    <dgm:cxn modelId="{D8B5CF66-BA3A-F44E-8C2B-090AECDE35C7}" type="presParOf" srcId="{EE5248E6-3F4A-5A40-85F6-A5CA4C35E568}" destId="{8A392AF1-D108-3343-8E89-C33BD5A56580}"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F94584-A735-934A-8177-C924982EA9A9}" type="doc">
      <dgm:prSet loTypeId="urn:microsoft.com/office/officeart/2005/8/layout/pyramid2" loCatId="process" qsTypeId="urn:microsoft.com/office/officeart/2005/8/quickstyle/simple1" qsCatId="simple" csTypeId="urn:microsoft.com/office/officeart/2005/8/colors/colorful3" csCatId="colorful" phldr="1"/>
      <dgm:spPr/>
      <dgm:t>
        <a:bodyPr/>
        <a:lstStyle/>
        <a:p>
          <a:endParaRPr lang="en-GB"/>
        </a:p>
      </dgm:t>
    </dgm:pt>
    <dgm:pt modelId="{6B815EAA-7C62-614D-A1BF-4A811C0A340B}">
      <dgm:prSet phldrT="[Text]" custT="1"/>
      <dgm:spPr/>
      <dgm:t>
        <a:bodyPr/>
        <a:lstStyle/>
        <a:p>
          <a:r>
            <a:rPr lang="en-GB" sz="2000" dirty="0"/>
            <a:t>Trusted Environment</a:t>
          </a:r>
        </a:p>
      </dgm:t>
    </dgm:pt>
    <dgm:pt modelId="{1230FBDA-C4E6-F54A-ADCB-4405F19B97DA}" type="parTrans" cxnId="{3BDC30D3-27B1-1B42-9532-09E3D8C11995}">
      <dgm:prSet/>
      <dgm:spPr/>
      <dgm:t>
        <a:bodyPr/>
        <a:lstStyle/>
        <a:p>
          <a:endParaRPr lang="en-GB" sz="4400"/>
        </a:p>
      </dgm:t>
    </dgm:pt>
    <dgm:pt modelId="{8AF9C728-BF27-5A4B-A9E7-FC79DBC1866C}" type="sibTrans" cxnId="{3BDC30D3-27B1-1B42-9532-09E3D8C11995}">
      <dgm:prSet/>
      <dgm:spPr/>
      <dgm:t>
        <a:bodyPr/>
        <a:lstStyle/>
        <a:p>
          <a:endParaRPr lang="en-GB" sz="4400"/>
        </a:p>
      </dgm:t>
    </dgm:pt>
    <dgm:pt modelId="{24495728-4FAD-3644-B89B-FA92BBD682AF}">
      <dgm:prSet custT="1"/>
      <dgm:spPr/>
      <dgm:t>
        <a:bodyPr/>
        <a:lstStyle/>
        <a:p>
          <a:r>
            <a:rPr lang="en-GB" sz="2000"/>
            <a:t>Representatives from key players</a:t>
          </a:r>
        </a:p>
      </dgm:t>
    </dgm:pt>
    <dgm:pt modelId="{D5B35329-3487-3240-9AD9-343D33175C33}" type="parTrans" cxnId="{A8D465F8-B3CB-B94D-A273-E9B270A85F71}">
      <dgm:prSet/>
      <dgm:spPr/>
      <dgm:t>
        <a:bodyPr/>
        <a:lstStyle/>
        <a:p>
          <a:endParaRPr lang="en-GB" sz="4400"/>
        </a:p>
      </dgm:t>
    </dgm:pt>
    <dgm:pt modelId="{7C3D093C-AA28-E54A-8477-3CCA94747EEB}" type="sibTrans" cxnId="{A8D465F8-B3CB-B94D-A273-E9B270A85F71}">
      <dgm:prSet/>
      <dgm:spPr/>
      <dgm:t>
        <a:bodyPr/>
        <a:lstStyle/>
        <a:p>
          <a:endParaRPr lang="en-GB" sz="4400"/>
        </a:p>
      </dgm:t>
    </dgm:pt>
    <dgm:pt modelId="{959B352D-C0A4-8646-85D0-C3AC1256F5B3}">
      <dgm:prSet custT="1"/>
      <dgm:spPr/>
      <dgm:t>
        <a:bodyPr/>
        <a:lstStyle/>
        <a:p>
          <a:r>
            <a:rPr lang="en-GB" sz="1600" dirty="0"/>
            <a:t>Each speaker is speaking as an expert in the field, and not necessarily speaking on behalf of his company or standards organisation</a:t>
          </a:r>
        </a:p>
      </dgm:t>
    </dgm:pt>
    <dgm:pt modelId="{C9173690-9E3F-B845-A5CE-FA2B638C5F78}" type="parTrans" cxnId="{ED383CEB-F316-9D49-B043-4E365F7919DC}">
      <dgm:prSet/>
      <dgm:spPr/>
      <dgm:t>
        <a:bodyPr/>
        <a:lstStyle/>
        <a:p>
          <a:endParaRPr lang="en-GB" sz="4400"/>
        </a:p>
      </dgm:t>
    </dgm:pt>
    <dgm:pt modelId="{EE8E115B-E2FF-7345-879C-D61E0CF37AAC}" type="sibTrans" cxnId="{ED383CEB-F316-9D49-B043-4E365F7919DC}">
      <dgm:prSet/>
      <dgm:spPr/>
      <dgm:t>
        <a:bodyPr/>
        <a:lstStyle/>
        <a:p>
          <a:endParaRPr lang="en-GB" sz="4400"/>
        </a:p>
      </dgm:t>
    </dgm:pt>
    <dgm:pt modelId="{FEDD7736-0D0F-2D4E-BD3C-60F49D6CB622}">
      <dgm:prSet custT="1"/>
      <dgm:spPr/>
      <dgm:t>
        <a:bodyPr/>
        <a:lstStyle/>
        <a:p>
          <a:r>
            <a:rPr lang="en-GB" sz="2000" dirty="0"/>
            <a:t>Participants are free to use the information received</a:t>
          </a:r>
        </a:p>
      </dgm:t>
    </dgm:pt>
    <dgm:pt modelId="{BF75D3F4-5811-E348-A8DA-68C2732C0C0B}" type="parTrans" cxnId="{3AECAADF-39DB-4B47-A869-5D34B4D8DFC7}">
      <dgm:prSet/>
      <dgm:spPr/>
      <dgm:t>
        <a:bodyPr/>
        <a:lstStyle/>
        <a:p>
          <a:endParaRPr lang="en-GB" sz="4400"/>
        </a:p>
      </dgm:t>
    </dgm:pt>
    <dgm:pt modelId="{F28DAFFD-0073-0C48-9FBF-52300AC3FC68}" type="sibTrans" cxnId="{3AECAADF-39DB-4B47-A869-5D34B4D8DFC7}">
      <dgm:prSet/>
      <dgm:spPr/>
      <dgm:t>
        <a:bodyPr/>
        <a:lstStyle/>
        <a:p>
          <a:endParaRPr lang="en-GB" sz="4400"/>
        </a:p>
      </dgm:t>
    </dgm:pt>
    <dgm:pt modelId="{5379CB96-D075-914D-BE7F-9D92338034B4}">
      <dgm:prSet custT="1"/>
      <dgm:spPr/>
      <dgm:t>
        <a:bodyPr/>
        <a:lstStyle/>
        <a:p>
          <a:r>
            <a:rPr lang="en-GB" sz="1600"/>
            <a:t>but not attribute the affiliation of the speaker(s)</a:t>
          </a:r>
        </a:p>
      </dgm:t>
    </dgm:pt>
    <dgm:pt modelId="{74443FFA-80DF-F34D-8DDE-190BA71EAC22}" type="parTrans" cxnId="{F60F61B0-E2CD-D447-9A9B-D787B6D77325}">
      <dgm:prSet/>
      <dgm:spPr/>
      <dgm:t>
        <a:bodyPr/>
        <a:lstStyle/>
        <a:p>
          <a:endParaRPr lang="en-GB" sz="4400"/>
        </a:p>
      </dgm:t>
    </dgm:pt>
    <dgm:pt modelId="{6164AE14-F2CB-984C-96F0-C7DE8E1D7C6C}" type="sibTrans" cxnId="{F60F61B0-E2CD-D447-9A9B-D787B6D77325}">
      <dgm:prSet/>
      <dgm:spPr/>
      <dgm:t>
        <a:bodyPr/>
        <a:lstStyle/>
        <a:p>
          <a:endParaRPr lang="en-GB" sz="4400"/>
        </a:p>
      </dgm:t>
    </dgm:pt>
    <dgm:pt modelId="{D5FA3FD3-7AA2-BC44-BBF1-A6C2C90BBDFD}" type="pres">
      <dgm:prSet presAssocID="{ABF94584-A735-934A-8177-C924982EA9A9}" presName="compositeShape" presStyleCnt="0">
        <dgm:presLayoutVars>
          <dgm:dir/>
          <dgm:resizeHandles/>
        </dgm:presLayoutVars>
      </dgm:prSet>
      <dgm:spPr/>
    </dgm:pt>
    <dgm:pt modelId="{75EFC15A-6CA2-1548-9E2C-673DF9E6789D}" type="pres">
      <dgm:prSet presAssocID="{ABF94584-A735-934A-8177-C924982EA9A9}" presName="pyramid" presStyleLbl="node1" presStyleIdx="0" presStyleCnt="1"/>
      <dgm:spPr/>
    </dgm:pt>
    <dgm:pt modelId="{D7A295C6-F518-784C-9396-4D1859B5B097}" type="pres">
      <dgm:prSet presAssocID="{ABF94584-A735-934A-8177-C924982EA9A9}" presName="theList" presStyleCnt="0"/>
      <dgm:spPr/>
    </dgm:pt>
    <dgm:pt modelId="{EE6A3C13-69D6-E745-9691-9D3B437F2F4A}" type="pres">
      <dgm:prSet presAssocID="{6B815EAA-7C62-614D-A1BF-4A811C0A340B}" presName="aNode" presStyleLbl="fgAcc1" presStyleIdx="0" presStyleCnt="3">
        <dgm:presLayoutVars>
          <dgm:bulletEnabled val="1"/>
        </dgm:presLayoutVars>
      </dgm:prSet>
      <dgm:spPr/>
    </dgm:pt>
    <dgm:pt modelId="{39A35BCC-1035-0741-A179-46D224F790BF}" type="pres">
      <dgm:prSet presAssocID="{6B815EAA-7C62-614D-A1BF-4A811C0A340B}" presName="aSpace" presStyleCnt="0"/>
      <dgm:spPr/>
    </dgm:pt>
    <dgm:pt modelId="{A2363EF1-67FD-8A4F-B9EC-D8B13B1F915A}" type="pres">
      <dgm:prSet presAssocID="{24495728-4FAD-3644-B89B-FA92BBD682AF}" presName="aNode" presStyleLbl="fgAcc1" presStyleIdx="1" presStyleCnt="3" custScaleX="100987" custScaleY="207454">
        <dgm:presLayoutVars>
          <dgm:bulletEnabled val="1"/>
        </dgm:presLayoutVars>
      </dgm:prSet>
      <dgm:spPr/>
    </dgm:pt>
    <dgm:pt modelId="{4D44B6EB-AD81-D74B-BC25-0FB4F6C8C61B}" type="pres">
      <dgm:prSet presAssocID="{24495728-4FAD-3644-B89B-FA92BBD682AF}" presName="aSpace" presStyleCnt="0"/>
      <dgm:spPr/>
    </dgm:pt>
    <dgm:pt modelId="{DE20DEF6-1FF4-4D48-80EA-DD0C4D1DE135}" type="pres">
      <dgm:prSet presAssocID="{FEDD7736-0D0F-2D4E-BD3C-60F49D6CB622}" presName="aNode" presStyleLbl="fgAcc1" presStyleIdx="2" presStyleCnt="3" custScaleY="132446">
        <dgm:presLayoutVars>
          <dgm:bulletEnabled val="1"/>
        </dgm:presLayoutVars>
      </dgm:prSet>
      <dgm:spPr/>
    </dgm:pt>
    <dgm:pt modelId="{7BC67CB8-5213-AD45-A718-1E855DDD8A1F}" type="pres">
      <dgm:prSet presAssocID="{FEDD7736-0D0F-2D4E-BD3C-60F49D6CB622}" presName="aSpace" presStyleCnt="0"/>
      <dgm:spPr/>
    </dgm:pt>
  </dgm:ptLst>
  <dgm:cxnLst>
    <dgm:cxn modelId="{BC491E32-D44E-7748-BD13-E29C701AE79D}" type="presOf" srcId="{5379CB96-D075-914D-BE7F-9D92338034B4}" destId="{DE20DEF6-1FF4-4D48-80EA-DD0C4D1DE135}" srcOrd="0" destOrd="1" presId="urn:microsoft.com/office/officeart/2005/8/layout/pyramid2"/>
    <dgm:cxn modelId="{F3F5025D-2D6D-FF43-B171-F034165E9139}" type="presOf" srcId="{ABF94584-A735-934A-8177-C924982EA9A9}" destId="{D5FA3FD3-7AA2-BC44-BBF1-A6C2C90BBDFD}" srcOrd="0" destOrd="0" presId="urn:microsoft.com/office/officeart/2005/8/layout/pyramid2"/>
    <dgm:cxn modelId="{E9945B76-CF1E-3340-82AF-53FCB2768C75}" type="presOf" srcId="{6B815EAA-7C62-614D-A1BF-4A811C0A340B}" destId="{EE6A3C13-69D6-E745-9691-9D3B437F2F4A}" srcOrd="0" destOrd="0" presId="urn:microsoft.com/office/officeart/2005/8/layout/pyramid2"/>
    <dgm:cxn modelId="{BEF9AC82-A41D-9745-8206-72762073498E}" type="presOf" srcId="{24495728-4FAD-3644-B89B-FA92BBD682AF}" destId="{A2363EF1-67FD-8A4F-B9EC-D8B13B1F915A}" srcOrd="0" destOrd="0" presId="urn:microsoft.com/office/officeart/2005/8/layout/pyramid2"/>
    <dgm:cxn modelId="{F60F61B0-E2CD-D447-9A9B-D787B6D77325}" srcId="{FEDD7736-0D0F-2D4E-BD3C-60F49D6CB622}" destId="{5379CB96-D075-914D-BE7F-9D92338034B4}" srcOrd="0" destOrd="0" parTransId="{74443FFA-80DF-F34D-8DDE-190BA71EAC22}" sibTransId="{6164AE14-F2CB-984C-96F0-C7DE8E1D7C6C}"/>
    <dgm:cxn modelId="{46366CD1-F25F-7349-812C-8BFD7CEF095C}" type="presOf" srcId="{959B352D-C0A4-8646-85D0-C3AC1256F5B3}" destId="{A2363EF1-67FD-8A4F-B9EC-D8B13B1F915A}" srcOrd="0" destOrd="1" presId="urn:microsoft.com/office/officeart/2005/8/layout/pyramid2"/>
    <dgm:cxn modelId="{3BDC30D3-27B1-1B42-9532-09E3D8C11995}" srcId="{ABF94584-A735-934A-8177-C924982EA9A9}" destId="{6B815EAA-7C62-614D-A1BF-4A811C0A340B}" srcOrd="0" destOrd="0" parTransId="{1230FBDA-C4E6-F54A-ADCB-4405F19B97DA}" sibTransId="{8AF9C728-BF27-5A4B-A9E7-FC79DBC1866C}"/>
    <dgm:cxn modelId="{3AECAADF-39DB-4B47-A869-5D34B4D8DFC7}" srcId="{ABF94584-A735-934A-8177-C924982EA9A9}" destId="{FEDD7736-0D0F-2D4E-BD3C-60F49D6CB622}" srcOrd="2" destOrd="0" parTransId="{BF75D3F4-5811-E348-A8DA-68C2732C0C0B}" sibTransId="{F28DAFFD-0073-0C48-9FBF-52300AC3FC68}"/>
    <dgm:cxn modelId="{FFED58E8-0910-0149-8EE3-5A68DA00F20C}" type="presOf" srcId="{FEDD7736-0D0F-2D4E-BD3C-60F49D6CB622}" destId="{DE20DEF6-1FF4-4D48-80EA-DD0C4D1DE135}" srcOrd="0" destOrd="0" presId="urn:microsoft.com/office/officeart/2005/8/layout/pyramid2"/>
    <dgm:cxn modelId="{ED383CEB-F316-9D49-B043-4E365F7919DC}" srcId="{24495728-4FAD-3644-B89B-FA92BBD682AF}" destId="{959B352D-C0A4-8646-85D0-C3AC1256F5B3}" srcOrd="0" destOrd="0" parTransId="{C9173690-9E3F-B845-A5CE-FA2B638C5F78}" sibTransId="{EE8E115B-E2FF-7345-879C-D61E0CF37AAC}"/>
    <dgm:cxn modelId="{A8D465F8-B3CB-B94D-A273-E9B270A85F71}" srcId="{ABF94584-A735-934A-8177-C924982EA9A9}" destId="{24495728-4FAD-3644-B89B-FA92BBD682AF}" srcOrd="1" destOrd="0" parTransId="{D5B35329-3487-3240-9AD9-343D33175C33}" sibTransId="{7C3D093C-AA28-E54A-8477-3CCA94747EEB}"/>
    <dgm:cxn modelId="{58926445-2A40-3746-8469-8E4152D3DE37}" type="presParOf" srcId="{D5FA3FD3-7AA2-BC44-BBF1-A6C2C90BBDFD}" destId="{75EFC15A-6CA2-1548-9E2C-673DF9E6789D}" srcOrd="0" destOrd="0" presId="urn:microsoft.com/office/officeart/2005/8/layout/pyramid2"/>
    <dgm:cxn modelId="{158022CA-42A7-9348-90A9-062B635191F1}" type="presParOf" srcId="{D5FA3FD3-7AA2-BC44-BBF1-A6C2C90BBDFD}" destId="{D7A295C6-F518-784C-9396-4D1859B5B097}" srcOrd="1" destOrd="0" presId="urn:microsoft.com/office/officeart/2005/8/layout/pyramid2"/>
    <dgm:cxn modelId="{65FDE28B-92D2-BE45-90E2-A65A8F56AE5F}" type="presParOf" srcId="{D7A295C6-F518-784C-9396-4D1859B5B097}" destId="{EE6A3C13-69D6-E745-9691-9D3B437F2F4A}" srcOrd="0" destOrd="0" presId="urn:microsoft.com/office/officeart/2005/8/layout/pyramid2"/>
    <dgm:cxn modelId="{B457D8B2-99F2-F04D-991C-0ECB02696803}" type="presParOf" srcId="{D7A295C6-F518-784C-9396-4D1859B5B097}" destId="{39A35BCC-1035-0741-A179-46D224F790BF}" srcOrd="1" destOrd="0" presId="urn:microsoft.com/office/officeart/2005/8/layout/pyramid2"/>
    <dgm:cxn modelId="{FD9CA39F-A711-E24A-84C4-F90E6BFC5D61}" type="presParOf" srcId="{D7A295C6-F518-784C-9396-4D1859B5B097}" destId="{A2363EF1-67FD-8A4F-B9EC-D8B13B1F915A}" srcOrd="2" destOrd="0" presId="urn:microsoft.com/office/officeart/2005/8/layout/pyramid2"/>
    <dgm:cxn modelId="{CD00709E-08AA-FA49-8156-CC2ED2778542}" type="presParOf" srcId="{D7A295C6-F518-784C-9396-4D1859B5B097}" destId="{4D44B6EB-AD81-D74B-BC25-0FB4F6C8C61B}" srcOrd="3" destOrd="0" presId="urn:microsoft.com/office/officeart/2005/8/layout/pyramid2"/>
    <dgm:cxn modelId="{0267CD86-1481-BD47-8698-F57E7BEF03AC}" type="presParOf" srcId="{D7A295C6-F518-784C-9396-4D1859B5B097}" destId="{DE20DEF6-1FF4-4D48-80EA-DD0C4D1DE135}" srcOrd="4" destOrd="0" presId="urn:microsoft.com/office/officeart/2005/8/layout/pyramid2"/>
    <dgm:cxn modelId="{0C9D52A4-3DFE-EB40-80F7-3F6EA93574FB}" type="presParOf" srcId="{D7A295C6-F518-784C-9396-4D1859B5B097}" destId="{7BC67CB8-5213-AD45-A718-1E855DDD8A1F}"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94DE83-FD5C-4342-B26D-57F66F8682C3}" type="doc">
      <dgm:prSet loTypeId="urn:microsoft.com/office/officeart/2005/8/layout/default" loCatId="" qsTypeId="urn:microsoft.com/office/officeart/2005/8/quickstyle/simple1" qsCatId="simple" csTypeId="urn:microsoft.com/office/officeart/2005/8/colors/accent4_3" csCatId="accent4" phldr="1"/>
      <dgm:spPr/>
      <dgm:t>
        <a:bodyPr/>
        <a:lstStyle/>
        <a:p>
          <a:endParaRPr lang="en-GB"/>
        </a:p>
      </dgm:t>
    </dgm:pt>
    <dgm:pt modelId="{C50FF2B6-5F4E-C24C-B132-AA123745AA62}">
      <dgm:prSet phldrT="[Text]" custT="1"/>
      <dgm:spPr/>
      <dgm:t>
        <a:bodyPr/>
        <a:lstStyle/>
        <a:p>
          <a:r>
            <a:rPr lang="en-GB" sz="2400" dirty="0"/>
            <a:t>GlobalPlatform will post the recording on our website, as well as</a:t>
          </a:r>
        </a:p>
      </dgm:t>
    </dgm:pt>
    <dgm:pt modelId="{79D7AAEE-FB6A-7D4C-A928-97ACB71E28EF}" type="parTrans" cxnId="{EA807739-042A-8546-BB49-825BDEEA6079}">
      <dgm:prSet/>
      <dgm:spPr/>
      <dgm:t>
        <a:bodyPr/>
        <a:lstStyle/>
        <a:p>
          <a:endParaRPr lang="en-GB"/>
        </a:p>
      </dgm:t>
    </dgm:pt>
    <dgm:pt modelId="{99446C28-1370-1340-BCF5-C48DD0D92DE3}" type="sibTrans" cxnId="{EA807739-042A-8546-BB49-825BDEEA6079}">
      <dgm:prSet/>
      <dgm:spPr/>
      <dgm:t>
        <a:bodyPr/>
        <a:lstStyle/>
        <a:p>
          <a:endParaRPr lang="en-GB"/>
        </a:p>
      </dgm:t>
    </dgm:pt>
    <dgm:pt modelId="{704EC8C2-515C-AA46-A8D9-D1F458F66C93}">
      <dgm:prSet phldrT="[Text]" custT="1"/>
      <dgm:spPr/>
      <dgm:t>
        <a:bodyPr/>
        <a:lstStyle/>
        <a:p>
          <a:r>
            <a:rPr lang="en-GB" sz="1800" dirty="0"/>
            <a:t>the relevant slides (as made available by speakers) for your reference.</a:t>
          </a:r>
        </a:p>
      </dgm:t>
    </dgm:pt>
    <dgm:pt modelId="{205A22BB-0DB9-2D4E-A131-AC538973DAB8}" type="parTrans" cxnId="{FF230124-586A-AB40-8419-9261A094F8E2}">
      <dgm:prSet/>
      <dgm:spPr/>
      <dgm:t>
        <a:bodyPr/>
        <a:lstStyle/>
        <a:p>
          <a:endParaRPr lang="en-GB"/>
        </a:p>
      </dgm:t>
    </dgm:pt>
    <dgm:pt modelId="{E0B67749-FBEE-4E48-9E86-2D5D867D1EC3}" type="sibTrans" cxnId="{FF230124-586A-AB40-8419-9261A094F8E2}">
      <dgm:prSet/>
      <dgm:spPr/>
      <dgm:t>
        <a:bodyPr/>
        <a:lstStyle/>
        <a:p>
          <a:endParaRPr lang="en-GB"/>
        </a:p>
      </dgm:t>
    </dgm:pt>
    <dgm:pt modelId="{8D7308AB-2825-FD4F-A3E6-D187E7D432D0}">
      <dgm:prSet phldrT="[Text]" custT="1"/>
      <dgm:spPr/>
      <dgm:t>
        <a:bodyPr/>
        <a:lstStyle/>
        <a:p>
          <a:r>
            <a:rPr lang="en-IT" sz="1800"/>
            <a:t>https://globalplatform.org/blog-overview/</a:t>
          </a:r>
          <a:endParaRPr lang="en-GB" sz="1800"/>
        </a:p>
      </dgm:t>
    </dgm:pt>
    <dgm:pt modelId="{E4B47935-E08C-0844-AEB4-2EC884828570}" type="parTrans" cxnId="{0FCF1F07-07F6-774E-A1D8-2286E3738F39}">
      <dgm:prSet/>
      <dgm:spPr/>
      <dgm:t>
        <a:bodyPr/>
        <a:lstStyle/>
        <a:p>
          <a:endParaRPr lang="en-GB"/>
        </a:p>
      </dgm:t>
    </dgm:pt>
    <dgm:pt modelId="{C8ED4DB3-201B-B245-A5E1-4FFE932A9D5F}" type="sibTrans" cxnId="{0FCF1F07-07F6-774E-A1D8-2286E3738F39}">
      <dgm:prSet/>
      <dgm:spPr/>
      <dgm:t>
        <a:bodyPr/>
        <a:lstStyle/>
        <a:p>
          <a:endParaRPr lang="en-GB"/>
        </a:p>
      </dgm:t>
    </dgm:pt>
    <dgm:pt modelId="{2A7B2324-61BF-0244-BEF7-E14DA9F847D8}" type="pres">
      <dgm:prSet presAssocID="{FF94DE83-FD5C-4342-B26D-57F66F8682C3}" presName="diagram" presStyleCnt="0">
        <dgm:presLayoutVars>
          <dgm:dir/>
          <dgm:resizeHandles val="exact"/>
        </dgm:presLayoutVars>
      </dgm:prSet>
      <dgm:spPr/>
    </dgm:pt>
    <dgm:pt modelId="{544A7D49-E8D5-7345-91C7-B4DA2A70DDEB}" type="pres">
      <dgm:prSet presAssocID="{C50FF2B6-5F4E-C24C-B132-AA123745AA62}" presName="node" presStyleLbl="node1" presStyleIdx="0" presStyleCnt="1" custScaleY="213872">
        <dgm:presLayoutVars>
          <dgm:bulletEnabled val="1"/>
        </dgm:presLayoutVars>
      </dgm:prSet>
      <dgm:spPr/>
    </dgm:pt>
  </dgm:ptLst>
  <dgm:cxnLst>
    <dgm:cxn modelId="{0FCF1F07-07F6-774E-A1D8-2286E3738F39}" srcId="{C50FF2B6-5F4E-C24C-B132-AA123745AA62}" destId="{8D7308AB-2825-FD4F-A3E6-D187E7D432D0}" srcOrd="1" destOrd="0" parTransId="{E4B47935-E08C-0844-AEB4-2EC884828570}" sibTransId="{C8ED4DB3-201B-B245-A5E1-4FFE932A9D5F}"/>
    <dgm:cxn modelId="{DE99D920-3B2B-9C4F-997A-227FF8EBB5FC}" type="presOf" srcId="{704EC8C2-515C-AA46-A8D9-D1F458F66C93}" destId="{544A7D49-E8D5-7345-91C7-B4DA2A70DDEB}" srcOrd="0" destOrd="1" presId="urn:microsoft.com/office/officeart/2005/8/layout/default"/>
    <dgm:cxn modelId="{FF230124-586A-AB40-8419-9261A094F8E2}" srcId="{C50FF2B6-5F4E-C24C-B132-AA123745AA62}" destId="{704EC8C2-515C-AA46-A8D9-D1F458F66C93}" srcOrd="0" destOrd="0" parTransId="{205A22BB-0DB9-2D4E-A131-AC538973DAB8}" sibTransId="{E0B67749-FBEE-4E48-9E86-2D5D867D1EC3}"/>
    <dgm:cxn modelId="{EA807739-042A-8546-BB49-825BDEEA6079}" srcId="{FF94DE83-FD5C-4342-B26D-57F66F8682C3}" destId="{C50FF2B6-5F4E-C24C-B132-AA123745AA62}" srcOrd="0" destOrd="0" parTransId="{79D7AAEE-FB6A-7D4C-A928-97ACB71E28EF}" sibTransId="{99446C28-1370-1340-BCF5-C48DD0D92DE3}"/>
    <dgm:cxn modelId="{DA8BC663-11EB-CF4C-A540-E80971782858}" type="presOf" srcId="{8D7308AB-2825-FD4F-A3E6-D187E7D432D0}" destId="{544A7D49-E8D5-7345-91C7-B4DA2A70DDEB}" srcOrd="0" destOrd="2" presId="urn:microsoft.com/office/officeart/2005/8/layout/default"/>
    <dgm:cxn modelId="{31488175-B717-2E48-BDFC-8B4FC01A4184}" type="presOf" srcId="{FF94DE83-FD5C-4342-B26D-57F66F8682C3}" destId="{2A7B2324-61BF-0244-BEF7-E14DA9F847D8}" srcOrd="0" destOrd="0" presId="urn:microsoft.com/office/officeart/2005/8/layout/default"/>
    <dgm:cxn modelId="{D6C107DB-3423-404A-8103-0121585F8FA0}" type="presOf" srcId="{C50FF2B6-5F4E-C24C-B132-AA123745AA62}" destId="{544A7D49-E8D5-7345-91C7-B4DA2A70DDEB}" srcOrd="0" destOrd="0" presId="urn:microsoft.com/office/officeart/2005/8/layout/default"/>
    <dgm:cxn modelId="{2B6FD208-175C-714F-AD6D-05F3B3C7CA6D}" type="presParOf" srcId="{2A7B2324-61BF-0244-BEF7-E14DA9F847D8}" destId="{544A7D49-E8D5-7345-91C7-B4DA2A70DDEB}" srcOrd="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1ADEFB-0ED5-C142-8200-17D8AAB8A420}" type="doc">
      <dgm:prSet loTypeId="urn:microsoft.com/office/officeart/2005/8/layout/vList2" loCatId="process" qsTypeId="urn:microsoft.com/office/officeart/2005/8/quickstyle/simple1" qsCatId="simple" csTypeId="urn:microsoft.com/office/officeart/2005/8/colors/accent4_3" csCatId="accent4" phldr="1"/>
      <dgm:spPr/>
      <dgm:t>
        <a:bodyPr/>
        <a:lstStyle/>
        <a:p>
          <a:endParaRPr lang="en-GB"/>
        </a:p>
      </dgm:t>
    </dgm:pt>
    <dgm:pt modelId="{EC66FD47-C660-5642-AC50-FDEEC70F2F9B}">
      <dgm:prSet phldrT="[Text]" custT="1"/>
      <dgm:spPr/>
      <dgm:t>
        <a:bodyPr/>
        <a:lstStyle/>
        <a:p>
          <a:r>
            <a:rPr lang="en-GB" sz="1050">
              <a:solidFill>
                <a:schemeClr val="bg1"/>
              </a:solidFill>
            </a:rPr>
            <a:t>Europe</a:t>
          </a:r>
        </a:p>
      </dgm:t>
    </dgm:pt>
    <dgm:pt modelId="{555DC66A-844B-C247-BF58-334121E9BA33}" type="parTrans" cxnId="{78BCBCAF-9BFD-BB4E-AE46-EFD51EF303CA}">
      <dgm:prSet/>
      <dgm:spPr/>
      <dgm:t>
        <a:bodyPr/>
        <a:lstStyle/>
        <a:p>
          <a:endParaRPr lang="en-GB" sz="2400">
            <a:solidFill>
              <a:schemeClr val="bg1"/>
            </a:solidFill>
          </a:endParaRPr>
        </a:p>
      </dgm:t>
    </dgm:pt>
    <dgm:pt modelId="{69248477-E9C7-074C-AE82-1EEE2C488EA3}" type="sibTrans" cxnId="{78BCBCAF-9BFD-BB4E-AE46-EFD51EF303CA}">
      <dgm:prSet/>
      <dgm:spPr/>
      <dgm:t>
        <a:bodyPr/>
        <a:lstStyle/>
        <a:p>
          <a:endParaRPr lang="en-GB" sz="2400">
            <a:solidFill>
              <a:schemeClr val="bg1"/>
            </a:solidFill>
          </a:endParaRPr>
        </a:p>
      </dgm:t>
    </dgm:pt>
    <dgm:pt modelId="{BDDCA531-8967-9140-A072-7DAA239B7E9E}">
      <dgm:prSet phldrT="[Text]" custT="1"/>
      <dgm:spPr/>
      <dgm:t>
        <a:bodyPr/>
        <a:lstStyle/>
        <a:p>
          <a:r>
            <a:rPr lang="en-GB" sz="1050">
              <a:solidFill>
                <a:schemeClr val="bg1"/>
              </a:solidFill>
            </a:rPr>
            <a:t>USA</a:t>
          </a:r>
        </a:p>
      </dgm:t>
    </dgm:pt>
    <dgm:pt modelId="{48B10E3E-809B-B041-BC76-13BFC5B292C0}" type="parTrans" cxnId="{B6223554-35ED-A341-9F7B-404736663BC0}">
      <dgm:prSet/>
      <dgm:spPr/>
      <dgm:t>
        <a:bodyPr/>
        <a:lstStyle/>
        <a:p>
          <a:endParaRPr lang="en-GB" sz="2400">
            <a:solidFill>
              <a:schemeClr val="bg1"/>
            </a:solidFill>
          </a:endParaRPr>
        </a:p>
      </dgm:t>
    </dgm:pt>
    <dgm:pt modelId="{F080CB4C-6648-8340-BE53-9063D8029883}" type="sibTrans" cxnId="{B6223554-35ED-A341-9F7B-404736663BC0}">
      <dgm:prSet/>
      <dgm:spPr/>
      <dgm:t>
        <a:bodyPr/>
        <a:lstStyle/>
        <a:p>
          <a:endParaRPr lang="en-GB" sz="2400">
            <a:solidFill>
              <a:schemeClr val="bg1"/>
            </a:solidFill>
          </a:endParaRPr>
        </a:p>
      </dgm:t>
    </dgm:pt>
    <dgm:pt modelId="{C9A94AD7-725B-BC46-AEB8-5FBF02ACAB16}">
      <dgm:prSet phldrT="[Text]" custT="1"/>
      <dgm:spPr/>
      <dgm:t>
        <a:bodyPr/>
        <a:lstStyle/>
        <a:p>
          <a:r>
            <a:rPr lang="en-GB" sz="1050">
              <a:solidFill>
                <a:schemeClr val="bg1"/>
              </a:solidFill>
            </a:rPr>
            <a:t> China</a:t>
          </a:r>
        </a:p>
      </dgm:t>
    </dgm:pt>
    <dgm:pt modelId="{BF78DF1B-BE13-A44A-B336-D414B2F73C37}" type="parTrans" cxnId="{492D1BDD-2B80-6441-97F4-09ADF7BC6635}">
      <dgm:prSet/>
      <dgm:spPr/>
      <dgm:t>
        <a:bodyPr/>
        <a:lstStyle/>
        <a:p>
          <a:endParaRPr lang="en-GB" sz="2400">
            <a:solidFill>
              <a:schemeClr val="bg1"/>
            </a:solidFill>
          </a:endParaRPr>
        </a:p>
      </dgm:t>
    </dgm:pt>
    <dgm:pt modelId="{2D9122F0-A075-A54D-BAB5-E2695CE80B1E}" type="sibTrans" cxnId="{492D1BDD-2B80-6441-97F4-09ADF7BC6635}">
      <dgm:prSet/>
      <dgm:spPr/>
      <dgm:t>
        <a:bodyPr/>
        <a:lstStyle/>
        <a:p>
          <a:endParaRPr lang="en-GB" sz="2400">
            <a:solidFill>
              <a:schemeClr val="bg1"/>
            </a:solidFill>
          </a:endParaRPr>
        </a:p>
      </dgm:t>
    </dgm:pt>
    <dgm:pt modelId="{017E3EF9-A600-014D-9497-F38025428B28}">
      <dgm:prSet phldrT="[Text]" custT="1"/>
      <dgm:spPr/>
      <dgm:t>
        <a:bodyPr/>
        <a:lstStyle/>
        <a:p>
          <a:r>
            <a:rPr lang="en-GB" sz="1050">
              <a:solidFill>
                <a:schemeClr val="bg1"/>
              </a:solidFill>
            </a:rPr>
            <a:t>Japan</a:t>
          </a:r>
        </a:p>
      </dgm:t>
    </dgm:pt>
    <dgm:pt modelId="{EFD399B0-9828-0449-96B7-D899628AEF8E}" type="parTrans" cxnId="{FE60308C-4C31-F04E-B899-CF61568AAA49}">
      <dgm:prSet/>
      <dgm:spPr/>
      <dgm:t>
        <a:bodyPr/>
        <a:lstStyle/>
        <a:p>
          <a:endParaRPr lang="en-GB" sz="2400">
            <a:solidFill>
              <a:schemeClr val="bg1"/>
            </a:solidFill>
          </a:endParaRPr>
        </a:p>
      </dgm:t>
    </dgm:pt>
    <dgm:pt modelId="{FBA31A31-1263-B140-B5A1-EFCA65D6C7C3}" type="sibTrans" cxnId="{FE60308C-4C31-F04E-B899-CF61568AAA49}">
      <dgm:prSet/>
      <dgm:spPr/>
      <dgm:t>
        <a:bodyPr/>
        <a:lstStyle/>
        <a:p>
          <a:endParaRPr lang="en-GB" sz="2400">
            <a:solidFill>
              <a:schemeClr val="bg1"/>
            </a:solidFill>
          </a:endParaRPr>
        </a:p>
      </dgm:t>
    </dgm:pt>
    <dgm:pt modelId="{FD3CBF6A-89AA-AB47-A03B-3A9494749CC0}">
      <dgm:prSet phldrT="[Text]" custT="1"/>
      <dgm:spPr/>
      <dgm:t>
        <a:bodyPr/>
        <a:lstStyle/>
        <a:p>
          <a:r>
            <a:rPr lang="en-GB" sz="1050">
              <a:solidFill>
                <a:schemeClr val="bg1"/>
              </a:solidFill>
            </a:rPr>
            <a:t>Virtual</a:t>
          </a:r>
        </a:p>
      </dgm:t>
    </dgm:pt>
    <dgm:pt modelId="{6C871410-9FAE-DC48-94A7-1A8C7E1408BA}" type="parTrans" cxnId="{9BDD94A3-988C-1341-949A-3066E0FFD6DF}">
      <dgm:prSet/>
      <dgm:spPr/>
      <dgm:t>
        <a:bodyPr/>
        <a:lstStyle/>
        <a:p>
          <a:endParaRPr lang="en-GB" sz="2400">
            <a:solidFill>
              <a:schemeClr val="bg1"/>
            </a:solidFill>
          </a:endParaRPr>
        </a:p>
      </dgm:t>
    </dgm:pt>
    <dgm:pt modelId="{1CC72CD9-90DE-3F42-8308-6017D4A6DF5D}" type="sibTrans" cxnId="{9BDD94A3-988C-1341-949A-3066E0FFD6DF}">
      <dgm:prSet/>
      <dgm:spPr/>
      <dgm:t>
        <a:bodyPr/>
        <a:lstStyle/>
        <a:p>
          <a:endParaRPr lang="en-GB" sz="2400">
            <a:solidFill>
              <a:schemeClr val="bg1"/>
            </a:solidFill>
          </a:endParaRPr>
        </a:p>
      </dgm:t>
    </dgm:pt>
    <dgm:pt modelId="{C3BF738A-D6E0-2A40-8D1B-B9A119CA4289}">
      <dgm:prSet phldrT="[Text]" custT="1"/>
      <dgm:spPr/>
      <dgm:t>
        <a:bodyPr/>
        <a:lstStyle/>
        <a:p>
          <a:r>
            <a:rPr lang="en-GB" sz="1050">
              <a:solidFill>
                <a:schemeClr val="bg1"/>
              </a:solidFill>
            </a:rPr>
            <a:t>Munich Nov 2022</a:t>
          </a:r>
        </a:p>
      </dgm:t>
    </dgm:pt>
    <dgm:pt modelId="{EE10D27E-5FFF-F145-9D89-BA928AC77429}" type="parTrans" cxnId="{3BD8DB8E-676A-FF47-BD13-B169484CB3FA}">
      <dgm:prSet/>
      <dgm:spPr/>
      <dgm:t>
        <a:bodyPr/>
        <a:lstStyle/>
        <a:p>
          <a:endParaRPr lang="en-GB" sz="2400">
            <a:solidFill>
              <a:schemeClr val="bg1"/>
            </a:solidFill>
          </a:endParaRPr>
        </a:p>
      </dgm:t>
    </dgm:pt>
    <dgm:pt modelId="{F0723B88-BB62-F546-85FB-1658D0447D15}" type="sibTrans" cxnId="{3BD8DB8E-676A-FF47-BD13-B169484CB3FA}">
      <dgm:prSet/>
      <dgm:spPr/>
      <dgm:t>
        <a:bodyPr/>
        <a:lstStyle/>
        <a:p>
          <a:endParaRPr lang="en-GB" sz="2400">
            <a:solidFill>
              <a:schemeClr val="bg1"/>
            </a:solidFill>
          </a:endParaRPr>
        </a:p>
      </dgm:t>
    </dgm:pt>
    <dgm:pt modelId="{4D0E8D49-BB3C-2847-8E15-4A5FDA9C3403}">
      <dgm:prSet phldrT="[Text]" custT="1"/>
      <dgm:spPr/>
      <dgm:t>
        <a:bodyPr/>
        <a:lstStyle/>
        <a:p>
          <a:r>
            <a:rPr lang="en-GB" sz="1050">
              <a:solidFill>
                <a:schemeClr val="bg1"/>
              </a:solidFill>
            </a:rPr>
            <a:t>Detroit May 2023</a:t>
          </a:r>
        </a:p>
      </dgm:t>
    </dgm:pt>
    <dgm:pt modelId="{5A00FFA0-7191-8647-A490-C7B84CD96EB6}" type="parTrans" cxnId="{98C4B628-AC65-1C4B-9A35-F069E10C58F5}">
      <dgm:prSet/>
      <dgm:spPr/>
      <dgm:t>
        <a:bodyPr/>
        <a:lstStyle/>
        <a:p>
          <a:endParaRPr lang="en-GB" sz="2400">
            <a:solidFill>
              <a:schemeClr val="bg1"/>
            </a:solidFill>
          </a:endParaRPr>
        </a:p>
      </dgm:t>
    </dgm:pt>
    <dgm:pt modelId="{3D99813D-D76F-FD4E-8393-D8E8F93960AA}" type="sibTrans" cxnId="{98C4B628-AC65-1C4B-9A35-F069E10C58F5}">
      <dgm:prSet/>
      <dgm:spPr/>
      <dgm:t>
        <a:bodyPr/>
        <a:lstStyle/>
        <a:p>
          <a:endParaRPr lang="en-GB" sz="2400">
            <a:solidFill>
              <a:schemeClr val="bg1"/>
            </a:solidFill>
          </a:endParaRPr>
        </a:p>
      </dgm:t>
    </dgm:pt>
    <dgm:pt modelId="{8E5A29C8-392D-E04B-8208-9985ABABE367}">
      <dgm:prSet phldrT="[Text]" custT="1"/>
      <dgm:spPr/>
      <dgm:t>
        <a:bodyPr/>
        <a:lstStyle/>
        <a:p>
          <a:r>
            <a:rPr lang="en-GB" sz="1050">
              <a:solidFill>
                <a:schemeClr val="bg1"/>
              </a:solidFill>
            </a:rPr>
            <a:t>Beijing Oct 23</a:t>
          </a:r>
        </a:p>
      </dgm:t>
    </dgm:pt>
    <dgm:pt modelId="{06F94829-2F3B-2E4E-998E-6EA7480D510B}" type="parTrans" cxnId="{F68DA231-B3FF-EB47-96DC-AD590EEE1F0C}">
      <dgm:prSet/>
      <dgm:spPr/>
      <dgm:t>
        <a:bodyPr/>
        <a:lstStyle/>
        <a:p>
          <a:endParaRPr lang="en-GB" sz="2400">
            <a:solidFill>
              <a:schemeClr val="bg1"/>
            </a:solidFill>
          </a:endParaRPr>
        </a:p>
      </dgm:t>
    </dgm:pt>
    <dgm:pt modelId="{EEDFD7CD-DF48-2743-9A3C-A2E794803E4B}" type="sibTrans" cxnId="{F68DA231-B3FF-EB47-96DC-AD590EEE1F0C}">
      <dgm:prSet/>
      <dgm:spPr/>
      <dgm:t>
        <a:bodyPr/>
        <a:lstStyle/>
        <a:p>
          <a:endParaRPr lang="en-GB" sz="2400">
            <a:solidFill>
              <a:schemeClr val="bg1"/>
            </a:solidFill>
          </a:endParaRPr>
        </a:p>
      </dgm:t>
    </dgm:pt>
    <dgm:pt modelId="{5F5CD757-7287-1A40-926B-F202C707B8DB}">
      <dgm:prSet phldrT="[Text]" custT="1"/>
      <dgm:spPr/>
      <dgm:t>
        <a:bodyPr/>
        <a:lstStyle/>
        <a:p>
          <a:r>
            <a:rPr lang="en-GB" sz="1050">
              <a:solidFill>
                <a:schemeClr val="bg1"/>
              </a:solidFill>
            </a:rPr>
            <a:t>Mar 2023</a:t>
          </a:r>
        </a:p>
      </dgm:t>
    </dgm:pt>
    <dgm:pt modelId="{CE4B5D85-C13E-E241-89A4-AAEC45514F56}" type="parTrans" cxnId="{90C89AE2-6216-3042-8A12-AFC7DB9D38BA}">
      <dgm:prSet/>
      <dgm:spPr/>
      <dgm:t>
        <a:bodyPr/>
        <a:lstStyle/>
        <a:p>
          <a:endParaRPr lang="en-GB" sz="2400">
            <a:solidFill>
              <a:schemeClr val="bg1"/>
            </a:solidFill>
          </a:endParaRPr>
        </a:p>
      </dgm:t>
    </dgm:pt>
    <dgm:pt modelId="{3C0DE8E1-0364-E644-8AE3-889B073CF8CB}" type="sibTrans" cxnId="{90C89AE2-6216-3042-8A12-AFC7DB9D38BA}">
      <dgm:prSet/>
      <dgm:spPr/>
      <dgm:t>
        <a:bodyPr/>
        <a:lstStyle/>
        <a:p>
          <a:endParaRPr lang="en-GB" sz="2400">
            <a:solidFill>
              <a:schemeClr val="bg1"/>
            </a:solidFill>
          </a:endParaRPr>
        </a:p>
      </dgm:t>
    </dgm:pt>
    <dgm:pt modelId="{6769D3E2-1E0E-5544-92C6-AE9EF241118D}">
      <dgm:prSet phldrT="[Text]" custT="1"/>
      <dgm:spPr/>
      <dgm:t>
        <a:bodyPr/>
        <a:lstStyle/>
        <a:p>
          <a:r>
            <a:rPr lang="en-GB" sz="1050">
              <a:solidFill>
                <a:schemeClr val="bg1"/>
              </a:solidFill>
            </a:rPr>
            <a:t>Detroit June 2023</a:t>
          </a:r>
        </a:p>
      </dgm:t>
    </dgm:pt>
    <dgm:pt modelId="{27F441CB-506D-CC4A-A035-F2BFE8162D2C}" type="parTrans" cxnId="{AC1D983C-E425-4144-BD93-F00B180FFCD6}">
      <dgm:prSet/>
      <dgm:spPr/>
      <dgm:t>
        <a:bodyPr/>
        <a:lstStyle/>
        <a:p>
          <a:endParaRPr lang="en-GB" sz="2400">
            <a:solidFill>
              <a:schemeClr val="bg1"/>
            </a:solidFill>
          </a:endParaRPr>
        </a:p>
      </dgm:t>
    </dgm:pt>
    <dgm:pt modelId="{4FD15AA3-CC77-E34E-ADE1-0258A49C63B1}" type="sibTrans" cxnId="{AC1D983C-E425-4144-BD93-F00B180FFCD6}">
      <dgm:prSet/>
      <dgm:spPr/>
      <dgm:t>
        <a:bodyPr/>
        <a:lstStyle/>
        <a:p>
          <a:endParaRPr lang="en-GB" sz="2400">
            <a:solidFill>
              <a:schemeClr val="bg1"/>
            </a:solidFill>
          </a:endParaRPr>
        </a:p>
      </dgm:t>
    </dgm:pt>
    <dgm:pt modelId="{260B8B03-7704-8244-82B2-CC2CEE95B919}">
      <dgm:prSet phldrT="[Text]" custT="1"/>
      <dgm:spPr/>
      <dgm:t>
        <a:bodyPr/>
        <a:lstStyle/>
        <a:p>
          <a:r>
            <a:rPr lang="en-GB" sz="1050">
              <a:solidFill>
                <a:schemeClr val="bg1"/>
              </a:solidFill>
            </a:rPr>
            <a:t>Tokyo Sep 2023</a:t>
          </a:r>
        </a:p>
      </dgm:t>
    </dgm:pt>
    <dgm:pt modelId="{59BB4139-2880-8C4B-9510-E52D9075079B}" type="parTrans" cxnId="{FE809ABC-DDBD-D240-9712-EC6A36C32131}">
      <dgm:prSet/>
      <dgm:spPr/>
      <dgm:t>
        <a:bodyPr/>
        <a:lstStyle/>
        <a:p>
          <a:endParaRPr lang="en-GB" sz="2400">
            <a:solidFill>
              <a:schemeClr val="bg1"/>
            </a:solidFill>
          </a:endParaRPr>
        </a:p>
      </dgm:t>
    </dgm:pt>
    <dgm:pt modelId="{E6E6B0BC-4506-AE4F-A8B8-8A965FC771B9}" type="sibTrans" cxnId="{FE809ABC-DDBD-D240-9712-EC6A36C32131}">
      <dgm:prSet/>
      <dgm:spPr/>
      <dgm:t>
        <a:bodyPr/>
        <a:lstStyle/>
        <a:p>
          <a:endParaRPr lang="en-GB" sz="2400">
            <a:solidFill>
              <a:schemeClr val="bg1"/>
            </a:solidFill>
          </a:endParaRPr>
        </a:p>
      </dgm:t>
    </dgm:pt>
    <dgm:pt modelId="{D6004D5F-71D4-C04D-B3A6-0674134D4089}">
      <dgm:prSet phldrT="[Text]" custT="1"/>
      <dgm:spPr/>
      <dgm:t>
        <a:bodyPr/>
        <a:lstStyle/>
        <a:p>
          <a:r>
            <a:rPr lang="en-GB" sz="1050">
              <a:solidFill>
                <a:schemeClr val="bg1"/>
              </a:solidFill>
            </a:rPr>
            <a:t>Sep 2023</a:t>
          </a:r>
        </a:p>
      </dgm:t>
    </dgm:pt>
    <dgm:pt modelId="{BD4B909C-34ED-2041-A64C-D37B5185E617}" type="parTrans" cxnId="{37F90472-A87D-7047-B040-BEFE51CE52C6}">
      <dgm:prSet/>
      <dgm:spPr/>
      <dgm:t>
        <a:bodyPr/>
        <a:lstStyle/>
        <a:p>
          <a:endParaRPr lang="en-GB" sz="2400">
            <a:solidFill>
              <a:schemeClr val="bg1"/>
            </a:solidFill>
          </a:endParaRPr>
        </a:p>
      </dgm:t>
    </dgm:pt>
    <dgm:pt modelId="{B1CE1F0B-65F4-1049-B62A-6F7328F09802}" type="sibTrans" cxnId="{37F90472-A87D-7047-B040-BEFE51CE52C6}">
      <dgm:prSet/>
      <dgm:spPr/>
      <dgm:t>
        <a:bodyPr/>
        <a:lstStyle/>
        <a:p>
          <a:endParaRPr lang="en-GB" sz="2400">
            <a:solidFill>
              <a:schemeClr val="bg1"/>
            </a:solidFill>
          </a:endParaRPr>
        </a:p>
      </dgm:t>
    </dgm:pt>
    <dgm:pt modelId="{2979315D-7A2F-E641-877E-BAD724842AE3}">
      <dgm:prSet phldrT="[Text]" custT="1"/>
      <dgm:spPr/>
      <dgm:t>
        <a:bodyPr/>
        <a:lstStyle/>
        <a:p>
          <a:r>
            <a:rPr lang="en-GB" sz="1050">
              <a:solidFill>
                <a:schemeClr val="bg1"/>
              </a:solidFill>
            </a:rPr>
            <a:t>Hamburg Nov 2023</a:t>
          </a:r>
        </a:p>
      </dgm:t>
    </dgm:pt>
    <dgm:pt modelId="{21A936DA-FC7E-E844-B3E0-F6996A765C8F}" type="parTrans" cxnId="{D4058CC9-604E-E948-956D-82D130A68F85}">
      <dgm:prSet/>
      <dgm:spPr/>
      <dgm:t>
        <a:bodyPr/>
        <a:lstStyle/>
        <a:p>
          <a:endParaRPr lang="en-GB" sz="2400">
            <a:solidFill>
              <a:schemeClr val="bg1"/>
            </a:solidFill>
          </a:endParaRPr>
        </a:p>
      </dgm:t>
    </dgm:pt>
    <dgm:pt modelId="{239FA0E6-B0E2-3946-87EE-829D4FEF807E}" type="sibTrans" cxnId="{D4058CC9-604E-E948-956D-82D130A68F85}">
      <dgm:prSet/>
      <dgm:spPr/>
      <dgm:t>
        <a:bodyPr/>
        <a:lstStyle/>
        <a:p>
          <a:endParaRPr lang="en-GB" sz="2400">
            <a:solidFill>
              <a:schemeClr val="bg1"/>
            </a:solidFill>
          </a:endParaRPr>
        </a:p>
      </dgm:t>
    </dgm:pt>
    <dgm:pt modelId="{B9AAF822-9B35-2D4E-AF5B-7D0F713D5164}">
      <dgm:prSet phldrT="[Text]" custT="1"/>
      <dgm:spPr/>
      <dgm:t>
        <a:bodyPr/>
        <a:lstStyle/>
        <a:p>
          <a:r>
            <a:rPr lang="en-GB" sz="1050">
              <a:solidFill>
                <a:schemeClr val="bg1"/>
              </a:solidFill>
            </a:rPr>
            <a:t>Detroit June 2024</a:t>
          </a:r>
        </a:p>
      </dgm:t>
    </dgm:pt>
    <dgm:pt modelId="{2070A929-043D-9749-A352-C09099461AD1}" type="parTrans" cxnId="{E3F50AFD-8E3D-CB4C-9BF1-692F2B3969A5}">
      <dgm:prSet/>
      <dgm:spPr/>
      <dgm:t>
        <a:bodyPr/>
        <a:lstStyle/>
        <a:p>
          <a:endParaRPr lang="en-GB" sz="2400">
            <a:solidFill>
              <a:schemeClr val="bg1"/>
            </a:solidFill>
          </a:endParaRPr>
        </a:p>
      </dgm:t>
    </dgm:pt>
    <dgm:pt modelId="{EB5DC776-4263-9943-83E7-D0C800CF8EBA}" type="sibTrans" cxnId="{E3F50AFD-8E3D-CB4C-9BF1-692F2B3969A5}">
      <dgm:prSet/>
      <dgm:spPr/>
      <dgm:t>
        <a:bodyPr/>
        <a:lstStyle/>
        <a:p>
          <a:endParaRPr lang="en-GB" sz="2400">
            <a:solidFill>
              <a:schemeClr val="bg1"/>
            </a:solidFill>
          </a:endParaRPr>
        </a:p>
      </dgm:t>
    </dgm:pt>
    <dgm:pt modelId="{B6230073-782E-8B41-A45E-9860166EA6DF}">
      <dgm:prSet phldrT="[Text]" custT="1"/>
      <dgm:spPr/>
      <dgm:t>
        <a:bodyPr/>
        <a:lstStyle/>
        <a:p>
          <a:r>
            <a:rPr lang="en-GB" sz="1050">
              <a:solidFill>
                <a:schemeClr val="bg1"/>
              </a:solidFill>
            </a:rPr>
            <a:t>Shanghai May 2025</a:t>
          </a:r>
        </a:p>
      </dgm:t>
    </dgm:pt>
    <dgm:pt modelId="{0C806757-4826-4648-80CD-B1D428AA9B02}" type="parTrans" cxnId="{65B495A5-96BC-3C4F-ABF3-A96B02169445}">
      <dgm:prSet/>
      <dgm:spPr/>
      <dgm:t>
        <a:bodyPr/>
        <a:lstStyle/>
        <a:p>
          <a:endParaRPr lang="en-GB" sz="2400">
            <a:solidFill>
              <a:schemeClr val="bg1"/>
            </a:solidFill>
          </a:endParaRPr>
        </a:p>
      </dgm:t>
    </dgm:pt>
    <dgm:pt modelId="{E9B50B32-2A48-E047-80E5-F1C7FE485BB1}" type="sibTrans" cxnId="{65B495A5-96BC-3C4F-ABF3-A96B02169445}">
      <dgm:prSet/>
      <dgm:spPr/>
      <dgm:t>
        <a:bodyPr/>
        <a:lstStyle/>
        <a:p>
          <a:endParaRPr lang="en-GB" sz="2400">
            <a:solidFill>
              <a:schemeClr val="bg1"/>
            </a:solidFill>
          </a:endParaRPr>
        </a:p>
      </dgm:t>
    </dgm:pt>
    <dgm:pt modelId="{3F820F9F-CC61-BA4F-86C2-5DE508A33230}">
      <dgm:prSet phldrT="[Text]" custT="1"/>
      <dgm:spPr/>
      <dgm:t>
        <a:bodyPr/>
        <a:lstStyle/>
        <a:p>
          <a:r>
            <a:rPr lang="en-GB" sz="1050">
              <a:solidFill>
                <a:schemeClr val="bg1"/>
              </a:solidFill>
            </a:rPr>
            <a:t>Tokyo Oct 2024</a:t>
          </a:r>
        </a:p>
      </dgm:t>
    </dgm:pt>
    <dgm:pt modelId="{F3008F23-4A78-C940-A57D-EED1DE9FE5D8}" type="parTrans" cxnId="{5BAE66B6-FDEA-4245-A0ED-FDE941C51263}">
      <dgm:prSet/>
      <dgm:spPr/>
      <dgm:t>
        <a:bodyPr/>
        <a:lstStyle/>
        <a:p>
          <a:endParaRPr lang="en-GB" sz="2400">
            <a:solidFill>
              <a:schemeClr val="bg1"/>
            </a:solidFill>
          </a:endParaRPr>
        </a:p>
      </dgm:t>
    </dgm:pt>
    <dgm:pt modelId="{49BF9C3A-3E0B-7D45-9324-788994C3E957}" type="sibTrans" cxnId="{5BAE66B6-FDEA-4245-A0ED-FDE941C51263}">
      <dgm:prSet/>
      <dgm:spPr/>
      <dgm:t>
        <a:bodyPr/>
        <a:lstStyle/>
        <a:p>
          <a:endParaRPr lang="en-GB" sz="2400">
            <a:solidFill>
              <a:schemeClr val="bg1"/>
            </a:solidFill>
          </a:endParaRPr>
        </a:p>
      </dgm:t>
    </dgm:pt>
    <dgm:pt modelId="{7E018377-EB41-FD40-893E-D71AE7E33CF1}">
      <dgm:prSet phldrT="[Text]" custT="1"/>
      <dgm:spPr/>
      <dgm:t>
        <a:bodyPr/>
        <a:lstStyle/>
        <a:p>
          <a:r>
            <a:rPr lang="en-GB" sz="1050">
              <a:solidFill>
                <a:schemeClr val="bg1"/>
              </a:solidFill>
            </a:rPr>
            <a:t>Berlin Dec 2024</a:t>
          </a:r>
        </a:p>
      </dgm:t>
    </dgm:pt>
    <dgm:pt modelId="{2362915D-4F4F-A64D-95EA-CBF04FB76FF3}" type="parTrans" cxnId="{856BD66C-6C8A-CD4D-8897-0111F5C05D64}">
      <dgm:prSet/>
      <dgm:spPr/>
      <dgm:t>
        <a:bodyPr/>
        <a:lstStyle/>
        <a:p>
          <a:endParaRPr lang="en-GB" sz="2400">
            <a:solidFill>
              <a:schemeClr val="bg1"/>
            </a:solidFill>
          </a:endParaRPr>
        </a:p>
      </dgm:t>
    </dgm:pt>
    <dgm:pt modelId="{C92163F0-5470-E648-B328-B7155763B746}" type="sibTrans" cxnId="{856BD66C-6C8A-CD4D-8897-0111F5C05D64}">
      <dgm:prSet/>
      <dgm:spPr/>
      <dgm:t>
        <a:bodyPr/>
        <a:lstStyle/>
        <a:p>
          <a:endParaRPr lang="en-GB" sz="2400">
            <a:solidFill>
              <a:schemeClr val="bg1"/>
            </a:solidFill>
          </a:endParaRPr>
        </a:p>
      </dgm:t>
    </dgm:pt>
    <dgm:pt modelId="{BB6015B7-B137-484B-8B30-72B0E0624BB3}">
      <dgm:prSet phldrT="[Text]" custT="1"/>
      <dgm:spPr/>
      <dgm:t>
        <a:bodyPr/>
        <a:lstStyle/>
        <a:p>
          <a:r>
            <a:rPr lang="en-GB" sz="1050" b="1" dirty="0">
              <a:solidFill>
                <a:schemeClr val="bg1"/>
              </a:solidFill>
            </a:rPr>
            <a:t>Yokohama May 2025</a:t>
          </a:r>
        </a:p>
      </dgm:t>
    </dgm:pt>
    <dgm:pt modelId="{8416B57D-2C1D-AF48-B645-82E43D13145B}" type="parTrans" cxnId="{AA885FA1-7DCE-F14E-AB2D-C61B037477D2}">
      <dgm:prSet/>
      <dgm:spPr/>
      <dgm:t>
        <a:bodyPr/>
        <a:lstStyle/>
        <a:p>
          <a:endParaRPr lang="en-GB" sz="2400">
            <a:solidFill>
              <a:schemeClr val="bg1"/>
            </a:solidFill>
          </a:endParaRPr>
        </a:p>
      </dgm:t>
    </dgm:pt>
    <dgm:pt modelId="{5E62B974-05E0-AD49-8410-1AED799CF29A}" type="sibTrans" cxnId="{AA885FA1-7DCE-F14E-AB2D-C61B037477D2}">
      <dgm:prSet/>
      <dgm:spPr/>
      <dgm:t>
        <a:bodyPr/>
        <a:lstStyle/>
        <a:p>
          <a:endParaRPr lang="en-GB" sz="2400">
            <a:solidFill>
              <a:schemeClr val="bg1"/>
            </a:solidFill>
          </a:endParaRPr>
        </a:p>
      </dgm:t>
    </dgm:pt>
    <dgm:pt modelId="{D3FD7D86-4AF2-084C-961E-5706AAD85EBE}">
      <dgm:prSet phldrT="[Text]" custT="1"/>
      <dgm:spPr/>
      <dgm:t>
        <a:bodyPr/>
        <a:lstStyle/>
        <a:p>
          <a:r>
            <a:rPr lang="en-GB" sz="1050">
              <a:solidFill>
                <a:schemeClr val="bg1"/>
              </a:solidFill>
            </a:rPr>
            <a:t>March 2025 (with GP Member Meeting)</a:t>
          </a:r>
        </a:p>
      </dgm:t>
    </dgm:pt>
    <dgm:pt modelId="{3AED22A6-BF28-A144-A089-B5918899C78A}" type="parTrans" cxnId="{4A822065-A33A-144F-90D5-83ED2AE512D9}">
      <dgm:prSet/>
      <dgm:spPr/>
      <dgm:t>
        <a:bodyPr/>
        <a:lstStyle/>
        <a:p>
          <a:endParaRPr lang="en-GB" sz="2400">
            <a:solidFill>
              <a:schemeClr val="bg1"/>
            </a:solidFill>
          </a:endParaRPr>
        </a:p>
      </dgm:t>
    </dgm:pt>
    <dgm:pt modelId="{7F3F08B4-591C-5244-B78F-6031573DA908}" type="sibTrans" cxnId="{4A822065-A33A-144F-90D5-83ED2AE512D9}">
      <dgm:prSet/>
      <dgm:spPr/>
      <dgm:t>
        <a:bodyPr/>
        <a:lstStyle/>
        <a:p>
          <a:endParaRPr lang="en-GB" sz="2400">
            <a:solidFill>
              <a:schemeClr val="bg1"/>
            </a:solidFill>
          </a:endParaRPr>
        </a:p>
      </dgm:t>
    </dgm:pt>
    <dgm:pt modelId="{B42ADA35-F62B-8945-B9F9-7148719ABAC5}" type="pres">
      <dgm:prSet presAssocID="{EA1ADEFB-0ED5-C142-8200-17D8AAB8A420}" presName="linear" presStyleCnt="0">
        <dgm:presLayoutVars>
          <dgm:animLvl val="lvl"/>
          <dgm:resizeHandles val="exact"/>
        </dgm:presLayoutVars>
      </dgm:prSet>
      <dgm:spPr/>
    </dgm:pt>
    <dgm:pt modelId="{CABD90B8-21CE-2A49-B66A-3F6373B5B20B}" type="pres">
      <dgm:prSet presAssocID="{EC66FD47-C660-5642-AC50-FDEEC70F2F9B}" presName="parentText" presStyleLbl="node1" presStyleIdx="0" presStyleCnt="5">
        <dgm:presLayoutVars>
          <dgm:chMax val="0"/>
          <dgm:bulletEnabled val="1"/>
        </dgm:presLayoutVars>
      </dgm:prSet>
      <dgm:spPr/>
    </dgm:pt>
    <dgm:pt modelId="{D91DB122-6A87-7548-8B0B-18F0C69D6A9C}" type="pres">
      <dgm:prSet presAssocID="{EC66FD47-C660-5642-AC50-FDEEC70F2F9B}" presName="childText" presStyleLbl="revTx" presStyleIdx="0" presStyleCnt="5">
        <dgm:presLayoutVars>
          <dgm:bulletEnabled val="1"/>
        </dgm:presLayoutVars>
      </dgm:prSet>
      <dgm:spPr/>
    </dgm:pt>
    <dgm:pt modelId="{E0AEF993-5520-AC4C-B9AE-CF7407F24A78}" type="pres">
      <dgm:prSet presAssocID="{BDDCA531-8967-9140-A072-7DAA239B7E9E}" presName="parentText" presStyleLbl="node1" presStyleIdx="1" presStyleCnt="5">
        <dgm:presLayoutVars>
          <dgm:chMax val="0"/>
          <dgm:bulletEnabled val="1"/>
        </dgm:presLayoutVars>
      </dgm:prSet>
      <dgm:spPr/>
    </dgm:pt>
    <dgm:pt modelId="{01264110-5577-0644-BA8D-74A145D3F2E6}" type="pres">
      <dgm:prSet presAssocID="{BDDCA531-8967-9140-A072-7DAA239B7E9E}" presName="childText" presStyleLbl="revTx" presStyleIdx="1" presStyleCnt="5">
        <dgm:presLayoutVars>
          <dgm:bulletEnabled val="1"/>
        </dgm:presLayoutVars>
      </dgm:prSet>
      <dgm:spPr/>
    </dgm:pt>
    <dgm:pt modelId="{29E26FD0-953B-5942-B0FE-13B15A4F0372}" type="pres">
      <dgm:prSet presAssocID="{C9A94AD7-725B-BC46-AEB8-5FBF02ACAB16}" presName="parentText" presStyleLbl="node1" presStyleIdx="2" presStyleCnt="5">
        <dgm:presLayoutVars>
          <dgm:chMax val="0"/>
          <dgm:bulletEnabled val="1"/>
        </dgm:presLayoutVars>
      </dgm:prSet>
      <dgm:spPr/>
    </dgm:pt>
    <dgm:pt modelId="{B1FC68A0-11AC-824E-BA9D-91381682E8E7}" type="pres">
      <dgm:prSet presAssocID="{C9A94AD7-725B-BC46-AEB8-5FBF02ACAB16}" presName="childText" presStyleLbl="revTx" presStyleIdx="2" presStyleCnt="5">
        <dgm:presLayoutVars>
          <dgm:bulletEnabled val="1"/>
        </dgm:presLayoutVars>
      </dgm:prSet>
      <dgm:spPr/>
    </dgm:pt>
    <dgm:pt modelId="{0C7523CE-F23C-A740-976F-673A33166A37}" type="pres">
      <dgm:prSet presAssocID="{017E3EF9-A600-014D-9497-F38025428B28}" presName="parentText" presStyleLbl="node1" presStyleIdx="3" presStyleCnt="5">
        <dgm:presLayoutVars>
          <dgm:chMax val="0"/>
          <dgm:bulletEnabled val="1"/>
        </dgm:presLayoutVars>
      </dgm:prSet>
      <dgm:spPr/>
    </dgm:pt>
    <dgm:pt modelId="{2070F74C-7CC5-2443-A446-51B05CE2D33D}" type="pres">
      <dgm:prSet presAssocID="{017E3EF9-A600-014D-9497-F38025428B28}" presName="childText" presStyleLbl="revTx" presStyleIdx="3" presStyleCnt="5">
        <dgm:presLayoutVars>
          <dgm:bulletEnabled val="1"/>
        </dgm:presLayoutVars>
      </dgm:prSet>
      <dgm:spPr/>
    </dgm:pt>
    <dgm:pt modelId="{96D71B97-A7E8-8341-8C28-ABC264D12620}" type="pres">
      <dgm:prSet presAssocID="{FD3CBF6A-89AA-AB47-A03B-3A9494749CC0}" presName="parentText" presStyleLbl="node1" presStyleIdx="4" presStyleCnt="5">
        <dgm:presLayoutVars>
          <dgm:chMax val="0"/>
          <dgm:bulletEnabled val="1"/>
        </dgm:presLayoutVars>
      </dgm:prSet>
      <dgm:spPr/>
    </dgm:pt>
    <dgm:pt modelId="{0074AA12-CD5E-D949-BDA8-49F09234AB6C}" type="pres">
      <dgm:prSet presAssocID="{FD3CBF6A-89AA-AB47-A03B-3A9494749CC0}" presName="childText" presStyleLbl="revTx" presStyleIdx="4" presStyleCnt="5">
        <dgm:presLayoutVars>
          <dgm:bulletEnabled val="1"/>
        </dgm:presLayoutVars>
      </dgm:prSet>
      <dgm:spPr/>
    </dgm:pt>
  </dgm:ptLst>
  <dgm:cxnLst>
    <dgm:cxn modelId="{AA8E4103-AD18-DF4D-95EB-7A6B0F48BD03}" type="presOf" srcId="{017E3EF9-A600-014D-9497-F38025428B28}" destId="{0C7523CE-F23C-A740-976F-673A33166A37}" srcOrd="0" destOrd="0" presId="urn:microsoft.com/office/officeart/2005/8/layout/vList2"/>
    <dgm:cxn modelId="{1AF0320E-73A3-754C-848B-3400FD446CE5}" type="presOf" srcId="{C9A94AD7-725B-BC46-AEB8-5FBF02ACAB16}" destId="{29E26FD0-953B-5942-B0FE-13B15A4F0372}" srcOrd="0" destOrd="0" presId="urn:microsoft.com/office/officeart/2005/8/layout/vList2"/>
    <dgm:cxn modelId="{ADAFCD1C-2355-EB4D-B8AB-34D143914773}" type="presOf" srcId="{EA1ADEFB-0ED5-C142-8200-17D8AAB8A420}" destId="{B42ADA35-F62B-8945-B9F9-7148719ABAC5}" srcOrd="0" destOrd="0" presId="urn:microsoft.com/office/officeart/2005/8/layout/vList2"/>
    <dgm:cxn modelId="{9E8BA020-D936-CB40-AB7F-6517E4F88AEF}" type="presOf" srcId="{BB6015B7-B137-484B-8B30-72B0E0624BB3}" destId="{2070F74C-7CC5-2443-A446-51B05CE2D33D}" srcOrd="0" destOrd="2" presId="urn:microsoft.com/office/officeart/2005/8/layout/vList2"/>
    <dgm:cxn modelId="{598D5724-E37E-064A-A6D2-11774AABCA72}" type="presOf" srcId="{2979315D-7A2F-E641-877E-BAD724842AE3}" destId="{D91DB122-6A87-7548-8B0B-18F0C69D6A9C}" srcOrd="0" destOrd="1" presId="urn:microsoft.com/office/officeart/2005/8/layout/vList2"/>
    <dgm:cxn modelId="{98C4B628-AC65-1C4B-9A35-F069E10C58F5}" srcId="{BDDCA531-8967-9140-A072-7DAA239B7E9E}" destId="{4D0E8D49-BB3C-2847-8E15-4A5FDA9C3403}" srcOrd="0" destOrd="0" parTransId="{5A00FFA0-7191-8647-A490-C7B84CD96EB6}" sibTransId="{3D99813D-D76F-FD4E-8393-D8E8F93960AA}"/>
    <dgm:cxn modelId="{8227C72A-39D0-6444-B3E0-B4E1530B0EEA}" type="presOf" srcId="{3F820F9F-CC61-BA4F-86C2-5DE508A33230}" destId="{2070F74C-7CC5-2443-A446-51B05CE2D33D}" srcOrd="0" destOrd="1" presId="urn:microsoft.com/office/officeart/2005/8/layout/vList2"/>
    <dgm:cxn modelId="{F68DA231-B3FF-EB47-96DC-AD590EEE1F0C}" srcId="{C9A94AD7-725B-BC46-AEB8-5FBF02ACAB16}" destId="{8E5A29C8-392D-E04B-8208-9985ABABE367}" srcOrd="0" destOrd="0" parTransId="{06F94829-2F3B-2E4E-998E-6EA7480D510B}" sibTransId="{EEDFD7CD-DF48-2743-9A3C-A2E794803E4B}"/>
    <dgm:cxn modelId="{AC1D983C-E425-4144-BD93-F00B180FFCD6}" srcId="{BDDCA531-8967-9140-A072-7DAA239B7E9E}" destId="{6769D3E2-1E0E-5544-92C6-AE9EF241118D}" srcOrd="1" destOrd="0" parTransId="{27F441CB-506D-CC4A-A035-F2BFE8162D2C}" sibTransId="{4FD15AA3-CC77-E34E-ADE1-0258A49C63B1}"/>
    <dgm:cxn modelId="{E06C3C41-6E20-8241-AA6C-CD8C1352CDD4}" type="presOf" srcId="{8E5A29C8-392D-E04B-8208-9985ABABE367}" destId="{B1FC68A0-11AC-824E-BA9D-91381682E8E7}" srcOrd="0" destOrd="0" presId="urn:microsoft.com/office/officeart/2005/8/layout/vList2"/>
    <dgm:cxn modelId="{17D4D74A-290E-724F-9B51-04266F0139D3}" type="presOf" srcId="{D3FD7D86-4AF2-084C-961E-5706AAD85EBE}" destId="{0074AA12-CD5E-D949-BDA8-49F09234AB6C}" srcOrd="0" destOrd="2" presId="urn:microsoft.com/office/officeart/2005/8/layout/vList2"/>
    <dgm:cxn modelId="{B6223554-35ED-A341-9F7B-404736663BC0}" srcId="{EA1ADEFB-0ED5-C142-8200-17D8AAB8A420}" destId="{BDDCA531-8967-9140-A072-7DAA239B7E9E}" srcOrd="1" destOrd="0" parTransId="{48B10E3E-809B-B041-BC76-13BFC5B292C0}" sibTransId="{F080CB4C-6648-8340-BE53-9063D8029883}"/>
    <dgm:cxn modelId="{4A822065-A33A-144F-90D5-83ED2AE512D9}" srcId="{FD3CBF6A-89AA-AB47-A03B-3A9494749CC0}" destId="{D3FD7D86-4AF2-084C-961E-5706AAD85EBE}" srcOrd="2" destOrd="0" parTransId="{3AED22A6-BF28-A144-A089-B5918899C78A}" sibTransId="{7F3F08B4-591C-5244-B78F-6031573DA908}"/>
    <dgm:cxn modelId="{F2BB8669-5245-174E-A3ED-861075A0E644}" type="presOf" srcId="{BDDCA531-8967-9140-A072-7DAA239B7E9E}" destId="{E0AEF993-5520-AC4C-B9AE-CF7407F24A78}" srcOrd="0" destOrd="0" presId="urn:microsoft.com/office/officeart/2005/8/layout/vList2"/>
    <dgm:cxn modelId="{856BD66C-6C8A-CD4D-8897-0111F5C05D64}" srcId="{EC66FD47-C660-5642-AC50-FDEEC70F2F9B}" destId="{7E018377-EB41-FD40-893E-D71AE7E33CF1}" srcOrd="2" destOrd="0" parTransId="{2362915D-4F4F-A64D-95EA-CBF04FB76FF3}" sibTransId="{C92163F0-5470-E648-B328-B7155763B746}"/>
    <dgm:cxn modelId="{37F90472-A87D-7047-B040-BEFE51CE52C6}" srcId="{FD3CBF6A-89AA-AB47-A03B-3A9494749CC0}" destId="{D6004D5F-71D4-C04D-B3A6-0674134D4089}" srcOrd="1" destOrd="0" parTransId="{BD4B909C-34ED-2041-A64C-D37B5185E617}" sibTransId="{B1CE1F0B-65F4-1049-B62A-6F7328F09802}"/>
    <dgm:cxn modelId="{302ACA75-C9BA-EB4D-85E5-560572D2A2EE}" type="presOf" srcId="{7E018377-EB41-FD40-893E-D71AE7E33CF1}" destId="{D91DB122-6A87-7548-8B0B-18F0C69D6A9C}" srcOrd="0" destOrd="2" presId="urn:microsoft.com/office/officeart/2005/8/layout/vList2"/>
    <dgm:cxn modelId="{FE60308C-4C31-F04E-B899-CF61568AAA49}" srcId="{EA1ADEFB-0ED5-C142-8200-17D8AAB8A420}" destId="{017E3EF9-A600-014D-9497-F38025428B28}" srcOrd="3" destOrd="0" parTransId="{EFD399B0-9828-0449-96B7-D899628AEF8E}" sibTransId="{FBA31A31-1263-B140-B5A1-EFCA65D6C7C3}"/>
    <dgm:cxn modelId="{3BD8DB8E-676A-FF47-BD13-B169484CB3FA}" srcId="{EC66FD47-C660-5642-AC50-FDEEC70F2F9B}" destId="{C3BF738A-D6E0-2A40-8D1B-B9A119CA4289}" srcOrd="0" destOrd="0" parTransId="{EE10D27E-5FFF-F145-9D89-BA928AC77429}" sibTransId="{F0723B88-BB62-F546-85FB-1658D0447D15}"/>
    <dgm:cxn modelId="{ABFECC8F-8B0C-9745-93BC-9BDD01F76C85}" type="presOf" srcId="{B6230073-782E-8B41-A45E-9860166EA6DF}" destId="{B1FC68A0-11AC-824E-BA9D-91381682E8E7}" srcOrd="0" destOrd="1" presId="urn:microsoft.com/office/officeart/2005/8/layout/vList2"/>
    <dgm:cxn modelId="{AA885FA1-7DCE-F14E-AB2D-C61B037477D2}" srcId="{017E3EF9-A600-014D-9497-F38025428B28}" destId="{BB6015B7-B137-484B-8B30-72B0E0624BB3}" srcOrd="2" destOrd="0" parTransId="{8416B57D-2C1D-AF48-B645-82E43D13145B}" sibTransId="{5E62B974-05E0-AD49-8410-1AED799CF29A}"/>
    <dgm:cxn modelId="{9BDD94A3-988C-1341-949A-3066E0FFD6DF}" srcId="{EA1ADEFB-0ED5-C142-8200-17D8AAB8A420}" destId="{FD3CBF6A-89AA-AB47-A03B-3A9494749CC0}" srcOrd="4" destOrd="0" parTransId="{6C871410-9FAE-DC48-94A7-1A8C7E1408BA}" sibTransId="{1CC72CD9-90DE-3F42-8308-6017D4A6DF5D}"/>
    <dgm:cxn modelId="{65B495A5-96BC-3C4F-ABF3-A96B02169445}" srcId="{C9A94AD7-725B-BC46-AEB8-5FBF02ACAB16}" destId="{B6230073-782E-8B41-A45E-9860166EA6DF}" srcOrd="1" destOrd="0" parTransId="{0C806757-4826-4648-80CD-B1D428AA9B02}" sibTransId="{E9B50B32-2A48-E047-80E5-F1C7FE485BB1}"/>
    <dgm:cxn modelId="{74C349A9-D75C-5748-8721-F3E99ADFB35A}" type="presOf" srcId="{4D0E8D49-BB3C-2847-8E15-4A5FDA9C3403}" destId="{01264110-5577-0644-BA8D-74A145D3F2E6}" srcOrd="0" destOrd="0" presId="urn:microsoft.com/office/officeart/2005/8/layout/vList2"/>
    <dgm:cxn modelId="{78BCBCAF-9BFD-BB4E-AE46-EFD51EF303CA}" srcId="{EA1ADEFB-0ED5-C142-8200-17D8AAB8A420}" destId="{EC66FD47-C660-5642-AC50-FDEEC70F2F9B}" srcOrd="0" destOrd="0" parTransId="{555DC66A-844B-C247-BF58-334121E9BA33}" sibTransId="{69248477-E9C7-074C-AE82-1EEE2C488EA3}"/>
    <dgm:cxn modelId="{5BAE66B6-FDEA-4245-A0ED-FDE941C51263}" srcId="{017E3EF9-A600-014D-9497-F38025428B28}" destId="{3F820F9F-CC61-BA4F-86C2-5DE508A33230}" srcOrd="1" destOrd="0" parTransId="{F3008F23-4A78-C940-A57D-EED1DE9FE5D8}" sibTransId="{49BF9C3A-3E0B-7D45-9324-788994C3E957}"/>
    <dgm:cxn modelId="{8E4B50BC-D34A-B347-8092-15415F82D45C}" type="presOf" srcId="{FD3CBF6A-89AA-AB47-A03B-3A9494749CC0}" destId="{96D71B97-A7E8-8341-8C28-ABC264D12620}" srcOrd="0" destOrd="0" presId="urn:microsoft.com/office/officeart/2005/8/layout/vList2"/>
    <dgm:cxn modelId="{FE809ABC-DDBD-D240-9712-EC6A36C32131}" srcId="{017E3EF9-A600-014D-9497-F38025428B28}" destId="{260B8B03-7704-8244-82B2-CC2CEE95B919}" srcOrd="0" destOrd="0" parTransId="{59BB4139-2880-8C4B-9510-E52D9075079B}" sibTransId="{E6E6B0BC-4506-AE4F-A8B8-8A965FC771B9}"/>
    <dgm:cxn modelId="{750E9EC3-5226-A042-B815-0B53D0F61FC1}" type="presOf" srcId="{6769D3E2-1E0E-5544-92C6-AE9EF241118D}" destId="{01264110-5577-0644-BA8D-74A145D3F2E6}" srcOrd="0" destOrd="1" presId="urn:microsoft.com/office/officeart/2005/8/layout/vList2"/>
    <dgm:cxn modelId="{77C4EAC3-D12E-8545-86BC-941B652604F5}" type="presOf" srcId="{B9AAF822-9B35-2D4E-AF5B-7D0F713D5164}" destId="{01264110-5577-0644-BA8D-74A145D3F2E6}" srcOrd="0" destOrd="2" presId="urn:microsoft.com/office/officeart/2005/8/layout/vList2"/>
    <dgm:cxn modelId="{D4058CC9-604E-E948-956D-82D130A68F85}" srcId="{EC66FD47-C660-5642-AC50-FDEEC70F2F9B}" destId="{2979315D-7A2F-E641-877E-BAD724842AE3}" srcOrd="1" destOrd="0" parTransId="{21A936DA-FC7E-E844-B3E0-F6996A765C8F}" sibTransId="{239FA0E6-B0E2-3946-87EE-829D4FEF807E}"/>
    <dgm:cxn modelId="{492D1BDD-2B80-6441-97F4-09ADF7BC6635}" srcId="{EA1ADEFB-0ED5-C142-8200-17D8AAB8A420}" destId="{C9A94AD7-725B-BC46-AEB8-5FBF02ACAB16}" srcOrd="2" destOrd="0" parTransId="{BF78DF1B-BE13-A44A-B336-D414B2F73C37}" sibTransId="{2D9122F0-A075-A54D-BAB5-E2695CE80B1E}"/>
    <dgm:cxn modelId="{DAD04BE1-1FC8-F34B-BD37-A6F49D3EFBE9}" type="presOf" srcId="{5F5CD757-7287-1A40-926B-F202C707B8DB}" destId="{0074AA12-CD5E-D949-BDA8-49F09234AB6C}" srcOrd="0" destOrd="0" presId="urn:microsoft.com/office/officeart/2005/8/layout/vList2"/>
    <dgm:cxn modelId="{90C89AE2-6216-3042-8A12-AFC7DB9D38BA}" srcId="{FD3CBF6A-89AA-AB47-A03B-3A9494749CC0}" destId="{5F5CD757-7287-1A40-926B-F202C707B8DB}" srcOrd="0" destOrd="0" parTransId="{CE4B5D85-C13E-E241-89A4-AAEC45514F56}" sibTransId="{3C0DE8E1-0364-E644-8AE3-889B073CF8CB}"/>
    <dgm:cxn modelId="{80A0D0E2-189C-4B46-B7B4-47B40F32601D}" type="presOf" srcId="{D6004D5F-71D4-C04D-B3A6-0674134D4089}" destId="{0074AA12-CD5E-D949-BDA8-49F09234AB6C}" srcOrd="0" destOrd="1" presId="urn:microsoft.com/office/officeart/2005/8/layout/vList2"/>
    <dgm:cxn modelId="{0AE173ED-40B1-6049-AEA7-74A1B31BE747}" type="presOf" srcId="{EC66FD47-C660-5642-AC50-FDEEC70F2F9B}" destId="{CABD90B8-21CE-2A49-B66A-3F6373B5B20B}" srcOrd="0" destOrd="0" presId="urn:microsoft.com/office/officeart/2005/8/layout/vList2"/>
    <dgm:cxn modelId="{2917C1F0-F28A-424A-9C86-42817FDFE184}" type="presOf" srcId="{260B8B03-7704-8244-82B2-CC2CEE95B919}" destId="{2070F74C-7CC5-2443-A446-51B05CE2D33D}" srcOrd="0" destOrd="0" presId="urn:microsoft.com/office/officeart/2005/8/layout/vList2"/>
    <dgm:cxn modelId="{0812C2FB-D8F4-0F47-8DFC-CE0584AE8980}" type="presOf" srcId="{C3BF738A-D6E0-2A40-8D1B-B9A119CA4289}" destId="{D91DB122-6A87-7548-8B0B-18F0C69D6A9C}" srcOrd="0" destOrd="0" presId="urn:microsoft.com/office/officeart/2005/8/layout/vList2"/>
    <dgm:cxn modelId="{E3F50AFD-8E3D-CB4C-9BF1-692F2B3969A5}" srcId="{BDDCA531-8967-9140-A072-7DAA239B7E9E}" destId="{B9AAF822-9B35-2D4E-AF5B-7D0F713D5164}" srcOrd="2" destOrd="0" parTransId="{2070A929-043D-9749-A352-C09099461AD1}" sibTransId="{EB5DC776-4263-9943-83E7-D0C800CF8EBA}"/>
    <dgm:cxn modelId="{82A038C9-8899-404F-BD3C-D0960A7FB8BC}" type="presParOf" srcId="{B42ADA35-F62B-8945-B9F9-7148719ABAC5}" destId="{CABD90B8-21CE-2A49-B66A-3F6373B5B20B}" srcOrd="0" destOrd="0" presId="urn:microsoft.com/office/officeart/2005/8/layout/vList2"/>
    <dgm:cxn modelId="{F6E95423-EBF5-DA44-8DE1-B201BCE4F112}" type="presParOf" srcId="{B42ADA35-F62B-8945-B9F9-7148719ABAC5}" destId="{D91DB122-6A87-7548-8B0B-18F0C69D6A9C}" srcOrd="1" destOrd="0" presId="urn:microsoft.com/office/officeart/2005/8/layout/vList2"/>
    <dgm:cxn modelId="{38726E10-AAB2-574F-808D-3528660E3000}" type="presParOf" srcId="{B42ADA35-F62B-8945-B9F9-7148719ABAC5}" destId="{E0AEF993-5520-AC4C-B9AE-CF7407F24A78}" srcOrd="2" destOrd="0" presId="urn:microsoft.com/office/officeart/2005/8/layout/vList2"/>
    <dgm:cxn modelId="{641F14F3-4A87-1F4C-87A3-A2EF6934BAF7}" type="presParOf" srcId="{B42ADA35-F62B-8945-B9F9-7148719ABAC5}" destId="{01264110-5577-0644-BA8D-74A145D3F2E6}" srcOrd="3" destOrd="0" presId="urn:microsoft.com/office/officeart/2005/8/layout/vList2"/>
    <dgm:cxn modelId="{FF287AEA-7D8D-7042-AAB8-D39109040FA0}" type="presParOf" srcId="{B42ADA35-F62B-8945-B9F9-7148719ABAC5}" destId="{29E26FD0-953B-5942-B0FE-13B15A4F0372}" srcOrd="4" destOrd="0" presId="urn:microsoft.com/office/officeart/2005/8/layout/vList2"/>
    <dgm:cxn modelId="{C251CD11-66B4-7D4F-A88A-0498A2C5FF23}" type="presParOf" srcId="{B42ADA35-F62B-8945-B9F9-7148719ABAC5}" destId="{B1FC68A0-11AC-824E-BA9D-91381682E8E7}" srcOrd="5" destOrd="0" presId="urn:microsoft.com/office/officeart/2005/8/layout/vList2"/>
    <dgm:cxn modelId="{CD0A0BC0-EB21-7E46-BEA1-D82F688FDA7D}" type="presParOf" srcId="{B42ADA35-F62B-8945-B9F9-7148719ABAC5}" destId="{0C7523CE-F23C-A740-976F-673A33166A37}" srcOrd="6" destOrd="0" presId="urn:microsoft.com/office/officeart/2005/8/layout/vList2"/>
    <dgm:cxn modelId="{4EEF41C5-D646-BB4B-8B45-094A22DEC3D5}" type="presParOf" srcId="{B42ADA35-F62B-8945-B9F9-7148719ABAC5}" destId="{2070F74C-7CC5-2443-A446-51B05CE2D33D}" srcOrd="7" destOrd="0" presId="urn:microsoft.com/office/officeart/2005/8/layout/vList2"/>
    <dgm:cxn modelId="{3E8176DE-1F58-DD4F-9D6D-FEFB43562518}" type="presParOf" srcId="{B42ADA35-F62B-8945-B9F9-7148719ABAC5}" destId="{96D71B97-A7E8-8341-8C28-ABC264D12620}" srcOrd="8" destOrd="0" presId="urn:microsoft.com/office/officeart/2005/8/layout/vList2"/>
    <dgm:cxn modelId="{03EE5C64-33E0-8C4F-A048-78137C2C2267}" type="presParOf" srcId="{B42ADA35-F62B-8945-B9F9-7148719ABAC5}" destId="{0074AA12-CD5E-D949-BDA8-49F09234AB6C}" srcOrd="9"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486D5-CBFF-934E-BFD7-F96434F254F5}">
      <dsp:nvSpPr>
        <dsp:cNvPr id="0" name=""/>
        <dsp:cNvSpPr/>
      </dsp:nvSpPr>
      <dsp:spPr>
        <a:xfrm>
          <a:off x="1508408" y="704"/>
          <a:ext cx="3672146" cy="22032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u="none" kern="1200" dirty="0"/>
            <a:t>→Press the button on the right side of the receiver to switch the number. Select 00 to hear the "Japanese" voice. Select 01 to hear the "English" voice.</a:t>
          </a:r>
        </a:p>
      </dsp:txBody>
      <dsp:txXfrm>
        <a:off x="1508408" y="704"/>
        <a:ext cx="3672146" cy="2203287"/>
      </dsp:txXfrm>
    </dsp:sp>
    <dsp:sp modelId="{24853811-866A-0445-BE03-1719F2F598E3}">
      <dsp:nvSpPr>
        <dsp:cNvPr id="0" name=""/>
        <dsp:cNvSpPr/>
      </dsp:nvSpPr>
      <dsp:spPr>
        <a:xfrm>
          <a:off x="5547769" y="704"/>
          <a:ext cx="3672146" cy="2203287"/>
        </a:xfrm>
        <a:prstGeom prst="rect">
          <a:avLst/>
        </a:prstGeom>
        <a:solidFill>
          <a:schemeClr val="accent2">
            <a:hueOff val="2429838"/>
            <a:satOff val="0"/>
            <a:lumOff val="-10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u="none" kern="1200"/>
            <a:t>→You can adjust the volume by pressing the button on the left side of the receiver up and down.</a:t>
          </a:r>
        </a:p>
      </dsp:txBody>
      <dsp:txXfrm>
        <a:off x="5547769" y="704"/>
        <a:ext cx="3672146" cy="2203287"/>
      </dsp:txXfrm>
    </dsp:sp>
    <dsp:sp modelId="{8A392AF1-D108-3343-8E89-C33BD5A56580}">
      <dsp:nvSpPr>
        <dsp:cNvPr id="0" name=""/>
        <dsp:cNvSpPr/>
      </dsp:nvSpPr>
      <dsp:spPr>
        <a:xfrm>
          <a:off x="3528089" y="2571207"/>
          <a:ext cx="3672146" cy="2203287"/>
        </a:xfrm>
        <a:prstGeom prst="rect">
          <a:avLst/>
        </a:prstGeom>
        <a:solidFill>
          <a:schemeClr val="accent2">
            <a:hueOff val="4859677"/>
            <a:satOff val="0"/>
            <a:lumOff val="-2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u="none" kern="1200"/>
            <a:t>→The receiver earphones are designed to be worn over the ears.</a:t>
          </a:r>
        </a:p>
      </dsp:txBody>
      <dsp:txXfrm>
        <a:off x="3528089" y="2571207"/>
        <a:ext cx="3672146" cy="22032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FC15A-6CA2-1548-9E2C-673DF9E6789D}">
      <dsp:nvSpPr>
        <dsp:cNvPr id="0" name=""/>
        <dsp:cNvSpPr/>
      </dsp:nvSpPr>
      <dsp:spPr>
        <a:xfrm>
          <a:off x="512320" y="0"/>
          <a:ext cx="5452810" cy="5452810"/>
        </a:xfrm>
        <a:prstGeom prst="triangl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6A3C13-69D6-E745-9691-9D3B437F2F4A}">
      <dsp:nvSpPr>
        <dsp:cNvPr id="0" name=""/>
        <dsp:cNvSpPr/>
      </dsp:nvSpPr>
      <dsp:spPr>
        <a:xfrm>
          <a:off x="3238725" y="547774"/>
          <a:ext cx="3544326" cy="912706"/>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Trusted Environment</a:t>
          </a:r>
        </a:p>
      </dsp:txBody>
      <dsp:txXfrm>
        <a:off x="3283280" y="592329"/>
        <a:ext cx="3455216" cy="823596"/>
      </dsp:txXfrm>
    </dsp:sp>
    <dsp:sp modelId="{A2363EF1-67FD-8A4F-B9EC-D8B13B1F915A}">
      <dsp:nvSpPr>
        <dsp:cNvPr id="0" name=""/>
        <dsp:cNvSpPr/>
      </dsp:nvSpPr>
      <dsp:spPr>
        <a:xfrm>
          <a:off x="3221233" y="1574569"/>
          <a:ext cx="3579309" cy="1893446"/>
        </a:xfrm>
        <a:prstGeom prst="roundRect">
          <a:avLst/>
        </a:prstGeom>
        <a:solidFill>
          <a:schemeClr val="lt1">
            <a:alpha val="90000"/>
            <a:hueOff val="0"/>
            <a:satOff val="0"/>
            <a:lumOff val="0"/>
            <a:alphaOff val="0"/>
          </a:schemeClr>
        </a:solidFill>
        <a:ln w="12700" cap="flat" cmpd="sng" algn="ctr">
          <a:solidFill>
            <a:schemeClr val="accent3">
              <a:hueOff val="-3208257"/>
              <a:satOff val="0"/>
              <a:lumOff val="2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Representatives from key players</a:t>
          </a:r>
        </a:p>
        <a:p>
          <a:pPr marL="171450" lvl="1" indent="-171450" algn="l" defTabSz="711200">
            <a:lnSpc>
              <a:spcPct val="90000"/>
            </a:lnSpc>
            <a:spcBef>
              <a:spcPct val="0"/>
            </a:spcBef>
            <a:spcAft>
              <a:spcPct val="15000"/>
            </a:spcAft>
            <a:buChar char="•"/>
          </a:pPr>
          <a:r>
            <a:rPr lang="en-GB" sz="1600" kern="1200" dirty="0"/>
            <a:t>Each speaker is speaking as an expert in the field, and not necessarily speaking on behalf of his company or standards organisation</a:t>
          </a:r>
        </a:p>
      </dsp:txBody>
      <dsp:txXfrm>
        <a:off x="3313663" y="1666999"/>
        <a:ext cx="3394449" cy="1708586"/>
      </dsp:txXfrm>
    </dsp:sp>
    <dsp:sp modelId="{DE20DEF6-1FF4-4D48-80EA-DD0C4D1DE135}">
      <dsp:nvSpPr>
        <dsp:cNvPr id="0" name=""/>
        <dsp:cNvSpPr/>
      </dsp:nvSpPr>
      <dsp:spPr>
        <a:xfrm>
          <a:off x="3238725" y="3582104"/>
          <a:ext cx="3544326" cy="1208843"/>
        </a:xfrm>
        <a:prstGeom prst="roundRect">
          <a:avLst/>
        </a:prstGeom>
        <a:solidFill>
          <a:schemeClr val="lt1">
            <a:alpha val="90000"/>
            <a:hueOff val="0"/>
            <a:satOff val="0"/>
            <a:lumOff val="0"/>
            <a:alphaOff val="0"/>
          </a:schemeClr>
        </a:solidFill>
        <a:ln w="12700" cap="flat" cmpd="sng" algn="ctr">
          <a:solidFill>
            <a:schemeClr val="accent3">
              <a:hueOff val="-6416514"/>
              <a:satOff val="0"/>
              <a:lumOff val="5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t>Participants are free to use the information received</a:t>
          </a:r>
        </a:p>
        <a:p>
          <a:pPr marL="171450" lvl="1" indent="-171450" algn="l" defTabSz="711200">
            <a:lnSpc>
              <a:spcPct val="90000"/>
            </a:lnSpc>
            <a:spcBef>
              <a:spcPct val="0"/>
            </a:spcBef>
            <a:spcAft>
              <a:spcPct val="15000"/>
            </a:spcAft>
            <a:buChar char="•"/>
          </a:pPr>
          <a:r>
            <a:rPr lang="en-GB" sz="1600" kern="1200"/>
            <a:t>but not attribute the affiliation of the speaker(s)</a:t>
          </a:r>
        </a:p>
      </dsp:txBody>
      <dsp:txXfrm>
        <a:off x="3297736" y="3641115"/>
        <a:ext cx="3426304" cy="10908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A7D49-E8D5-7345-91C7-B4DA2A70DDEB}">
      <dsp:nvSpPr>
        <dsp:cNvPr id="0" name=""/>
        <dsp:cNvSpPr/>
      </dsp:nvSpPr>
      <dsp:spPr>
        <a:xfrm>
          <a:off x="1406" y="298615"/>
          <a:ext cx="2878498" cy="3693781"/>
        </a:xfrm>
        <a:prstGeom prst="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GlobalPlatform will post the recording on our website, as well as</a:t>
          </a:r>
        </a:p>
        <a:p>
          <a:pPr marL="171450" lvl="1" indent="-171450" algn="l" defTabSz="800100">
            <a:lnSpc>
              <a:spcPct val="90000"/>
            </a:lnSpc>
            <a:spcBef>
              <a:spcPct val="0"/>
            </a:spcBef>
            <a:spcAft>
              <a:spcPct val="15000"/>
            </a:spcAft>
            <a:buChar char="•"/>
          </a:pPr>
          <a:r>
            <a:rPr lang="en-GB" sz="1800" kern="1200" dirty="0"/>
            <a:t>the relevant slides (as made available by speakers) for your reference.</a:t>
          </a:r>
        </a:p>
        <a:p>
          <a:pPr marL="171450" lvl="1" indent="-171450" algn="l" defTabSz="800100">
            <a:lnSpc>
              <a:spcPct val="90000"/>
            </a:lnSpc>
            <a:spcBef>
              <a:spcPct val="0"/>
            </a:spcBef>
            <a:spcAft>
              <a:spcPct val="15000"/>
            </a:spcAft>
            <a:buChar char="•"/>
          </a:pPr>
          <a:r>
            <a:rPr lang="en-IT" sz="1800" kern="1200"/>
            <a:t>https://globalplatform.org/blog-overview/</a:t>
          </a:r>
          <a:endParaRPr lang="en-GB" sz="1800" kern="1200"/>
        </a:p>
      </dsp:txBody>
      <dsp:txXfrm>
        <a:off x="1406" y="298615"/>
        <a:ext cx="2878498" cy="36937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BD90B8-21CE-2A49-B66A-3F6373B5B20B}">
      <dsp:nvSpPr>
        <dsp:cNvPr id="0" name=""/>
        <dsp:cNvSpPr/>
      </dsp:nvSpPr>
      <dsp:spPr>
        <a:xfrm>
          <a:off x="0" y="29695"/>
          <a:ext cx="2857500" cy="336960"/>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90000"/>
            </a:lnSpc>
            <a:spcBef>
              <a:spcPct val="0"/>
            </a:spcBef>
            <a:spcAft>
              <a:spcPct val="35000"/>
            </a:spcAft>
            <a:buNone/>
          </a:pPr>
          <a:r>
            <a:rPr lang="en-GB" sz="1050" kern="1200">
              <a:solidFill>
                <a:schemeClr val="bg1"/>
              </a:solidFill>
            </a:rPr>
            <a:t>Europe</a:t>
          </a:r>
        </a:p>
      </dsp:txBody>
      <dsp:txXfrm>
        <a:off x="16449" y="46144"/>
        <a:ext cx="2824602" cy="304062"/>
      </dsp:txXfrm>
    </dsp:sp>
    <dsp:sp modelId="{D91DB122-6A87-7548-8B0B-18F0C69D6A9C}">
      <dsp:nvSpPr>
        <dsp:cNvPr id="0" name=""/>
        <dsp:cNvSpPr/>
      </dsp:nvSpPr>
      <dsp:spPr>
        <a:xfrm>
          <a:off x="0" y="366655"/>
          <a:ext cx="2857500" cy="512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726" tIns="13970" rIns="78232" bIns="13970" numCol="1" spcCol="1270" anchor="t" anchorCtr="0">
          <a:noAutofit/>
        </a:bodyPr>
        <a:lstStyle/>
        <a:p>
          <a:pPr marL="57150" lvl="1" indent="-57150" algn="l" defTabSz="466725">
            <a:lnSpc>
              <a:spcPct val="90000"/>
            </a:lnSpc>
            <a:spcBef>
              <a:spcPct val="0"/>
            </a:spcBef>
            <a:spcAft>
              <a:spcPct val="20000"/>
            </a:spcAft>
            <a:buChar char="•"/>
          </a:pPr>
          <a:r>
            <a:rPr lang="en-GB" sz="1050" kern="1200">
              <a:solidFill>
                <a:schemeClr val="bg1"/>
              </a:solidFill>
            </a:rPr>
            <a:t>Munich Nov 2022</a:t>
          </a:r>
        </a:p>
        <a:p>
          <a:pPr marL="57150" lvl="1" indent="-57150" algn="l" defTabSz="466725">
            <a:lnSpc>
              <a:spcPct val="90000"/>
            </a:lnSpc>
            <a:spcBef>
              <a:spcPct val="0"/>
            </a:spcBef>
            <a:spcAft>
              <a:spcPct val="20000"/>
            </a:spcAft>
            <a:buChar char="•"/>
          </a:pPr>
          <a:r>
            <a:rPr lang="en-GB" sz="1050" kern="1200">
              <a:solidFill>
                <a:schemeClr val="bg1"/>
              </a:solidFill>
            </a:rPr>
            <a:t>Hamburg Nov 2023</a:t>
          </a:r>
        </a:p>
        <a:p>
          <a:pPr marL="57150" lvl="1" indent="-57150" algn="l" defTabSz="466725">
            <a:lnSpc>
              <a:spcPct val="90000"/>
            </a:lnSpc>
            <a:spcBef>
              <a:spcPct val="0"/>
            </a:spcBef>
            <a:spcAft>
              <a:spcPct val="20000"/>
            </a:spcAft>
            <a:buChar char="•"/>
          </a:pPr>
          <a:r>
            <a:rPr lang="en-GB" sz="1050" kern="1200">
              <a:solidFill>
                <a:schemeClr val="bg1"/>
              </a:solidFill>
            </a:rPr>
            <a:t>Berlin Dec 2024</a:t>
          </a:r>
        </a:p>
      </dsp:txBody>
      <dsp:txXfrm>
        <a:off x="0" y="366655"/>
        <a:ext cx="2857500" cy="512325"/>
      </dsp:txXfrm>
    </dsp:sp>
    <dsp:sp modelId="{E0AEF993-5520-AC4C-B9AE-CF7407F24A78}">
      <dsp:nvSpPr>
        <dsp:cNvPr id="0" name=""/>
        <dsp:cNvSpPr/>
      </dsp:nvSpPr>
      <dsp:spPr>
        <a:xfrm>
          <a:off x="0" y="878980"/>
          <a:ext cx="2857500" cy="336960"/>
        </a:xfrm>
        <a:prstGeom prst="roundRect">
          <a:avLst/>
        </a:prstGeom>
        <a:solidFill>
          <a:schemeClr val="accent4">
            <a:shade val="80000"/>
            <a:hueOff val="34646"/>
            <a:satOff val="-18653"/>
            <a:lumOff val="98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90000"/>
            </a:lnSpc>
            <a:spcBef>
              <a:spcPct val="0"/>
            </a:spcBef>
            <a:spcAft>
              <a:spcPct val="35000"/>
            </a:spcAft>
            <a:buNone/>
          </a:pPr>
          <a:r>
            <a:rPr lang="en-GB" sz="1050" kern="1200">
              <a:solidFill>
                <a:schemeClr val="bg1"/>
              </a:solidFill>
            </a:rPr>
            <a:t>USA</a:t>
          </a:r>
        </a:p>
      </dsp:txBody>
      <dsp:txXfrm>
        <a:off x="16449" y="895429"/>
        <a:ext cx="2824602" cy="304062"/>
      </dsp:txXfrm>
    </dsp:sp>
    <dsp:sp modelId="{01264110-5577-0644-BA8D-74A145D3F2E6}">
      <dsp:nvSpPr>
        <dsp:cNvPr id="0" name=""/>
        <dsp:cNvSpPr/>
      </dsp:nvSpPr>
      <dsp:spPr>
        <a:xfrm>
          <a:off x="0" y="1215940"/>
          <a:ext cx="2857500" cy="512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726" tIns="13970" rIns="78232" bIns="13970" numCol="1" spcCol="1270" anchor="t" anchorCtr="0">
          <a:noAutofit/>
        </a:bodyPr>
        <a:lstStyle/>
        <a:p>
          <a:pPr marL="57150" lvl="1" indent="-57150" algn="l" defTabSz="466725">
            <a:lnSpc>
              <a:spcPct val="90000"/>
            </a:lnSpc>
            <a:spcBef>
              <a:spcPct val="0"/>
            </a:spcBef>
            <a:spcAft>
              <a:spcPct val="20000"/>
            </a:spcAft>
            <a:buChar char="•"/>
          </a:pPr>
          <a:r>
            <a:rPr lang="en-GB" sz="1050" kern="1200">
              <a:solidFill>
                <a:schemeClr val="bg1"/>
              </a:solidFill>
            </a:rPr>
            <a:t>Detroit May 2023</a:t>
          </a:r>
        </a:p>
        <a:p>
          <a:pPr marL="57150" lvl="1" indent="-57150" algn="l" defTabSz="466725">
            <a:lnSpc>
              <a:spcPct val="90000"/>
            </a:lnSpc>
            <a:spcBef>
              <a:spcPct val="0"/>
            </a:spcBef>
            <a:spcAft>
              <a:spcPct val="20000"/>
            </a:spcAft>
            <a:buChar char="•"/>
          </a:pPr>
          <a:r>
            <a:rPr lang="en-GB" sz="1050" kern="1200">
              <a:solidFill>
                <a:schemeClr val="bg1"/>
              </a:solidFill>
            </a:rPr>
            <a:t>Detroit June 2023</a:t>
          </a:r>
        </a:p>
        <a:p>
          <a:pPr marL="57150" lvl="1" indent="-57150" algn="l" defTabSz="466725">
            <a:lnSpc>
              <a:spcPct val="90000"/>
            </a:lnSpc>
            <a:spcBef>
              <a:spcPct val="0"/>
            </a:spcBef>
            <a:spcAft>
              <a:spcPct val="20000"/>
            </a:spcAft>
            <a:buChar char="•"/>
          </a:pPr>
          <a:r>
            <a:rPr lang="en-GB" sz="1050" kern="1200">
              <a:solidFill>
                <a:schemeClr val="bg1"/>
              </a:solidFill>
            </a:rPr>
            <a:t>Detroit June 2024</a:t>
          </a:r>
        </a:p>
      </dsp:txBody>
      <dsp:txXfrm>
        <a:off x="0" y="1215940"/>
        <a:ext cx="2857500" cy="512325"/>
      </dsp:txXfrm>
    </dsp:sp>
    <dsp:sp modelId="{29E26FD0-953B-5942-B0FE-13B15A4F0372}">
      <dsp:nvSpPr>
        <dsp:cNvPr id="0" name=""/>
        <dsp:cNvSpPr/>
      </dsp:nvSpPr>
      <dsp:spPr>
        <a:xfrm>
          <a:off x="0" y="1728265"/>
          <a:ext cx="2857500" cy="336960"/>
        </a:xfrm>
        <a:prstGeom prst="roundRect">
          <a:avLst/>
        </a:prstGeom>
        <a:solidFill>
          <a:schemeClr val="accent4">
            <a:shade val="80000"/>
            <a:hueOff val="69291"/>
            <a:satOff val="-37306"/>
            <a:lumOff val="197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90000"/>
            </a:lnSpc>
            <a:spcBef>
              <a:spcPct val="0"/>
            </a:spcBef>
            <a:spcAft>
              <a:spcPct val="35000"/>
            </a:spcAft>
            <a:buNone/>
          </a:pPr>
          <a:r>
            <a:rPr lang="en-GB" sz="1050" kern="1200">
              <a:solidFill>
                <a:schemeClr val="bg1"/>
              </a:solidFill>
            </a:rPr>
            <a:t> China</a:t>
          </a:r>
        </a:p>
      </dsp:txBody>
      <dsp:txXfrm>
        <a:off x="16449" y="1744714"/>
        <a:ext cx="2824602" cy="304062"/>
      </dsp:txXfrm>
    </dsp:sp>
    <dsp:sp modelId="{B1FC68A0-11AC-824E-BA9D-91381682E8E7}">
      <dsp:nvSpPr>
        <dsp:cNvPr id="0" name=""/>
        <dsp:cNvSpPr/>
      </dsp:nvSpPr>
      <dsp:spPr>
        <a:xfrm>
          <a:off x="0" y="2065225"/>
          <a:ext cx="2857500" cy="335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726" tIns="13970" rIns="78232" bIns="13970" numCol="1" spcCol="1270" anchor="t" anchorCtr="0">
          <a:noAutofit/>
        </a:bodyPr>
        <a:lstStyle/>
        <a:p>
          <a:pPr marL="57150" lvl="1" indent="-57150" algn="l" defTabSz="466725">
            <a:lnSpc>
              <a:spcPct val="90000"/>
            </a:lnSpc>
            <a:spcBef>
              <a:spcPct val="0"/>
            </a:spcBef>
            <a:spcAft>
              <a:spcPct val="20000"/>
            </a:spcAft>
            <a:buChar char="•"/>
          </a:pPr>
          <a:r>
            <a:rPr lang="en-GB" sz="1050" kern="1200">
              <a:solidFill>
                <a:schemeClr val="bg1"/>
              </a:solidFill>
            </a:rPr>
            <a:t>Beijing Oct 23</a:t>
          </a:r>
        </a:p>
        <a:p>
          <a:pPr marL="57150" lvl="1" indent="-57150" algn="l" defTabSz="466725">
            <a:lnSpc>
              <a:spcPct val="90000"/>
            </a:lnSpc>
            <a:spcBef>
              <a:spcPct val="0"/>
            </a:spcBef>
            <a:spcAft>
              <a:spcPct val="20000"/>
            </a:spcAft>
            <a:buChar char="•"/>
          </a:pPr>
          <a:r>
            <a:rPr lang="en-GB" sz="1050" kern="1200">
              <a:solidFill>
                <a:schemeClr val="bg1"/>
              </a:solidFill>
            </a:rPr>
            <a:t>Shanghai May 2025</a:t>
          </a:r>
        </a:p>
      </dsp:txBody>
      <dsp:txXfrm>
        <a:off x="0" y="2065225"/>
        <a:ext cx="2857500" cy="335340"/>
      </dsp:txXfrm>
    </dsp:sp>
    <dsp:sp modelId="{0C7523CE-F23C-A740-976F-673A33166A37}">
      <dsp:nvSpPr>
        <dsp:cNvPr id="0" name=""/>
        <dsp:cNvSpPr/>
      </dsp:nvSpPr>
      <dsp:spPr>
        <a:xfrm>
          <a:off x="0" y="2400565"/>
          <a:ext cx="2857500" cy="336960"/>
        </a:xfrm>
        <a:prstGeom prst="roundRect">
          <a:avLst/>
        </a:prstGeom>
        <a:solidFill>
          <a:schemeClr val="accent4">
            <a:shade val="80000"/>
            <a:hueOff val="103937"/>
            <a:satOff val="-55960"/>
            <a:lumOff val="296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90000"/>
            </a:lnSpc>
            <a:spcBef>
              <a:spcPct val="0"/>
            </a:spcBef>
            <a:spcAft>
              <a:spcPct val="35000"/>
            </a:spcAft>
            <a:buNone/>
          </a:pPr>
          <a:r>
            <a:rPr lang="en-GB" sz="1050" kern="1200">
              <a:solidFill>
                <a:schemeClr val="bg1"/>
              </a:solidFill>
            </a:rPr>
            <a:t>Japan</a:t>
          </a:r>
        </a:p>
      </dsp:txBody>
      <dsp:txXfrm>
        <a:off x="16449" y="2417014"/>
        <a:ext cx="2824602" cy="304062"/>
      </dsp:txXfrm>
    </dsp:sp>
    <dsp:sp modelId="{2070F74C-7CC5-2443-A446-51B05CE2D33D}">
      <dsp:nvSpPr>
        <dsp:cNvPr id="0" name=""/>
        <dsp:cNvSpPr/>
      </dsp:nvSpPr>
      <dsp:spPr>
        <a:xfrm>
          <a:off x="0" y="2737525"/>
          <a:ext cx="2857500" cy="512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726" tIns="13970" rIns="78232" bIns="13970" numCol="1" spcCol="1270" anchor="t" anchorCtr="0">
          <a:noAutofit/>
        </a:bodyPr>
        <a:lstStyle/>
        <a:p>
          <a:pPr marL="57150" lvl="1" indent="-57150" algn="l" defTabSz="466725">
            <a:lnSpc>
              <a:spcPct val="90000"/>
            </a:lnSpc>
            <a:spcBef>
              <a:spcPct val="0"/>
            </a:spcBef>
            <a:spcAft>
              <a:spcPct val="20000"/>
            </a:spcAft>
            <a:buChar char="•"/>
          </a:pPr>
          <a:r>
            <a:rPr lang="en-GB" sz="1050" kern="1200">
              <a:solidFill>
                <a:schemeClr val="bg1"/>
              </a:solidFill>
            </a:rPr>
            <a:t>Tokyo Sep 2023</a:t>
          </a:r>
        </a:p>
        <a:p>
          <a:pPr marL="57150" lvl="1" indent="-57150" algn="l" defTabSz="466725">
            <a:lnSpc>
              <a:spcPct val="90000"/>
            </a:lnSpc>
            <a:spcBef>
              <a:spcPct val="0"/>
            </a:spcBef>
            <a:spcAft>
              <a:spcPct val="20000"/>
            </a:spcAft>
            <a:buChar char="•"/>
          </a:pPr>
          <a:r>
            <a:rPr lang="en-GB" sz="1050" kern="1200">
              <a:solidFill>
                <a:schemeClr val="bg1"/>
              </a:solidFill>
            </a:rPr>
            <a:t>Tokyo Oct 2024</a:t>
          </a:r>
        </a:p>
        <a:p>
          <a:pPr marL="57150" lvl="1" indent="-57150" algn="l" defTabSz="466725">
            <a:lnSpc>
              <a:spcPct val="90000"/>
            </a:lnSpc>
            <a:spcBef>
              <a:spcPct val="0"/>
            </a:spcBef>
            <a:spcAft>
              <a:spcPct val="20000"/>
            </a:spcAft>
            <a:buChar char="•"/>
          </a:pPr>
          <a:r>
            <a:rPr lang="en-GB" sz="1050" b="1" kern="1200" dirty="0">
              <a:solidFill>
                <a:schemeClr val="bg1"/>
              </a:solidFill>
            </a:rPr>
            <a:t>Yokohama May 2025</a:t>
          </a:r>
        </a:p>
      </dsp:txBody>
      <dsp:txXfrm>
        <a:off x="0" y="2737525"/>
        <a:ext cx="2857500" cy="512325"/>
      </dsp:txXfrm>
    </dsp:sp>
    <dsp:sp modelId="{96D71B97-A7E8-8341-8C28-ABC264D12620}">
      <dsp:nvSpPr>
        <dsp:cNvPr id="0" name=""/>
        <dsp:cNvSpPr/>
      </dsp:nvSpPr>
      <dsp:spPr>
        <a:xfrm>
          <a:off x="0" y="3249850"/>
          <a:ext cx="2857500" cy="336960"/>
        </a:xfrm>
        <a:prstGeom prst="roundRect">
          <a:avLst/>
        </a:prstGeom>
        <a:solidFill>
          <a:schemeClr val="accent4">
            <a:shade val="80000"/>
            <a:hueOff val="138582"/>
            <a:satOff val="-74613"/>
            <a:lumOff val="395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66725">
            <a:lnSpc>
              <a:spcPct val="90000"/>
            </a:lnSpc>
            <a:spcBef>
              <a:spcPct val="0"/>
            </a:spcBef>
            <a:spcAft>
              <a:spcPct val="35000"/>
            </a:spcAft>
            <a:buNone/>
          </a:pPr>
          <a:r>
            <a:rPr lang="en-GB" sz="1050" kern="1200">
              <a:solidFill>
                <a:schemeClr val="bg1"/>
              </a:solidFill>
            </a:rPr>
            <a:t>Virtual</a:t>
          </a:r>
        </a:p>
      </dsp:txBody>
      <dsp:txXfrm>
        <a:off x="16449" y="3266299"/>
        <a:ext cx="2824602" cy="304062"/>
      </dsp:txXfrm>
    </dsp:sp>
    <dsp:sp modelId="{0074AA12-CD5E-D949-BDA8-49F09234AB6C}">
      <dsp:nvSpPr>
        <dsp:cNvPr id="0" name=""/>
        <dsp:cNvSpPr/>
      </dsp:nvSpPr>
      <dsp:spPr>
        <a:xfrm>
          <a:off x="0" y="3586810"/>
          <a:ext cx="2857500" cy="512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726" tIns="13970" rIns="78232" bIns="13970" numCol="1" spcCol="1270" anchor="t" anchorCtr="0">
          <a:noAutofit/>
        </a:bodyPr>
        <a:lstStyle/>
        <a:p>
          <a:pPr marL="57150" lvl="1" indent="-57150" algn="l" defTabSz="466725">
            <a:lnSpc>
              <a:spcPct val="90000"/>
            </a:lnSpc>
            <a:spcBef>
              <a:spcPct val="0"/>
            </a:spcBef>
            <a:spcAft>
              <a:spcPct val="20000"/>
            </a:spcAft>
            <a:buChar char="•"/>
          </a:pPr>
          <a:r>
            <a:rPr lang="en-GB" sz="1050" kern="1200">
              <a:solidFill>
                <a:schemeClr val="bg1"/>
              </a:solidFill>
            </a:rPr>
            <a:t>Mar 2023</a:t>
          </a:r>
        </a:p>
        <a:p>
          <a:pPr marL="57150" lvl="1" indent="-57150" algn="l" defTabSz="466725">
            <a:lnSpc>
              <a:spcPct val="90000"/>
            </a:lnSpc>
            <a:spcBef>
              <a:spcPct val="0"/>
            </a:spcBef>
            <a:spcAft>
              <a:spcPct val="20000"/>
            </a:spcAft>
            <a:buChar char="•"/>
          </a:pPr>
          <a:r>
            <a:rPr lang="en-GB" sz="1050" kern="1200">
              <a:solidFill>
                <a:schemeClr val="bg1"/>
              </a:solidFill>
            </a:rPr>
            <a:t>Sep 2023</a:t>
          </a:r>
        </a:p>
        <a:p>
          <a:pPr marL="57150" lvl="1" indent="-57150" algn="l" defTabSz="466725">
            <a:lnSpc>
              <a:spcPct val="90000"/>
            </a:lnSpc>
            <a:spcBef>
              <a:spcPct val="0"/>
            </a:spcBef>
            <a:spcAft>
              <a:spcPct val="20000"/>
            </a:spcAft>
            <a:buChar char="•"/>
          </a:pPr>
          <a:r>
            <a:rPr lang="en-GB" sz="1050" kern="1200">
              <a:solidFill>
                <a:schemeClr val="bg1"/>
              </a:solidFill>
            </a:rPr>
            <a:t>March 2025 (with GP Member Meeting)</a:t>
          </a:r>
        </a:p>
      </dsp:txBody>
      <dsp:txXfrm>
        <a:off x="0" y="3586810"/>
        <a:ext cx="2857500" cy="51232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41FA7-C16F-CA4E-8FDC-16647BB2CAB6}" type="datetimeFigureOut">
              <a:rPr lang="en-US" smtClean="0"/>
              <a:t>5/22/25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F2BF1-8ABA-FD4D-96ED-24858E9ACDA8}" type="slidenum">
              <a:rPr lang="en-US" smtClean="0"/>
              <a:t>‹#›</a:t>
            </a:fld>
            <a:endParaRPr lang="en-US"/>
          </a:p>
        </p:txBody>
      </p:sp>
    </p:spTree>
    <p:extLst>
      <p:ext uri="{BB962C8B-B14F-4D97-AF65-F5344CB8AC3E}">
        <p14:creationId xmlns:p14="http://schemas.microsoft.com/office/powerpoint/2010/main" val="278179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eiryo UI" panose="020B0604030504040204" pitchFamily="50" charset="-128"/>
                <a:ea typeface="Meiryo UI" panose="020B0604030504040204" pitchFamily="50" charset="-128"/>
              </a:rPr>
              <a:t>●まずは、簡単に</a:t>
            </a:r>
            <a:r>
              <a:rPr kumimoji="1" lang="en-US" altLang="ja-JP" dirty="0">
                <a:latin typeface="Meiryo UI" panose="020B0604030504040204" pitchFamily="50" charset="-128"/>
                <a:ea typeface="Meiryo UI" panose="020B0604030504040204" pitchFamily="50" charset="-128"/>
              </a:rPr>
              <a:t>Cybersecurity Vehicle Forum</a:t>
            </a:r>
            <a:r>
              <a:rPr kumimoji="1" lang="ja-JP" altLang="en-US" dirty="0">
                <a:latin typeface="Meiryo UI" panose="020B0604030504040204" pitchFamily="50" charset="-128"/>
                <a:ea typeface="Meiryo UI" panose="020B0604030504040204" pitchFamily="50" charset="-128"/>
              </a:rPr>
              <a:t>の概要を説明いたします。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GlobalPlatform(GP)</a:t>
            </a:r>
            <a:r>
              <a:rPr kumimoji="1" lang="ja-JP" altLang="en-US" sz="1200" dirty="0">
                <a:latin typeface="Meiryo UI" panose="020B0604030504040204" pitchFamily="50" charset="-128"/>
                <a:ea typeface="Meiryo UI" panose="020B0604030504040204" pitchFamily="50" charset="-128"/>
              </a:rPr>
              <a:t>が主催します </a:t>
            </a:r>
            <a:r>
              <a:rPr kumimoji="1" lang="en-US" altLang="ja-JP" sz="1200" dirty="0">
                <a:latin typeface="Meiryo UI" panose="020B0604030504040204" pitchFamily="50" charset="-128"/>
                <a:ea typeface="Meiryo UI" panose="020B0604030504040204" pitchFamily="50" charset="-128"/>
              </a:rPr>
              <a:t>Cybersecurity Vehicle Forum(CSVF)</a:t>
            </a:r>
            <a:r>
              <a:rPr kumimoji="1" lang="ja-JP" altLang="en-US" sz="1200" dirty="0">
                <a:latin typeface="Meiryo UI" panose="020B0604030504040204" pitchFamily="50" charset="-128"/>
                <a:ea typeface="Meiryo UI" panose="020B0604030504040204" pitchFamily="50" charset="-128"/>
              </a:rPr>
              <a:t>は、</a:t>
            </a:r>
            <a:r>
              <a:rPr kumimoji="1" lang="en-US" altLang="ja-JP" sz="1200" dirty="0">
                <a:latin typeface="Meiryo UI" panose="020B0604030504040204" pitchFamily="50" charset="-128"/>
                <a:ea typeface="Meiryo UI" panose="020B0604030504040204" pitchFamily="50" charset="-128"/>
              </a:rPr>
              <a:t>GP</a:t>
            </a:r>
            <a:r>
              <a:rPr kumimoji="1" lang="ja-JP" altLang="en-US" sz="1200" dirty="0">
                <a:latin typeface="Meiryo UI" panose="020B0604030504040204" pitchFamily="50" charset="-128"/>
                <a:ea typeface="Meiryo UI" panose="020B0604030504040204" pitchFamily="50" charset="-128"/>
              </a:rPr>
              <a:t>が自動車の課題を特定し、詳細に説明し、優先順位を付けるためのコンサルティングを提供します。</a:t>
            </a:r>
            <a:endParaRPr kumimoji="1" lang="en-US" altLang="ja-JP" sz="12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●本フォーラムでは、車両の計画、製造、運用、廃棄のライフサイクルにおいて、安全なコンポーネントサービスを提供することに焦点を当てています。</a:t>
            </a:r>
            <a:endParaRPr kumimoji="1" lang="en-US" altLang="ja-JP" sz="12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●このフォーラムは、世界各国にて</a:t>
            </a:r>
            <a:r>
              <a:rPr kumimoji="1" lang="en-US" altLang="ja-JP" sz="1200" dirty="0">
                <a:latin typeface="Meiryo UI" panose="020B0604030504040204" pitchFamily="50" charset="-128"/>
                <a:ea typeface="Meiryo UI" panose="020B0604030504040204" pitchFamily="50" charset="-128"/>
              </a:rPr>
              <a:t>2022</a:t>
            </a:r>
            <a:r>
              <a:rPr kumimoji="1" lang="ja-JP" altLang="en-US" sz="1200" dirty="0">
                <a:latin typeface="Meiryo UI" panose="020B0604030504040204" pitchFamily="50" charset="-128"/>
                <a:ea typeface="Meiryo UI" panose="020B0604030504040204" pitchFamily="50" charset="-128"/>
              </a:rPr>
              <a:t>年から</a:t>
            </a:r>
            <a:r>
              <a:rPr kumimoji="1" lang="en-US" altLang="ja-JP" sz="1200" dirty="0">
                <a:latin typeface="Meiryo UI" panose="020B0604030504040204" pitchFamily="50" charset="-128"/>
                <a:ea typeface="Meiryo UI" panose="020B0604030504040204" pitchFamily="50" charset="-128"/>
              </a:rPr>
              <a:t>2024</a:t>
            </a:r>
            <a:r>
              <a:rPr kumimoji="1" lang="ja-JP" altLang="en-US" sz="1200" dirty="0">
                <a:latin typeface="Meiryo UI" panose="020B0604030504040204" pitchFamily="50" charset="-128"/>
                <a:ea typeface="Meiryo UI" panose="020B0604030504040204" pitchFamily="50" charset="-128"/>
              </a:rPr>
              <a:t>年までに、計</a:t>
            </a:r>
            <a:r>
              <a:rPr kumimoji="1" lang="en-US" altLang="ja-JP" sz="1200" dirty="0">
                <a:latin typeface="Meiryo UI" panose="020B0604030504040204" pitchFamily="50" charset="-128"/>
                <a:ea typeface="Meiryo UI" panose="020B0604030504040204" pitchFamily="50" charset="-128"/>
              </a:rPr>
              <a:t>8</a:t>
            </a:r>
            <a:r>
              <a:rPr kumimoji="1" lang="ja-JP" altLang="en-US" sz="1200" dirty="0">
                <a:latin typeface="Meiryo UI" panose="020B0604030504040204" pitchFamily="50" charset="-128"/>
                <a:ea typeface="Meiryo UI" panose="020B0604030504040204" pitchFamily="50" charset="-128"/>
              </a:rPr>
              <a:t>回開催しています。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Meiryo UI" panose="020B0604030504040204" pitchFamily="50" charset="-128"/>
              <a:ea typeface="Meiryo UI"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12D03318-2EBA-46F8-B597-A8898551F682}" type="slidenum">
              <a:rPr kumimoji="1" lang="ja-JP" altLang="en-US" smtClean="0"/>
              <a:t>6</a:t>
            </a:fld>
            <a:endParaRPr kumimoji="1" lang="ja-JP" altLang="en-US"/>
          </a:p>
        </p:txBody>
      </p:sp>
    </p:spTree>
    <p:extLst>
      <p:ext uri="{BB962C8B-B14F-4D97-AF65-F5344CB8AC3E}">
        <p14:creationId xmlns:p14="http://schemas.microsoft.com/office/powerpoint/2010/main" val="2623720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50" charset="-128"/>
                <a:ea typeface="Meiryo UI" panose="020B0604030504040204" pitchFamily="50" charset="-128"/>
              </a:rPr>
              <a:t>●これらのフォーラムを通じ、</a:t>
            </a:r>
            <a:r>
              <a:rPr kumimoji="1" lang="en-US" altLang="ja-JP" sz="1200" dirty="0">
                <a:latin typeface="Meiryo UI" panose="020B0604030504040204" pitchFamily="50" charset="-128"/>
                <a:ea typeface="Meiryo UI" panose="020B0604030504040204" pitchFamily="50" charset="-128"/>
              </a:rPr>
              <a:t>GP</a:t>
            </a:r>
            <a:r>
              <a:rPr kumimoji="1" lang="ja-JP" altLang="en-US" sz="1200" dirty="0">
                <a:latin typeface="Meiryo UI" panose="020B0604030504040204" pitchFamily="50" charset="-128"/>
                <a:ea typeface="Meiryo UI" panose="020B0604030504040204" pitchFamily="50" charset="-128"/>
              </a:rPr>
              <a:t>として特に注力すべき</a:t>
            </a:r>
            <a:r>
              <a:rPr kumimoji="1" lang="en-US" altLang="ja-JP" sz="1200" dirty="0">
                <a:latin typeface="Meiryo UI" panose="020B0604030504040204" pitchFamily="50" charset="-128"/>
                <a:ea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rPr>
              <a:t>つの作業領域を決めています。</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●一つ目は、優先すべき自動車のユースケースと要件の詳細化です。</a:t>
            </a:r>
            <a:endParaRPr kumimoji="1"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●二つ目は、マッピングとホワイトペパーの開発です。</a:t>
            </a:r>
            <a:endParaRPr kumimoji="1" lang="en-US" altLang="ja-JP" sz="12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●優先すべき自動車のユースケースと要件の詳細化です。</a:t>
            </a:r>
            <a:endParaRPr kumimoji="1" lang="en-US" altLang="ja-JP" sz="12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●世界中で開催された</a:t>
            </a:r>
            <a:r>
              <a:rPr kumimoji="1" lang="en-US" altLang="ja-JP" sz="1200" dirty="0">
                <a:latin typeface="Meiryo UI" panose="020B0604030504040204" pitchFamily="50" charset="-128"/>
                <a:ea typeface="Meiryo UI" panose="020B0604030504040204" pitchFamily="50" charset="-128"/>
              </a:rPr>
              <a:t>CSVF</a:t>
            </a:r>
            <a:r>
              <a:rPr kumimoji="1" lang="ja-JP" altLang="en-US" sz="1200" dirty="0">
                <a:latin typeface="Meiryo UI" panose="020B0604030504040204" pitchFamily="50" charset="-128"/>
                <a:ea typeface="Meiryo UI" panose="020B0604030504040204" pitchFamily="50" charset="-128"/>
              </a:rPr>
              <a:t>におけるインプットから、テクニカルドキュメントや、プロテクションプロファイルに反映すべき優先的な自動車のユースケースと要件を詳細化しています。</a:t>
            </a:r>
            <a:endParaRPr kumimoji="1" lang="en-US" altLang="ja-JP" sz="12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●米国、ヨーロッパ、アジアで対面で開催された</a:t>
            </a:r>
            <a:r>
              <a:rPr kumimoji="1" lang="en-US" altLang="ja-JP" sz="1200" dirty="0">
                <a:latin typeface="Meiryo UI" panose="020B0604030504040204" pitchFamily="50" charset="-128"/>
                <a:ea typeface="Meiryo UI" panose="020B0604030504040204" pitchFamily="50" charset="-128"/>
              </a:rPr>
              <a:t>CSVF</a:t>
            </a:r>
            <a:r>
              <a:rPr kumimoji="1" lang="ja-JP" altLang="en-US" sz="1200" dirty="0">
                <a:latin typeface="Meiryo UI" panose="020B0604030504040204" pitchFamily="50" charset="-128"/>
                <a:ea typeface="Meiryo UI" panose="020B0604030504040204" pitchFamily="50" charset="-128"/>
              </a:rPr>
              <a:t>には、これら多くの自動車メーカーが参加しており、多くのインプットをいただいています。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●マッピングとホワイトペパーの開発です。</a:t>
            </a:r>
            <a:endParaRPr kumimoji="1" lang="en-US" altLang="ja-JP" sz="12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GP</a:t>
            </a:r>
            <a:r>
              <a:rPr kumimoji="1" lang="ja-JP" altLang="en-US" sz="1200" dirty="0">
                <a:latin typeface="Meiryo UI" panose="020B0604030504040204" pitchFamily="50" charset="-128"/>
                <a:ea typeface="Meiryo UI" panose="020B0604030504040204" pitchFamily="50" charset="-128"/>
              </a:rPr>
              <a:t>仕様と自動車のユースケースおよび標準規格との整合性向上を実施しています。</a:t>
            </a:r>
            <a:endParaRPr kumimoji="1" lang="en-US" altLang="ja-JP" sz="12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●例えば、</a:t>
            </a:r>
            <a:r>
              <a:rPr kumimoji="1" lang="en-US" altLang="ja-JP" sz="1200" dirty="0">
                <a:latin typeface="Meiryo UI" panose="020B0604030504040204" pitchFamily="50" charset="-128"/>
                <a:ea typeface="Meiryo UI" panose="020B0604030504040204" pitchFamily="50" charset="-128"/>
              </a:rPr>
              <a:t>GP</a:t>
            </a:r>
            <a:r>
              <a:rPr kumimoji="1" lang="ja-JP" altLang="en-US" sz="1200" dirty="0">
                <a:latin typeface="Meiryo UI" panose="020B0604030504040204" pitchFamily="50" charset="-128"/>
                <a:ea typeface="Meiryo UI" panose="020B0604030504040204" pitchFamily="50" charset="-128"/>
              </a:rPr>
              <a:t>は、</a:t>
            </a:r>
            <a:r>
              <a:rPr kumimoji="1" lang="en-US" altLang="ja-JP" sz="1200" dirty="0">
                <a:latin typeface="Meiryo UI" panose="020B0604030504040204" pitchFamily="50" charset="-128"/>
                <a:ea typeface="Meiryo UI" panose="020B0604030504040204" pitchFamily="50" charset="-128"/>
              </a:rPr>
              <a:t> Secure Element(SE)</a:t>
            </a:r>
            <a:r>
              <a:rPr kumimoji="1" lang="ja-JP" altLang="en-US" sz="1200" dirty="0">
                <a:latin typeface="Meiryo UI" panose="020B0604030504040204" pitchFamily="50" charset="-128"/>
                <a:ea typeface="Meiryo UI" panose="020B0604030504040204" pitchFamily="50" charset="-128"/>
              </a:rPr>
              <a:t>と</a:t>
            </a:r>
            <a:r>
              <a:rPr kumimoji="1" lang="en-US" altLang="ja-JP" sz="1200" dirty="0">
                <a:latin typeface="Meiryo UI" panose="020B0604030504040204" pitchFamily="50" charset="-128"/>
                <a:ea typeface="Meiryo UI" panose="020B0604030504040204" pitchFamily="50" charset="-128"/>
              </a:rPr>
              <a:t>Trusted Execution Environment(TEE)</a:t>
            </a:r>
            <a:r>
              <a:rPr kumimoji="1" lang="ja-JP" altLang="en-US" sz="1200" dirty="0">
                <a:latin typeface="Meiryo UI" panose="020B0604030504040204" pitchFamily="50" charset="-128"/>
                <a:ea typeface="Meiryo UI" panose="020B0604030504040204" pitchFamily="50" charset="-128"/>
              </a:rPr>
              <a:t>の仕様が、</a:t>
            </a:r>
            <a:r>
              <a:rPr kumimoji="1" lang="en-US" altLang="ja-JP" sz="1200" dirty="0">
                <a:latin typeface="Meiryo UI" panose="020B0604030504040204" pitchFamily="50" charset="-128"/>
                <a:ea typeface="Meiryo UI" panose="020B0604030504040204" pitchFamily="50" charset="-128"/>
              </a:rPr>
              <a:t>SAE</a:t>
            </a:r>
            <a:r>
              <a:rPr kumimoji="1" lang="ja-JP" altLang="en-US" sz="1200" dirty="0">
                <a:latin typeface="Meiryo UI" panose="020B0604030504040204" pitchFamily="50" charset="-128"/>
                <a:ea typeface="Meiryo UI" panose="020B0604030504040204" pitchFamily="50" charset="-128"/>
              </a:rPr>
              <a:t>の</a:t>
            </a:r>
            <a:r>
              <a:rPr kumimoji="1" lang="en-US" altLang="ja-JP" sz="1200" dirty="0">
                <a:latin typeface="Meiryo UI" panose="020B0604030504040204" pitchFamily="50" charset="-128"/>
                <a:ea typeface="Meiryo UI" panose="020B0604030504040204" pitchFamily="50" charset="-128"/>
              </a:rPr>
              <a:t>Hardware Protected Security Environments J3101</a:t>
            </a:r>
            <a:r>
              <a:rPr kumimoji="1" lang="ja-JP" altLang="en-US" sz="1200" dirty="0">
                <a:latin typeface="Meiryo UI" panose="020B0604030504040204" pitchFamily="50" charset="-128"/>
                <a:ea typeface="Meiryo UI" panose="020B0604030504040204" pitchFamily="50" charset="-128"/>
              </a:rPr>
              <a:t>で定義された要件をどのように満たしているかを示すマッピングを開発しました。</a:t>
            </a:r>
            <a:endParaRPr kumimoji="1" lang="en-US" altLang="ja-JP" sz="12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●また、自動車業界の新たなサイバーセキュリティのニーズに応える重要なプラットフォーム セキュリティ機能を</a:t>
            </a:r>
            <a:r>
              <a:rPr kumimoji="1" lang="en-US" altLang="ja-JP" sz="1200" dirty="0">
                <a:latin typeface="Meiryo UI" panose="020B0604030504040204" pitchFamily="50" charset="-128"/>
                <a:ea typeface="Meiryo UI" panose="020B0604030504040204" pitchFamily="50" charset="-128"/>
              </a:rPr>
              <a:t>Secure Component(SC) </a:t>
            </a:r>
            <a:r>
              <a:rPr kumimoji="1" lang="ja-JP" altLang="en-US" sz="1200" dirty="0">
                <a:latin typeface="Meiryo UI" panose="020B0604030504040204" pitchFamily="50" charset="-128"/>
                <a:ea typeface="Meiryo UI" panose="020B0604030504040204" pitchFamily="50" charset="-128"/>
              </a:rPr>
              <a:t>がどのように提供するかについて詳しく説明した</a:t>
            </a:r>
            <a:r>
              <a:rPr kumimoji="1" lang="en-US" altLang="ja-JP" sz="1200" dirty="0">
                <a:latin typeface="Meiryo UI" panose="020B0604030504040204" pitchFamily="50" charset="-128"/>
                <a:ea typeface="Meiryo UI" panose="020B0604030504040204" pitchFamily="50" charset="-128"/>
              </a:rPr>
              <a:t>2</a:t>
            </a:r>
            <a:r>
              <a:rPr kumimoji="1" lang="ja-JP" altLang="en-US" sz="1200" dirty="0">
                <a:latin typeface="Meiryo UI" panose="020B0604030504040204" pitchFamily="50" charset="-128"/>
                <a:ea typeface="Meiryo UI" panose="020B0604030504040204" pitchFamily="50" charset="-128"/>
              </a:rPr>
              <a:t>つのホワイト ペーパーも公開しました。</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Meiryo UI" panose="020B0604030504040204" pitchFamily="50" charset="-128"/>
              <a:ea typeface="Meiryo UI"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12D03318-2EBA-46F8-B597-A8898551F682}" type="slidenum">
              <a:rPr kumimoji="1" lang="ja-JP" altLang="en-US" smtClean="0"/>
              <a:t>7</a:t>
            </a:fld>
            <a:endParaRPr kumimoji="1" lang="ja-JP" altLang="en-US"/>
          </a:p>
        </p:txBody>
      </p:sp>
    </p:spTree>
    <p:extLst>
      <p:ext uri="{BB962C8B-B14F-4D97-AF65-F5344CB8AC3E}">
        <p14:creationId xmlns:p14="http://schemas.microsoft.com/office/powerpoint/2010/main" val="2497680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ja-JP" altLang="en-US" sz="1200" dirty="0">
                <a:latin typeface="Meiryo UI" panose="020B0604030504040204" pitchFamily="50" charset="-128"/>
                <a:ea typeface="Meiryo UI" panose="020B0604030504040204" pitchFamily="50" charset="-128"/>
              </a:rPr>
              <a:t>●これから、本日の</a:t>
            </a:r>
            <a:r>
              <a:rPr kumimoji="1" lang="en-US" altLang="ja-JP" sz="1200" dirty="0">
                <a:latin typeface="Meiryo UI" panose="020B0604030504040204" pitchFamily="50" charset="-128"/>
                <a:ea typeface="Meiryo UI" panose="020B0604030504040204" pitchFamily="50" charset="-128"/>
              </a:rPr>
              <a:t>CSVF</a:t>
            </a:r>
            <a:r>
              <a:rPr kumimoji="1" lang="ja-JP" altLang="en-US" sz="1200" dirty="0">
                <a:latin typeface="Meiryo UI" panose="020B0604030504040204" pitchFamily="50" charset="-128"/>
                <a:ea typeface="Meiryo UI" panose="020B0604030504040204" pitchFamily="50" charset="-128"/>
              </a:rPr>
              <a:t>を開催してまいります。</a:t>
            </a:r>
            <a:endParaRPr kumimoji="1" lang="en-US" altLang="ja-JP" sz="1200" b="0" dirty="0">
              <a:latin typeface="Meiryo UI" panose="020B0604030504040204" pitchFamily="50" charset="-128"/>
              <a:ea typeface="Meiryo UI" panose="020B0604030504040204" pitchFamily="50" charset="-128"/>
            </a:endParaRPr>
          </a:p>
          <a:p>
            <a:pPr algn="l"/>
            <a:r>
              <a:rPr kumimoji="1" lang="ja-JP" altLang="en-US" sz="1200" b="0" dirty="0">
                <a:latin typeface="Meiryo UI" panose="020B0604030504040204" pitchFamily="50" charset="-128"/>
                <a:ea typeface="Meiryo UI" panose="020B0604030504040204" pitchFamily="50" charset="-128"/>
              </a:rPr>
              <a:t>●まずは、</a:t>
            </a:r>
            <a:r>
              <a:rPr kumimoji="1" lang="en-US" altLang="ja-JP" sz="1200" b="0" dirty="0">
                <a:latin typeface="Meiryo UI" panose="020B0604030504040204" pitchFamily="50" charset="-128"/>
                <a:ea typeface="Meiryo UI" panose="020B0604030504040204" pitchFamily="50" charset="-128"/>
              </a:rPr>
              <a:t>GP</a:t>
            </a:r>
            <a:r>
              <a:rPr kumimoji="1" lang="ja-JP" altLang="en-US" sz="1200" b="0" dirty="0">
                <a:latin typeface="Meiryo UI" panose="020B0604030504040204" pitchFamily="50" charset="-128"/>
                <a:ea typeface="Meiryo UI" panose="020B0604030504040204" pitchFamily="50" charset="-128"/>
              </a:rPr>
              <a:t>から、自動車を含めたセキュリティに関する活動状況をご紹介いたします。</a:t>
            </a:r>
            <a:endParaRPr kumimoji="1" lang="en-US" altLang="ja-JP" sz="1200" b="0" dirty="0">
              <a:latin typeface="Meiryo UI" panose="020B0604030504040204" pitchFamily="50" charset="-128"/>
              <a:ea typeface="Meiryo UI" panose="020B0604030504040204" pitchFamily="50" charset="-128"/>
            </a:endParaRPr>
          </a:p>
          <a:p>
            <a:pPr algn="l"/>
            <a:r>
              <a:rPr kumimoji="1" lang="ja-JP" altLang="en-US" sz="1200" b="0" dirty="0">
                <a:latin typeface="Meiryo UI" panose="020B0604030504040204" pitchFamily="50" charset="-128"/>
                <a:ea typeface="Meiryo UI" panose="020B0604030504040204" pitchFamily="50" charset="-128"/>
              </a:rPr>
              <a:t>●そして、サイバーセキュリティをはじめ、セキュリティ技術や自動車に精通している方々から、最新トピックスのご講演をいただきます。</a:t>
            </a:r>
            <a:endParaRPr kumimoji="1" lang="en-US" altLang="ja-JP" sz="1200" b="0" dirty="0">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b="0" dirty="0">
                <a:latin typeface="Meiryo UI" panose="020B0604030504040204" pitchFamily="50" charset="-128"/>
                <a:ea typeface="Meiryo UI" panose="020B0604030504040204" pitchFamily="50" charset="-128"/>
              </a:rPr>
              <a:t>●これらの講演から、</a:t>
            </a:r>
            <a:r>
              <a:rPr kumimoji="1" lang="ja-JP" altLang="en-US" sz="1200" b="0" i="0" u="none" strike="noStrike" kern="1200" cap="none" spc="0" normalizeH="0" baseline="0" noProof="0" dirty="0">
                <a:ln>
                  <a:noFill/>
                </a:ln>
                <a:solidFill>
                  <a:srgbClr val="002353"/>
                </a:solidFill>
                <a:effectLst/>
                <a:uLnTx/>
                <a:uFillTx/>
                <a:latin typeface="Meiryo UI" panose="020B0604030504040204" pitchFamily="50" charset="-128"/>
                <a:ea typeface="Meiryo UI" panose="020B0604030504040204" pitchFamily="50" charset="-128"/>
                <a:cs typeface="+mn-cs"/>
              </a:rPr>
              <a:t>今後の自動車におけるセキュリティ技術や動向に関する議論をしていきたいと思います。</a:t>
            </a:r>
            <a:endParaRPr kumimoji="1" lang="en-US" altLang="ja-JP" sz="1200" b="0" i="0" u="none" strike="noStrike" kern="1200" cap="none" spc="0" normalizeH="0" baseline="0" noProof="0" dirty="0">
              <a:ln>
                <a:noFill/>
              </a:ln>
              <a:solidFill>
                <a:srgbClr val="002353"/>
              </a:solidFill>
              <a:effectLst/>
              <a:uLnTx/>
              <a:uFillTx/>
              <a:latin typeface="Meiryo UI" panose="020B0604030504040204" pitchFamily="50" charset="-128"/>
              <a:ea typeface="Meiryo UI" panose="020B0604030504040204" pitchFamily="50" charset="-128"/>
              <a:cs typeface="+mn-cs"/>
            </a:endParaRPr>
          </a:p>
          <a:p>
            <a:pPr marL="0" indent="0" algn="l">
              <a:buFont typeface="Arial" panose="020B0604020202020204" pitchFamily="34" charset="0"/>
              <a:buNone/>
            </a:pPr>
            <a:r>
              <a:rPr kumimoji="1" lang="ja-JP" altLang="en-US" sz="1200" b="0" i="0" u="none" strike="noStrike" kern="1200" cap="none" spc="0" normalizeH="0" baseline="0" noProof="0" dirty="0">
                <a:ln>
                  <a:noFill/>
                </a:ln>
                <a:solidFill>
                  <a:srgbClr val="002353"/>
                </a:solidFill>
                <a:effectLst/>
                <a:uLnTx/>
                <a:uFillTx/>
                <a:latin typeface="Meiryo UI" panose="020B0604030504040204" pitchFamily="50" charset="-128"/>
                <a:ea typeface="Meiryo UI" panose="020B0604030504040204" pitchFamily="50" charset="-128"/>
                <a:cs typeface="+mn-cs"/>
              </a:rPr>
              <a:t>●そして、もし今回の</a:t>
            </a:r>
            <a:r>
              <a:rPr kumimoji="1" lang="en-US" altLang="ja-JP" sz="1200" b="0" i="0" u="none" strike="noStrike" kern="1200" cap="none" spc="0" normalizeH="0" baseline="0" noProof="0" dirty="0">
                <a:ln>
                  <a:noFill/>
                </a:ln>
                <a:solidFill>
                  <a:srgbClr val="002353"/>
                </a:solidFill>
                <a:effectLst/>
                <a:uLnTx/>
                <a:uFillTx/>
                <a:latin typeface="Meiryo UI" panose="020B0604030504040204" pitchFamily="50" charset="-128"/>
                <a:ea typeface="Meiryo UI" panose="020B0604030504040204" pitchFamily="50" charset="-128"/>
                <a:cs typeface="+mn-cs"/>
              </a:rPr>
              <a:t>CSVF</a:t>
            </a:r>
            <a:r>
              <a:rPr kumimoji="1" lang="ja-JP" altLang="en-US" sz="1200" b="0" i="0" u="none" strike="noStrike" kern="1200" cap="none" spc="0" normalizeH="0" baseline="0" noProof="0" dirty="0">
                <a:ln>
                  <a:noFill/>
                </a:ln>
                <a:solidFill>
                  <a:srgbClr val="002353"/>
                </a:solidFill>
                <a:effectLst/>
                <a:uLnTx/>
                <a:uFillTx/>
                <a:latin typeface="Meiryo UI" panose="020B0604030504040204" pitchFamily="50" charset="-128"/>
                <a:ea typeface="Meiryo UI" panose="020B0604030504040204" pitchFamily="50" charset="-128"/>
                <a:cs typeface="+mn-cs"/>
              </a:rPr>
              <a:t>で</a:t>
            </a:r>
            <a:r>
              <a:rPr kumimoji="1" lang="en-US" altLang="ja-JP" sz="1200" b="0" dirty="0">
                <a:solidFill>
                  <a:srgbClr val="002353"/>
                </a:solidFill>
                <a:latin typeface="Meiryo UI" panose="020B0604030504040204" pitchFamily="50" charset="-128"/>
                <a:ea typeface="Meiryo UI" panose="020B0604030504040204" pitchFamily="50" charset="-128"/>
              </a:rPr>
              <a:t>GP</a:t>
            </a:r>
            <a:r>
              <a:rPr kumimoji="1" lang="ja-JP" altLang="en-US" sz="1200" b="0" dirty="0">
                <a:solidFill>
                  <a:srgbClr val="002353"/>
                </a:solidFill>
                <a:latin typeface="Meiryo UI" panose="020B0604030504040204" pitchFamily="50" charset="-128"/>
                <a:ea typeface="Meiryo UI" panose="020B0604030504040204" pitchFamily="50" charset="-128"/>
              </a:rPr>
              <a:t>の活動へ興味がわきましたら、是非</a:t>
            </a:r>
            <a:r>
              <a:rPr kumimoji="1" lang="en-US" altLang="ja-JP" sz="1200" b="0" dirty="0">
                <a:solidFill>
                  <a:srgbClr val="002353"/>
                </a:solidFill>
                <a:latin typeface="Meiryo UI" panose="020B0604030504040204" pitchFamily="50" charset="-128"/>
                <a:ea typeface="Meiryo UI" panose="020B0604030504040204" pitchFamily="50" charset="-128"/>
              </a:rPr>
              <a:t>GP</a:t>
            </a:r>
            <a:r>
              <a:rPr kumimoji="1" lang="ja-JP" altLang="en-US" sz="1200" b="0" dirty="0">
                <a:solidFill>
                  <a:srgbClr val="002353"/>
                </a:solidFill>
                <a:latin typeface="Meiryo UI" panose="020B0604030504040204" pitchFamily="50" charset="-128"/>
                <a:ea typeface="Meiryo UI" panose="020B0604030504040204" pitchFamily="50" charset="-128"/>
              </a:rPr>
              <a:t>にご参加いただきたいと思います。</a:t>
            </a:r>
            <a:endParaRPr kumimoji="1" lang="en-US" altLang="ja-JP" sz="1200" b="0" dirty="0">
              <a:solidFill>
                <a:srgbClr val="002353"/>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200" b="0" dirty="0">
                <a:solidFill>
                  <a:srgbClr val="002353"/>
                </a:solidFill>
                <a:latin typeface="Meiryo UI" panose="020B0604030504040204" pitchFamily="50" charset="-128"/>
                <a:ea typeface="Meiryo UI" panose="020B0604030504040204" pitchFamily="50" charset="-128"/>
              </a:rPr>
              <a:t>●それでは、昼食をはさみ長丁場となりますが、是非</a:t>
            </a:r>
            <a:r>
              <a:rPr kumimoji="1" lang="en-US" altLang="ja-JP" sz="1200" b="0" dirty="0">
                <a:solidFill>
                  <a:srgbClr val="002353"/>
                </a:solidFill>
                <a:latin typeface="Meiryo UI" panose="020B0604030504040204" pitchFamily="50" charset="-128"/>
                <a:ea typeface="Meiryo UI" panose="020B0604030504040204" pitchFamily="50" charset="-128"/>
              </a:rPr>
              <a:t>CSVF</a:t>
            </a:r>
            <a:r>
              <a:rPr kumimoji="1" lang="ja-JP" altLang="en-US" sz="1200" b="0" dirty="0">
                <a:solidFill>
                  <a:srgbClr val="002353"/>
                </a:solidFill>
                <a:latin typeface="Meiryo UI" panose="020B0604030504040204" pitchFamily="50" charset="-128"/>
                <a:ea typeface="Meiryo UI" panose="020B0604030504040204" pitchFamily="50" charset="-128"/>
              </a:rPr>
              <a:t>をお楽しみいただきたくお願いいたします。</a:t>
            </a:r>
            <a:endParaRPr kumimoji="1" lang="ja-JP" altLang="en-US" sz="1200" b="0" dirty="0">
              <a:latin typeface="Meiryo UI" panose="020B0604030504040204" pitchFamily="50" charset="-128"/>
              <a:ea typeface="Meiryo UI"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12D03318-2EBA-46F8-B597-A8898551F682}" type="slidenum">
              <a:rPr kumimoji="1" lang="ja-JP" altLang="en-US" smtClean="0"/>
              <a:t>8</a:t>
            </a:fld>
            <a:endParaRPr kumimoji="1" lang="ja-JP" altLang="en-US"/>
          </a:p>
        </p:txBody>
      </p:sp>
    </p:spTree>
    <p:extLst>
      <p:ext uri="{BB962C8B-B14F-4D97-AF65-F5344CB8AC3E}">
        <p14:creationId xmlns:p14="http://schemas.microsoft.com/office/powerpoint/2010/main" val="3767872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82B9E0E-0E43-4145-9F11-D67FAC351364}" type="slidenum">
              <a:rPr lang="en-GB" smtClean="0"/>
              <a:t>12</a:t>
            </a:fld>
            <a:endParaRPr lang="en-GB"/>
          </a:p>
        </p:txBody>
      </p:sp>
    </p:spTree>
    <p:extLst>
      <p:ext uri="{BB962C8B-B14F-4D97-AF65-F5344CB8AC3E}">
        <p14:creationId xmlns:p14="http://schemas.microsoft.com/office/powerpoint/2010/main" val="3823567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25F2BF1-8ABA-FD4D-96ED-24858E9ACDA8}" type="slidenum">
              <a:rPr lang="en-US" smtClean="0"/>
              <a:t>13</a:t>
            </a:fld>
            <a:endParaRPr lang="en-US"/>
          </a:p>
        </p:txBody>
      </p:sp>
    </p:spTree>
    <p:extLst>
      <p:ext uri="{BB962C8B-B14F-4D97-AF65-F5344CB8AC3E}">
        <p14:creationId xmlns:p14="http://schemas.microsoft.com/office/powerpoint/2010/main" val="1643498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globalplatform.org/" TargetMode="External"/><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www.globalplatform.org/" TargetMode="External"/><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D84686-1807-A282-312F-C2BDDB1D2C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FE88B2-0CB6-2C95-878C-F2AAA04DB8F9}"/>
              </a:ext>
            </a:extLst>
          </p:cNvPr>
          <p:cNvSpPr>
            <a:spLocks noGrp="1"/>
          </p:cNvSpPr>
          <p:nvPr>
            <p:ph type="ctrTitle" hasCustomPrompt="1"/>
          </p:nvPr>
        </p:nvSpPr>
        <p:spPr>
          <a:xfrm>
            <a:off x="731837" y="2165638"/>
            <a:ext cx="10728325" cy="2167023"/>
          </a:xfrm>
        </p:spPr>
        <p:txBody>
          <a:bodyPr anchor="t"/>
          <a:lstStyle>
            <a:lvl1pPr algn="l">
              <a:lnSpc>
                <a:spcPct val="80000"/>
              </a:lnSpc>
              <a:defRPr sz="8000"/>
            </a:lvl1pPr>
          </a:lstStyle>
          <a:p>
            <a:r>
              <a:rPr lang="en-US" dirty="0"/>
              <a:t>Add presentation title on one or two lines</a:t>
            </a:r>
            <a:endParaRPr lang="en-GB" dirty="0"/>
          </a:p>
        </p:txBody>
      </p:sp>
      <p:sp>
        <p:nvSpPr>
          <p:cNvPr id="3" name="Subtitle 2">
            <a:extLst>
              <a:ext uri="{FF2B5EF4-FFF2-40B4-BE49-F238E27FC236}">
                <a16:creationId xmlns:a16="http://schemas.microsoft.com/office/drawing/2014/main" id="{40C09115-DE8D-25A6-610B-54C4F9F7BE81}"/>
              </a:ext>
            </a:extLst>
          </p:cNvPr>
          <p:cNvSpPr>
            <a:spLocks noGrp="1"/>
          </p:cNvSpPr>
          <p:nvPr>
            <p:ph type="subTitle" idx="1" hasCustomPrompt="1"/>
          </p:nvPr>
        </p:nvSpPr>
        <p:spPr>
          <a:xfrm>
            <a:off x="731837" y="4574766"/>
            <a:ext cx="10728325" cy="1560922"/>
          </a:xfrm>
        </p:spPr>
        <p:txBody>
          <a:bodyPr/>
          <a:lstStyle>
            <a:lvl1pPr marL="0" indent="0" algn="l">
              <a:lnSpc>
                <a:spcPct val="90000"/>
              </a:lnSpc>
              <a:buNone/>
              <a:defRPr sz="5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 here</a:t>
            </a:r>
          </a:p>
        </p:txBody>
      </p:sp>
      <p:sp>
        <p:nvSpPr>
          <p:cNvPr id="14" name="Text Placeholder 13">
            <a:extLst>
              <a:ext uri="{FF2B5EF4-FFF2-40B4-BE49-F238E27FC236}">
                <a16:creationId xmlns:a16="http://schemas.microsoft.com/office/drawing/2014/main" id="{C0EC66EF-C42A-AD33-343F-330D38705CAA}"/>
              </a:ext>
            </a:extLst>
          </p:cNvPr>
          <p:cNvSpPr>
            <a:spLocks noGrp="1"/>
          </p:cNvSpPr>
          <p:nvPr>
            <p:ph type="body" sz="quarter" idx="10" hasCustomPrompt="1"/>
          </p:nvPr>
        </p:nvSpPr>
        <p:spPr>
          <a:xfrm>
            <a:off x="8274050" y="595909"/>
            <a:ext cx="3186113" cy="226438"/>
          </a:xfrm>
        </p:spPr>
        <p:txBody>
          <a:bodyPr/>
          <a:lstStyle>
            <a:lvl1pPr algn="r">
              <a:defRPr>
                <a:solidFill>
                  <a:schemeClr val="accent2"/>
                </a:solidFill>
                <a:latin typeface="Arial" panose="020B0604020202020204" pitchFamily="34" charset="0"/>
                <a:cs typeface="Arial" panose="020B0604020202020204" pitchFamily="34" charset="0"/>
              </a:defRPr>
            </a:lvl1pPr>
          </a:lstStyle>
          <a:p>
            <a:pPr lvl="0"/>
            <a:r>
              <a:rPr lang="en-US" dirty="0"/>
              <a:t>Add date</a:t>
            </a:r>
            <a:endParaRPr lang="en-GB" dirty="0"/>
          </a:p>
        </p:txBody>
      </p:sp>
      <p:pic>
        <p:nvPicPr>
          <p:cNvPr id="1028" name="Picture 4">
            <a:extLst>
              <a:ext uri="{FF2B5EF4-FFF2-40B4-BE49-F238E27FC236}">
                <a16:creationId xmlns:a16="http://schemas.microsoft.com/office/drawing/2014/main" id="{D748ABA6-2047-84D2-ACE4-55F12E293F2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0571" b="32379"/>
          <a:stretch/>
        </p:blipFill>
        <p:spPr bwMode="auto">
          <a:xfrm>
            <a:off x="404468" y="409560"/>
            <a:ext cx="3634343" cy="13465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470F4F-39BB-EFB5-DBC2-118F6F93D6FB}"/>
              </a:ext>
            </a:extLst>
          </p:cNvPr>
          <p:cNvSpPr txBox="1"/>
          <p:nvPr userDrawn="1"/>
        </p:nvSpPr>
        <p:spPr>
          <a:xfrm>
            <a:off x="10012680" y="6629400"/>
            <a:ext cx="2091690" cy="203578"/>
          </a:xfrm>
          <a:prstGeom prst="rect">
            <a:avLst/>
          </a:prstGeom>
          <a:noFill/>
        </p:spPr>
        <p:txBody>
          <a:bodyPr wrap="square" lIns="0" tIns="0" rIns="0" bIns="0" rtlCol="0">
            <a:noAutofit/>
          </a:bodyPr>
          <a:lstStyle/>
          <a:p>
            <a:pPr algn="l"/>
            <a:r>
              <a:rPr lang="en-US" sz="1000" baseline="0">
                <a:solidFill>
                  <a:schemeClr val="bg1"/>
                </a:solidFill>
              </a:rPr>
              <a:t>© GlobalPlatform 2025 | Confidential </a:t>
            </a:r>
          </a:p>
        </p:txBody>
      </p:sp>
    </p:spTree>
    <p:extLst>
      <p:ext uri="{BB962C8B-B14F-4D97-AF65-F5344CB8AC3E}">
        <p14:creationId xmlns:p14="http://schemas.microsoft.com/office/powerpoint/2010/main" val="279317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summary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BE1037-89ED-F8D3-110F-10902794B711}"/>
              </a:ext>
            </a:extLst>
          </p:cNvPr>
          <p:cNvPicPr>
            <a:picLocks noChangeAspect="1"/>
          </p:cNvPicPr>
          <p:nvPr userDrawn="1"/>
        </p:nvPicPr>
        <p:blipFill rotWithShape="1">
          <a:blip r:embed="rId2"/>
          <a:srcRect l="2523" t="7826" r="2534" b="7826"/>
          <a:stretch/>
        </p:blipFill>
        <p:spPr>
          <a:xfrm rot="5400000">
            <a:off x="-1397279" y="1397279"/>
            <a:ext cx="6857143" cy="4062586"/>
          </a:xfrm>
          <a:prstGeom prst="rect">
            <a:avLst/>
          </a:prstGeom>
        </p:spPr>
      </p:pic>
      <p:sp>
        <p:nvSpPr>
          <p:cNvPr id="11" name="Title 1">
            <a:extLst>
              <a:ext uri="{FF2B5EF4-FFF2-40B4-BE49-F238E27FC236}">
                <a16:creationId xmlns:a16="http://schemas.microsoft.com/office/drawing/2014/main" id="{213C2F3C-412B-7FCC-0619-6A36B937EAA7}"/>
              </a:ext>
            </a:extLst>
          </p:cNvPr>
          <p:cNvSpPr>
            <a:spLocks noGrp="1"/>
          </p:cNvSpPr>
          <p:nvPr>
            <p:ph type="title" hasCustomPrompt="1"/>
          </p:nvPr>
        </p:nvSpPr>
        <p:spPr>
          <a:xfrm>
            <a:off x="5065540" y="1844675"/>
            <a:ext cx="6394623" cy="2017972"/>
          </a:xfrm>
        </p:spPr>
        <p:txBody>
          <a:bodyPr anchor="b"/>
          <a:lstStyle>
            <a:lvl1pPr>
              <a:lnSpc>
                <a:spcPct val="80000"/>
              </a:lnSpc>
              <a:defRPr sz="5000"/>
            </a:lvl1pPr>
          </a:lstStyle>
          <a:p>
            <a:r>
              <a:rPr lang="en-US" dirty="0"/>
              <a:t>Add a bold title on one to three lines</a:t>
            </a:r>
            <a:endParaRPr lang="en-GB" dirty="0"/>
          </a:p>
        </p:txBody>
      </p:sp>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5065540" y="4072486"/>
            <a:ext cx="6394624" cy="2063202"/>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2" name="Picture 1">
            <a:extLst>
              <a:ext uri="{FF2B5EF4-FFF2-40B4-BE49-F238E27FC236}">
                <a16:creationId xmlns:a16="http://schemas.microsoft.com/office/drawing/2014/main" id="{6AA99D35-AA59-6E5B-078E-4603AFEF5B0C}"/>
              </a:ext>
            </a:extLst>
          </p:cNvPr>
          <p:cNvPicPr>
            <a:picLocks noChangeAspect="1"/>
          </p:cNvPicPr>
          <p:nvPr userDrawn="1"/>
        </p:nvPicPr>
        <p:blipFill rotWithShape="1">
          <a:blip r:embed="rId3"/>
          <a:srcRect l="15312" t="28800" r="12694" b="29879"/>
          <a:stretch/>
        </p:blipFill>
        <p:spPr>
          <a:xfrm>
            <a:off x="108969" y="6135688"/>
            <a:ext cx="1245734" cy="536244"/>
          </a:xfrm>
          <a:prstGeom prst="rect">
            <a:avLst/>
          </a:prstGeom>
        </p:spPr>
      </p:pic>
    </p:spTree>
    <p:extLst>
      <p:ext uri="{BB962C8B-B14F-4D97-AF65-F5344CB8AC3E}">
        <p14:creationId xmlns:p14="http://schemas.microsoft.com/office/powerpoint/2010/main" val="1089085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summary &amp;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BE1037-89ED-F8D3-110F-10902794B711}"/>
              </a:ext>
            </a:extLst>
          </p:cNvPr>
          <p:cNvPicPr>
            <a:picLocks noChangeAspect="1"/>
          </p:cNvPicPr>
          <p:nvPr userDrawn="1"/>
        </p:nvPicPr>
        <p:blipFill rotWithShape="1">
          <a:blip r:embed="rId2"/>
          <a:srcRect l="2523" t="7826" r="2534" b="7826"/>
          <a:stretch/>
        </p:blipFill>
        <p:spPr>
          <a:xfrm rot="5400000">
            <a:off x="-1397279" y="1397279"/>
            <a:ext cx="6857143" cy="4062586"/>
          </a:xfrm>
          <a:prstGeom prst="rect">
            <a:avLst/>
          </a:prstGeom>
        </p:spPr>
      </p:pic>
      <p:sp>
        <p:nvSpPr>
          <p:cNvPr id="11" name="Title 1">
            <a:extLst>
              <a:ext uri="{FF2B5EF4-FFF2-40B4-BE49-F238E27FC236}">
                <a16:creationId xmlns:a16="http://schemas.microsoft.com/office/drawing/2014/main" id="{213C2F3C-412B-7FCC-0619-6A36B937EAA7}"/>
              </a:ext>
            </a:extLst>
          </p:cNvPr>
          <p:cNvSpPr>
            <a:spLocks noGrp="1"/>
          </p:cNvSpPr>
          <p:nvPr>
            <p:ph type="title" hasCustomPrompt="1"/>
          </p:nvPr>
        </p:nvSpPr>
        <p:spPr>
          <a:xfrm>
            <a:off x="731838" y="617220"/>
            <a:ext cx="2598911" cy="5518467"/>
          </a:xfrm>
        </p:spPr>
        <p:txBody>
          <a:bodyPr anchor="t"/>
          <a:lstStyle>
            <a:lvl1pPr>
              <a:lnSpc>
                <a:spcPct val="90000"/>
              </a:lnSpc>
              <a:defRPr sz="4000">
                <a:solidFill>
                  <a:schemeClr val="bg1"/>
                </a:solidFill>
              </a:defRPr>
            </a:lvl1pPr>
          </a:lstStyle>
          <a:p>
            <a:r>
              <a:rPr lang="en-US" dirty="0"/>
              <a:t>Add title here</a:t>
            </a:r>
            <a:endParaRPr lang="en-GB" dirty="0"/>
          </a:p>
        </p:txBody>
      </p:sp>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4798516" y="2668136"/>
            <a:ext cx="6661645" cy="346755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4" name="Text Placeholder 3">
            <a:extLst>
              <a:ext uri="{FF2B5EF4-FFF2-40B4-BE49-F238E27FC236}">
                <a16:creationId xmlns:a16="http://schemas.microsoft.com/office/drawing/2014/main" id="{08166728-FAA7-EBC5-D605-CF57B584E760}"/>
              </a:ext>
            </a:extLst>
          </p:cNvPr>
          <p:cNvSpPr>
            <a:spLocks noGrp="1"/>
          </p:cNvSpPr>
          <p:nvPr>
            <p:ph type="body" sz="quarter" idx="10" hasCustomPrompt="1"/>
          </p:nvPr>
        </p:nvSpPr>
        <p:spPr>
          <a:xfrm>
            <a:off x="4798516" y="1556498"/>
            <a:ext cx="6661645" cy="991988"/>
          </a:xfrm>
        </p:spPr>
        <p:txBody>
          <a:bodyPr/>
          <a:lstStyle>
            <a:lvl1pPr>
              <a:lnSpc>
                <a:spcPct val="90000"/>
              </a:lnSpc>
              <a:defRPr sz="3200" b="1">
                <a:solidFill>
                  <a:schemeClr val="tx2"/>
                </a:solidFill>
                <a:latin typeface="Arial" panose="020B0604020202020204" pitchFamily="34" charset="0"/>
                <a:cs typeface="Arial" panose="020B0604020202020204" pitchFamily="34" charset="0"/>
              </a:defRPr>
            </a:lvl1pPr>
          </a:lstStyle>
          <a:p>
            <a:pPr lvl="0"/>
            <a:r>
              <a:rPr lang="en-US" dirty="0"/>
              <a:t>Add subtitle here one to three lines </a:t>
            </a:r>
            <a:endParaRPr lang="en-GB" dirty="0"/>
          </a:p>
        </p:txBody>
      </p:sp>
      <p:pic>
        <p:nvPicPr>
          <p:cNvPr id="3" name="Picture 2">
            <a:extLst>
              <a:ext uri="{FF2B5EF4-FFF2-40B4-BE49-F238E27FC236}">
                <a16:creationId xmlns:a16="http://schemas.microsoft.com/office/drawing/2014/main" id="{40EC1F1E-48BC-926A-A516-BEBB649F5C49}"/>
              </a:ext>
            </a:extLst>
          </p:cNvPr>
          <p:cNvPicPr>
            <a:picLocks noChangeAspect="1"/>
          </p:cNvPicPr>
          <p:nvPr userDrawn="1"/>
        </p:nvPicPr>
        <p:blipFill rotWithShape="1">
          <a:blip r:embed="rId3"/>
          <a:srcRect l="15312" t="28800" r="12694" b="29879"/>
          <a:stretch/>
        </p:blipFill>
        <p:spPr>
          <a:xfrm>
            <a:off x="108971" y="6228293"/>
            <a:ext cx="1245734" cy="536244"/>
          </a:xfrm>
          <a:prstGeom prst="rect">
            <a:avLst/>
          </a:prstGeom>
        </p:spPr>
      </p:pic>
    </p:spTree>
    <p:extLst>
      <p:ext uri="{BB962C8B-B14F-4D97-AF65-F5344CB8AC3E}">
        <p14:creationId xmlns:p14="http://schemas.microsoft.com/office/powerpoint/2010/main" val="3202548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summary &amp; 2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BE1037-89ED-F8D3-110F-10902794B711}"/>
              </a:ext>
            </a:extLst>
          </p:cNvPr>
          <p:cNvPicPr>
            <a:picLocks noChangeAspect="1"/>
          </p:cNvPicPr>
          <p:nvPr userDrawn="1"/>
        </p:nvPicPr>
        <p:blipFill rotWithShape="1">
          <a:blip r:embed="rId2"/>
          <a:srcRect l="2523" t="7826" r="2534" b="7826"/>
          <a:stretch/>
        </p:blipFill>
        <p:spPr>
          <a:xfrm rot="5400000">
            <a:off x="-1397279" y="1397279"/>
            <a:ext cx="6857143" cy="4062586"/>
          </a:xfrm>
          <a:prstGeom prst="rect">
            <a:avLst/>
          </a:prstGeom>
        </p:spPr>
      </p:pic>
      <p:sp>
        <p:nvSpPr>
          <p:cNvPr id="11" name="Title 1">
            <a:extLst>
              <a:ext uri="{FF2B5EF4-FFF2-40B4-BE49-F238E27FC236}">
                <a16:creationId xmlns:a16="http://schemas.microsoft.com/office/drawing/2014/main" id="{213C2F3C-412B-7FCC-0619-6A36B937EAA7}"/>
              </a:ext>
            </a:extLst>
          </p:cNvPr>
          <p:cNvSpPr>
            <a:spLocks noGrp="1"/>
          </p:cNvSpPr>
          <p:nvPr>
            <p:ph type="title" hasCustomPrompt="1"/>
          </p:nvPr>
        </p:nvSpPr>
        <p:spPr>
          <a:xfrm>
            <a:off x="731838" y="1556498"/>
            <a:ext cx="2598911" cy="4579189"/>
          </a:xfrm>
        </p:spPr>
        <p:txBody>
          <a:bodyPr anchor="t"/>
          <a:lstStyle>
            <a:lvl1pPr>
              <a:lnSpc>
                <a:spcPct val="90000"/>
              </a:lnSpc>
              <a:defRPr sz="4000">
                <a:solidFill>
                  <a:schemeClr val="bg1"/>
                </a:solidFill>
              </a:defRPr>
            </a:lvl1pPr>
          </a:lstStyle>
          <a:p>
            <a:r>
              <a:rPr lang="en-US" dirty="0"/>
              <a:t>Add title here</a:t>
            </a:r>
            <a:endParaRPr lang="en-GB" dirty="0"/>
          </a:p>
        </p:txBody>
      </p:sp>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4798517" y="2668136"/>
            <a:ext cx="3164206" cy="346755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4" name="Text Placeholder 3">
            <a:extLst>
              <a:ext uri="{FF2B5EF4-FFF2-40B4-BE49-F238E27FC236}">
                <a16:creationId xmlns:a16="http://schemas.microsoft.com/office/drawing/2014/main" id="{08166728-FAA7-EBC5-D605-CF57B584E760}"/>
              </a:ext>
            </a:extLst>
          </p:cNvPr>
          <p:cNvSpPr>
            <a:spLocks noGrp="1"/>
          </p:cNvSpPr>
          <p:nvPr>
            <p:ph type="body" sz="quarter" idx="10" hasCustomPrompt="1"/>
          </p:nvPr>
        </p:nvSpPr>
        <p:spPr>
          <a:xfrm>
            <a:off x="4798517" y="1556498"/>
            <a:ext cx="3164206" cy="991988"/>
          </a:xfrm>
        </p:spPr>
        <p:txBody>
          <a:bodyPr/>
          <a:lstStyle>
            <a:lvl1pPr>
              <a:lnSpc>
                <a:spcPct val="90000"/>
              </a:lnSpc>
              <a:defRPr sz="3200" b="1">
                <a:solidFill>
                  <a:schemeClr val="tx2"/>
                </a:solidFill>
                <a:latin typeface="Arial" panose="020B0604020202020204" pitchFamily="34" charset="0"/>
                <a:cs typeface="Arial" panose="020B0604020202020204" pitchFamily="34" charset="0"/>
              </a:defRPr>
            </a:lvl1pPr>
          </a:lstStyle>
          <a:p>
            <a:pPr lvl="0"/>
            <a:r>
              <a:rPr lang="en-US" dirty="0"/>
              <a:t>Add subtitle on one or two lines</a:t>
            </a:r>
            <a:endParaRPr lang="en-GB" dirty="0"/>
          </a:p>
        </p:txBody>
      </p:sp>
      <p:sp>
        <p:nvSpPr>
          <p:cNvPr id="16" name="Content Placeholder 2">
            <a:extLst>
              <a:ext uri="{FF2B5EF4-FFF2-40B4-BE49-F238E27FC236}">
                <a16:creationId xmlns:a16="http://schemas.microsoft.com/office/drawing/2014/main" id="{ED65FDDE-1776-117A-4B2E-ACC17553E258}"/>
              </a:ext>
            </a:extLst>
          </p:cNvPr>
          <p:cNvSpPr>
            <a:spLocks noGrp="1"/>
          </p:cNvSpPr>
          <p:nvPr>
            <p:ph idx="11" hasCustomPrompt="1"/>
          </p:nvPr>
        </p:nvSpPr>
        <p:spPr>
          <a:xfrm>
            <a:off x="8295957" y="2668136"/>
            <a:ext cx="3164206" cy="346755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17" name="Text Placeholder 3">
            <a:extLst>
              <a:ext uri="{FF2B5EF4-FFF2-40B4-BE49-F238E27FC236}">
                <a16:creationId xmlns:a16="http://schemas.microsoft.com/office/drawing/2014/main" id="{04884BBF-8BB1-2865-BE2F-A7FCA4EFC230}"/>
              </a:ext>
            </a:extLst>
          </p:cNvPr>
          <p:cNvSpPr>
            <a:spLocks noGrp="1"/>
          </p:cNvSpPr>
          <p:nvPr>
            <p:ph type="body" sz="quarter" idx="12" hasCustomPrompt="1"/>
          </p:nvPr>
        </p:nvSpPr>
        <p:spPr>
          <a:xfrm>
            <a:off x="8295957" y="1556498"/>
            <a:ext cx="3164206" cy="991988"/>
          </a:xfrm>
        </p:spPr>
        <p:txBody>
          <a:bodyPr/>
          <a:lstStyle>
            <a:lvl1pPr>
              <a:lnSpc>
                <a:spcPct val="90000"/>
              </a:lnSpc>
              <a:defRPr sz="3200" b="1">
                <a:solidFill>
                  <a:schemeClr val="tx2"/>
                </a:solidFill>
                <a:latin typeface="Arial" panose="020B0604020202020204" pitchFamily="34" charset="0"/>
                <a:cs typeface="Arial" panose="020B0604020202020204" pitchFamily="34" charset="0"/>
              </a:defRPr>
            </a:lvl1pPr>
          </a:lstStyle>
          <a:p>
            <a:pPr lvl="0"/>
            <a:r>
              <a:rPr lang="en-US" dirty="0"/>
              <a:t>Add subtitle on one or two lines</a:t>
            </a:r>
            <a:endParaRPr lang="en-GB" dirty="0"/>
          </a:p>
        </p:txBody>
      </p:sp>
      <p:pic>
        <p:nvPicPr>
          <p:cNvPr id="2" name="Picture 1">
            <a:extLst>
              <a:ext uri="{FF2B5EF4-FFF2-40B4-BE49-F238E27FC236}">
                <a16:creationId xmlns:a16="http://schemas.microsoft.com/office/drawing/2014/main" id="{EB13B46B-3E3A-2A01-AE98-615C22B6C628}"/>
              </a:ext>
            </a:extLst>
          </p:cNvPr>
          <p:cNvPicPr>
            <a:picLocks noChangeAspect="1"/>
          </p:cNvPicPr>
          <p:nvPr userDrawn="1"/>
        </p:nvPicPr>
        <p:blipFill rotWithShape="1">
          <a:blip r:embed="rId3"/>
          <a:srcRect l="15312" t="28800" r="12694" b="29879"/>
          <a:stretch/>
        </p:blipFill>
        <p:spPr>
          <a:xfrm>
            <a:off x="108971" y="6228293"/>
            <a:ext cx="1245734" cy="536244"/>
          </a:xfrm>
          <a:prstGeom prst="rect">
            <a:avLst/>
          </a:prstGeom>
        </p:spPr>
      </p:pic>
    </p:spTree>
    <p:extLst>
      <p:ext uri="{BB962C8B-B14F-4D97-AF65-F5344CB8AC3E}">
        <p14:creationId xmlns:p14="http://schemas.microsoft.com/office/powerpoint/2010/main" val="2337258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y summary &amp; 2 content no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BE1037-89ED-F8D3-110F-10902794B711}"/>
              </a:ext>
            </a:extLst>
          </p:cNvPr>
          <p:cNvPicPr>
            <a:picLocks noChangeAspect="1"/>
          </p:cNvPicPr>
          <p:nvPr userDrawn="1"/>
        </p:nvPicPr>
        <p:blipFill rotWithShape="1">
          <a:blip r:embed="rId2"/>
          <a:srcRect t="29034" b="29034"/>
          <a:stretch/>
        </p:blipFill>
        <p:spPr>
          <a:xfrm rot="5400000">
            <a:off x="-2469817" y="2469818"/>
            <a:ext cx="6857143" cy="1917510"/>
          </a:xfrm>
          <a:prstGeom prst="rect">
            <a:avLst/>
          </a:prstGeom>
        </p:spPr>
      </p:pic>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2657880" y="2668136"/>
            <a:ext cx="4159178" cy="346755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4" name="Text Placeholder 3">
            <a:extLst>
              <a:ext uri="{FF2B5EF4-FFF2-40B4-BE49-F238E27FC236}">
                <a16:creationId xmlns:a16="http://schemas.microsoft.com/office/drawing/2014/main" id="{08166728-FAA7-EBC5-D605-CF57B584E760}"/>
              </a:ext>
            </a:extLst>
          </p:cNvPr>
          <p:cNvSpPr>
            <a:spLocks noGrp="1"/>
          </p:cNvSpPr>
          <p:nvPr>
            <p:ph type="body" sz="quarter" idx="10" hasCustomPrompt="1"/>
          </p:nvPr>
        </p:nvSpPr>
        <p:spPr>
          <a:xfrm>
            <a:off x="2657880" y="1556498"/>
            <a:ext cx="4159178" cy="991988"/>
          </a:xfrm>
        </p:spPr>
        <p:txBody>
          <a:bodyPr/>
          <a:lstStyle>
            <a:lvl1pPr>
              <a:lnSpc>
                <a:spcPct val="90000"/>
              </a:lnSpc>
              <a:defRPr sz="3200" b="1">
                <a:solidFill>
                  <a:schemeClr val="tx2"/>
                </a:solidFill>
                <a:latin typeface="Arial" panose="020B0604020202020204" pitchFamily="34" charset="0"/>
                <a:cs typeface="Arial" panose="020B0604020202020204" pitchFamily="34" charset="0"/>
              </a:defRPr>
            </a:lvl1pPr>
          </a:lstStyle>
          <a:p>
            <a:pPr lvl="0"/>
            <a:r>
              <a:rPr lang="en-US" dirty="0"/>
              <a:t>Add subtitle on one or two lines</a:t>
            </a:r>
            <a:endParaRPr lang="en-GB" dirty="0"/>
          </a:p>
        </p:txBody>
      </p:sp>
      <p:sp>
        <p:nvSpPr>
          <p:cNvPr id="19" name="Content Placeholder 2">
            <a:extLst>
              <a:ext uri="{FF2B5EF4-FFF2-40B4-BE49-F238E27FC236}">
                <a16:creationId xmlns:a16="http://schemas.microsoft.com/office/drawing/2014/main" id="{56B6A9E9-7F88-6DDA-FC47-962514BDBD13}"/>
              </a:ext>
            </a:extLst>
          </p:cNvPr>
          <p:cNvSpPr>
            <a:spLocks noGrp="1"/>
          </p:cNvSpPr>
          <p:nvPr>
            <p:ph idx="11" hasCustomPrompt="1"/>
          </p:nvPr>
        </p:nvSpPr>
        <p:spPr>
          <a:xfrm>
            <a:off x="7300985" y="2668136"/>
            <a:ext cx="4159178" cy="346755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20" name="Text Placeholder 3">
            <a:extLst>
              <a:ext uri="{FF2B5EF4-FFF2-40B4-BE49-F238E27FC236}">
                <a16:creationId xmlns:a16="http://schemas.microsoft.com/office/drawing/2014/main" id="{BBB83D9A-4148-0B6B-F518-54FB7F825341}"/>
              </a:ext>
            </a:extLst>
          </p:cNvPr>
          <p:cNvSpPr>
            <a:spLocks noGrp="1"/>
          </p:cNvSpPr>
          <p:nvPr>
            <p:ph type="body" sz="quarter" idx="12" hasCustomPrompt="1"/>
          </p:nvPr>
        </p:nvSpPr>
        <p:spPr>
          <a:xfrm>
            <a:off x="7300985" y="1556498"/>
            <a:ext cx="4159178" cy="991988"/>
          </a:xfrm>
        </p:spPr>
        <p:txBody>
          <a:bodyPr/>
          <a:lstStyle>
            <a:lvl1pPr>
              <a:lnSpc>
                <a:spcPct val="90000"/>
              </a:lnSpc>
              <a:defRPr sz="3200" b="1">
                <a:solidFill>
                  <a:schemeClr val="tx2"/>
                </a:solidFill>
                <a:latin typeface="Arial" panose="020B0604020202020204" pitchFamily="34" charset="0"/>
                <a:cs typeface="Arial" panose="020B0604020202020204" pitchFamily="34" charset="0"/>
              </a:defRPr>
            </a:lvl1pPr>
          </a:lstStyle>
          <a:p>
            <a:pPr lvl="0"/>
            <a:r>
              <a:rPr lang="en-US" dirty="0"/>
              <a:t>Add subtitle on one or two lines</a:t>
            </a:r>
            <a:endParaRPr lang="en-GB" dirty="0"/>
          </a:p>
        </p:txBody>
      </p:sp>
      <p:pic>
        <p:nvPicPr>
          <p:cNvPr id="2" name="Picture 1">
            <a:extLst>
              <a:ext uri="{FF2B5EF4-FFF2-40B4-BE49-F238E27FC236}">
                <a16:creationId xmlns:a16="http://schemas.microsoft.com/office/drawing/2014/main" id="{9893C735-8A11-4801-0162-B4FDF57753E0}"/>
              </a:ext>
            </a:extLst>
          </p:cNvPr>
          <p:cNvPicPr>
            <a:picLocks noChangeAspect="1"/>
          </p:cNvPicPr>
          <p:nvPr userDrawn="1"/>
        </p:nvPicPr>
        <p:blipFill rotWithShape="1">
          <a:blip r:embed="rId3"/>
          <a:srcRect l="15312" t="28800" r="12694" b="29879"/>
          <a:stretch/>
        </p:blipFill>
        <p:spPr>
          <a:xfrm>
            <a:off x="108971" y="6228293"/>
            <a:ext cx="1245734" cy="536244"/>
          </a:xfrm>
          <a:prstGeom prst="rect">
            <a:avLst/>
          </a:prstGeom>
        </p:spPr>
      </p:pic>
    </p:spTree>
    <p:extLst>
      <p:ext uri="{BB962C8B-B14F-4D97-AF65-F5344CB8AC3E}">
        <p14:creationId xmlns:p14="http://schemas.microsoft.com/office/powerpoint/2010/main" val="2721096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lit page blue LH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0" y="-1"/>
            <a:ext cx="60960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3" name="Title 2">
            <a:extLst>
              <a:ext uri="{FF2B5EF4-FFF2-40B4-BE49-F238E27FC236}">
                <a16:creationId xmlns:a16="http://schemas.microsoft.com/office/drawing/2014/main" id="{4ABB3E5C-DF93-9F0D-4985-72219C0D4EAF}"/>
              </a:ext>
            </a:extLst>
          </p:cNvPr>
          <p:cNvSpPr>
            <a:spLocks noGrp="1"/>
          </p:cNvSpPr>
          <p:nvPr>
            <p:ph type="title" hasCustomPrompt="1"/>
          </p:nvPr>
        </p:nvSpPr>
        <p:spPr>
          <a:xfrm>
            <a:off x="731838" y="528955"/>
            <a:ext cx="4452938" cy="408379"/>
          </a:xfrm>
        </p:spPr>
        <p:txBody>
          <a:bodyPr/>
          <a:lstStyle>
            <a:lvl1pPr>
              <a:defRPr b="1">
                <a:solidFill>
                  <a:schemeClr val="bg1"/>
                </a:solidFill>
              </a:defRPr>
            </a:lvl1pPr>
          </a:lstStyle>
          <a:p>
            <a:r>
              <a:rPr lang="en-US" dirty="0"/>
              <a:t>Add title</a:t>
            </a:r>
            <a:endParaRPr lang="en-GB" dirty="0"/>
          </a:p>
        </p:txBody>
      </p:sp>
      <p:sp>
        <p:nvSpPr>
          <p:cNvPr id="4" name="Text Placeholder 3">
            <a:extLst>
              <a:ext uri="{FF2B5EF4-FFF2-40B4-BE49-F238E27FC236}">
                <a16:creationId xmlns:a16="http://schemas.microsoft.com/office/drawing/2014/main" id="{5EA4073A-94EA-F636-8DE6-BE71108E6D13}"/>
              </a:ext>
            </a:extLst>
          </p:cNvPr>
          <p:cNvSpPr>
            <a:spLocks noGrp="1"/>
          </p:cNvSpPr>
          <p:nvPr>
            <p:ph type="body" sz="quarter" idx="10" hasCustomPrompt="1"/>
          </p:nvPr>
        </p:nvSpPr>
        <p:spPr>
          <a:xfrm>
            <a:off x="6827838" y="528955"/>
            <a:ext cx="4633200" cy="408379"/>
          </a:xfrm>
        </p:spPr>
        <p:txBody>
          <a:bodyPr vert="horz" lIns="0" tIns="0" rIns="0" bIns="0" rtlCol="0" anchor="t">
            <a:noAutofit/>
          </a:bodyPr>
          <a:lstStyle>
            <a:lvl1pPr>
              <a:lnSpc>
                <a:spcPct val="90000"/>
              </a:lnSpc>
              <a:defRPr lang="en-GB" sz="3600" b="1" dirty="0">
                <a:latin typeface="Arial" panose="020B0604020202020204" pitchFamily="34" charset="0"/>
                <a:ea typeface="+mj-ea"/>
                <a:cs typeface="Arial" panose="020B0604020202020204" pitchFamily="34" charset="0"/>
              </a:defRPr>
            </a:lvl1pPr>
          </a:lstStyle>
          <a:p>
            <a:pPr lvl="0">
              <a:lnSpc>
                <a:spcPct val="90000"/>
              </a:lnSpc>
              <a:spcBef>
                <a:spcPct val="0"/>
              </a:spcBef>
            </a:pPr>
            <a:r>
              <a:rPr lang="en-US" dirty="0"/>
              <a:t>Add title</a:t>
            </a:r>
          </a:p>
        </p:txBody>
      </p:sp>
      <p:sp>
        <p:nvSpPr>
          <p:cNvPr id="7" name="Content Placeholder 2">
            <a:extLst>
              <a:ext uri="{FF2B5EF4-FFF2-40B4-BE49-F238E27FC236}">
                <a16:creationId xmlns:a16="http://schemas.microsoft.com/office/drawing/2014/main" id="{83A50A87-AB74-9918-CB5F-C8CC955E8C76}"/>
              </a:ext>
            </a:extLst>
          </p:cNvPr>
          <p:cNvSpPr>
            <a:spLocks noGrp="1"/>
          </p:cNvSpPr>
          <p:nvPr>
            <p:ph idx="1" hasCustomPrompt="1"/>
          </p:nvPr>
        </p:nvSpPr>
        <p:spPr>
          <a:xfrm>
            <a:off x="731838" y="1284605"/>
            <a:ext cx="4632323" cy="4658650"/>
          </a:xfrm>
        </p:spPr>
        <p:txBody>
          <a:bodyPr/>
          <a:lstStyle>
            <a:lvl1pPr>
              <a:lnSpc>
                <a:spcPct val="110000"/>
              </a:lnSpc>
              <a:spcBef>
                <a:spcPts val="600"/>
              </a:spcBef>
              <a:defRPr>
                <a:solidFill>
                  <a:schemeClr val="bg1"/>
                </a:solidFill>
              </a:defRPr>
            </a:lvl1pPr>
            <a:lvl2pPr>
              <a:lnSpc>
                <a:spcPct val="110000"/>
              </a:lnSpc>
              <a:spcBef>
                <a:spcPts val="600"/>
              </a:spcBef>
              <a:defRPr>
                <a:solidFill>
                  <a:schemeClr val="bg1"/>
                </a:solidFill>
              </a:defRPr>
            </a:lvl2pPr>
            <a:lvl3pPr>
              <a:lnSpc>
                <a:spcPct val="110000"/>
              </a:lnSpc>
              <a:spcBef>
                <a:spcPts val="600"/>
              </a:spcBef>
              <a:defRPr>
                <a:solidFill>
                  <a:schemeClr val="bg1"/>
                </a:solidFill>
              </a:defRPr>
            </a:lvl3pPr>
            <a:lvl4pPr>
              <a:lnSpc>
                <a:spcPct val="110000"/>
              </a:lnSpc>
              <a:spcBef>
                <a:spcPts val="600"/>
              </a:spcBef>
              <a:defRPr>
                <a:solidFill>
                  <a:schemeClr val="bg1"/>
                </a:solidFill>
              </a:defRPr>
            </a:lvl4pPr>
            <a:lvl5pPr>
              <a:lnSpc>
                <a:spcPct val="110000"/>
              </a:lnSpc>
              <a:spcBef>
                <a:spcPts val="600"/>
              </a:spcBef>
              <a:defRPr>
                <a:solidFill>
                  <a:schemeClr val="bg1"/>
                </a:solidFill>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8" name="Content Placeholder 2">
            <a:extLst>
              <a:ext uri="{FF2B5EF4-FFF2-40B4-BE49-F238E27FC236}">
                <a16:creationId xmlns:a16="http://schemas.microsoft.com/office/drawing/2014/main" id="{13346252-804F-DDC3-0B85-AB30FA35D6F9}"/>
              </a:ext>
            </a:extLst>
          </p:cNvPr>
          <p:cNvSpPr>
            <a:spLocks noGrp="1"/>
          </p:cNvSpPr>
          <p:nvPr>
            <p:ph idx="11" hasCustomPrompt="1"/>
          </p:nvPr>
        </p:nvSpPr>
        <p:spPr>
          <a:xfrm>
            <a:off x="6827837" y="1284605"/>
            <a:ext cx="4633200" cy="4658650"/>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6" name="Picture 5">
            <a:extLst>
              <a:ext uri="{FF2B5EF4-FFF2-40B4-BE49-F238E27FC236}">
                <a16:creationId xmlns:a16="http://schemas.microsoft.com/office/drawing/2014/main" id="{B0246BDE-5DE8-1FE1-6F81-54D4F42872E7}"/>
              </a:ext>
            </a:extLst>
          </p:cNvPr>
          <p:cNvPicPr>
            <a:picLocks noChangeAspect="1"/>
          </p:cNvPicPr>
          <p:nvPr userDrawn="1"/>
        </p:nvPicPr>
        <p:blipFill rotWithShape="1">
          <a:blip r:embed="rId2"/>
          <a:srcRect l="14635" t="22463" b="28344"/>
          <a:stretch/>
        </p:blipFill>
        <p:spPr>
          <a:xfrm>
            <a:off x="95056" y="5943255"/>
            <a:ext cx="1840376" cy="795409"/>
          </a:xfrm>
          <a:prstGeom prst="rect">
            <a:avLst/>
          </a:prstGeom>
        </p:spPr>
      </p:pic>
    </p:spTree>
    <p:extLst>
      <p:ext uri="{BB962C8B-B14F-4D97-AF65-F5344CB8AC3E}">
        <p14:creationId xmlns:p14="http://schemas.microsoft.com/office/powerpoint/2010/main" val="3728201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lit page blue RH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6096001" y="-1"/>
            <a:ext cx="6096000" cy="6858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16" name="Text Placeholder 3">
            <a:extLst>
              <a:ext uri="{FF2B5EF4-FFF2-40B4-BE49-F238E27FC236}">
                <a16:creationId xmlns:a16="http://schemas.microsoft.com/office/drawing/2014/main" id="{2C175241-6C4B-46C9-52A0-6F4DD079E8C9}"/>
              </a:ext>
            </a:extLst>
          </p:cNvPr>
          <p:cNvSpPr>
            <a:spLocks noGrp="1"/>
          </p:cNvSpPr>
          <p:nvPr>
            <p:ph type="body" sz="quarter" idx="10" hasCustomPrompt="1"/>
          </p:nvPr>
        </p:nvSpPr>
        <p:spPr>
          <a:xfrm>
            <a:off x="6826961" y="426085"/>
            <a:ext cx="4633200" cy="408379"/>
          </a:xfrm>
        </p:spPr>
        <p:txBody>
          <a:bodyPr vert="horz" lIns="0" tIns="0" rIns="0" bIns="0" rtlCol="0" anchor="t">
            <a:noAutofit/>
          </a:bodyPr>
          <a:lstStyle>
            <a:lvl1pPr>
              <a:defRPr lang="en-GB" sz="3600" b="1" dirty="0">
                <a:solidFill>
                  <a:schemeClr val="bg1"/>
                </a:solidFill>
                <a:latin typeface="Arial" panose="020B0604020202020204" pitchFamily="34" charset="0"/>
                <a:ea typeface="+mj-ea"/>
                <a:cs typeface="Arial" panose="020B0604020202020204" pitchFamily="34" charset="0"/>
              </a:defRPr>
            </a:lvl1pPr>
          </a:lstStyle>
          <a:p>
            <a:pPr lvl="0">
              <a:lnSpc>
                <a:spcPct val="90000"/>
              </a:lnSpc>
              <a:spcBef>
                <a:spcPct val="0"/>
              </a:spcBef>
            </a:pPr>
            <a:r>
              <a:rPr lang="en-US" dirty="0"/>
              <a:t>Add title</a:t>
            </a:r>
          </a:p>
        </p:txBody>
      </p:sp>
      <p:sp>
        <p:nvSpPr>
          <p:cNvPr id="2" name="Content Placeholder 2">
            <a:extLst>
              <a:ext uri="{FF2B5EF4-FFF2-40B4-BE49-F238E27FC236}">
                <a16:creationId xmlns:a16="http://schemas.microsoft.com/office/drawing/2014/main" id="{F9C26239-079C-3460-FD4C-674B3966848A}"/>
              </a:ext>
            </a:extLst>
          </p:cNvPr>
          <p:cNvSpPr>
            <a:spLocks noGrp="1"/>
          </p:cNvSpPr>
          <p:nvPr>
            <p:ph idx="1" hasCustomPrompt="1"/>
          </p:nvPr>
        </p:nvSpPr>
        <p:spPr>
          <a:xfrm>
            <a:off x="731838" y="1181735"/>
            <a:ext cx="4633200" cy="4819461"/>
          </a:xfrm>
        </p:spPr>
        <p:txBody>
          <a:bodyPr/>
          <a:lstStyle>
            <a:lvl1pPr>
              <a:lnSpc>
                <a:spcPct val="110000"/>
              </a:lnSpc>
              <a:spcBef>
                <a:spcPts val="600"/>
              </a:spcBef>
              <a:defRPr>
                <a:solidFill>
                  <a:schemeClr val="tx1"/>
                </a:solidFill>
              </a:defRPr>
            </a:lvl1pPr>
            <a:lvl2pPr>
              <a:lnSpc>
                <a:spcPct val="110000"/>
              </a:lnSpc>
              <a:spcBef>
                <a:spcPts val="600"/>
              </a:spcBef>
              <a:defRPr>
                <a:solidFill>
                  <a:schemeClr val="tx1"/>
                </a:solidFill>
              </a:defRPr>
            </a:lvl2pPr>
            <a:lvl3pPr>
              <a:lnSpc>
                <a:spcPct val="110000"/>
              </a:lnSpc>
              <a:spcBef>
                <a:spcPts val="600"/>
              </a:spcBef>
              <a:defRPr>
                <a:solidFill>
                  <a:schemeClr val="tx1"/>
                </a:solidFill>
              </a:defRPr>
            </a:lvl3pPr>
            <a:lvl4pPr>
              <a:lnSpc>
                <a:spcPct val="110000"/>
              </a:lnSpc>
              <a:spcBef>
                <a:spcPts val="600"/>
              </a:spcBef>
              <a:defRPr>
                <a:solidFill>
                  <a:schemeClr val="tx1"/>
                </a:solidFill>
              </a:defRPr>
            </a:lvl4pPr>
            <a:lvl5pPr>
              <a:lnSpc>
                <a:spcPct val="110000"/>
              </a:lnSpc>
              <a:spcBef>
                <a:spcPts val="600"/>
              </a:spcBef>
              <a:defRPr>
                <a:solidFill>
                  <a:schemeClr val="tx1"/>
                </a:solidFill>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3" name="Title 2">
            <a:extLst>
              <a:ext uri="{FF2B5EF4-FFF2-40B4-BE49-F238E27FC236}">
                <a16:creationId xmlns:a16="http://schemas.microsoft.com/office/drawing/2014/main" id="{4ABB3E5C-DF93-9F0D-4985-72219C0D4EAF}"/>
              </a:ext>
            </a:extLst>
          </p:cNvPr>
          <p:cNvSpPr>
            <a:spLocks noGrp="1"/>
          </p:cNvSpPr>
          <p:nvPr>
            <p:ph type="title" hasCustomPrompt="1"/>
          </p:nvPr>
        </p:nvSpPr>
        <p:spPr>
          <a:xfrm>
            <a:off x="731838" y="426085"/>
            <a:ext cx="4633200" cy="408379"/>
          </a:xfrm>
        </p:spPr>
        <p:txBody>
          <a:bodyPr/>
          <a:lstStyle>
            <a:lvl1pPr>
              <a:defRPr>
                <a:solidFill>
                  <a:schemeClr val="tx2"/>
                </a:solidFill>
              </a:defRPr>
            </a:lvl1pPr>
          </a:lstStyle>
          <a:p>
            <a:r>
              <a:rPr lang="en-US" dirty="0"/>
              <a:t>Add title</a:t>
            </a:r>
            <a:endParaRPr lang="en-GB" dirty="0"/>
          </a:p>
        </p:txBody>
      </p:sp>
      <p:sp>
        <p:nvSpPr>
          <p:cNvPr id="8" name="Content Placeholder 2">
            <a:extLst>
              <a:ext uri="{FF2B5EF4-FFF2-40B4-BE49-F238E27FC236}">
                <a16:creationId xmlns:a16="http://schemas.microsoft.com/office/drawing/2014/main" id="{14740008-A0DC-AB81-8437-74C02E40D8EE}"/>
              </a:ext>
            </a:extLst>
          </p:cNvPr>
          <p:cNvSpPr>
            <a:spLocks noGrp="1"/>
          </p:cNvSpPr>
          <p:nvPr>
            <p:ph idx="11" hasCustomPrompt="1"/>
          </p:nvPr>
        </p:nvSpPr>
        <p:spPr>
          <a:xfrm>
            <a:off x="6826961" y="1181735"/>
            <a:ext cx="4633200" cy="4819461"/>
          </a:xfrm>
        </p:spPr>
        <p:txBody>
          <a:bodyPr/>
          <a:lstStyle>
            <a:lvl1pPr>
              <a:lnSpc>
                <a:spcPct val="110000"/>
              </a:lnSpc>
              <a:spcBef>
                <a:spcPts val="600"/>
              </a:spcBef>
              <a:defRPr>
                <a:solidFill>
                  <a:schemeClr val="bg1"/>
                </a:solidFill>
              </a:defRPr>
            </a:lvl1pPr>
            <a:lvl2pPr>
              <a:lnSpc>
                <a:spcPct val="110000"/>
              </a:lnSpc>
              <a:spcBef>
                <a:spcPts val="600"/>
              </a:spcBef>
              <a:defRPr>
                <a:solidFill>
                  <a:schemeClr val="bg1"/>
                </a:solidFill>
              </a:defRPr>
            </a:lvl2pPr>
            <a:lvl3pPr>
              <a:lnSpc>
                <a:spcPct val="110000"/>
              </a:lnSpc>
              <a:spcBef>
                <a:spcPts val="600"/>
              </a:spcBef>
              <a:defRPr>
                <a:solidFill>
                  <a:schemeClr val="bg1"/>
                </a:solidFill>
              </a:defRPr>
            </a:lvl3pPr>
            <a:lvl4pPr>
              <a:lnSpc>
                <a:spcPct val="110000"/>
              </a:lnSpc>
              <a:spcBef>
                <a:spcPts val="600"/>
              </a:spcBef>
              <a:defRPr>
                <a:solidFill>
                  <a:schemeClr val="bg1"/>
                </a:solidFill>
              </a:defRPr>
            </a:lvl4pPr>
            <a:lvl5pPr>
              <a:lnSpc>
                <a:spcPct val="110000"/>
              </a:lnSpc>
              <a:spcBef>
                <a:spcPts val="600"/>
              </a:spcBef>
              <a:defRPr>
                <a:solidFill>
                  <a:schemeClr val="bg1"/>
                </a:solidFill>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cxnSp>
        <p:nvCxnSpPr>
          <p:cNvPr id="5" name="Straight Connector 4">
            <a:extLst>
              <a:ext uri="{FF2B5EF4-FFF2-40B4-BE49-F238E27FC236}">
                <a16:creationId xmlns:a16="http://schemas.microsoft.com/office/drawing/2014/main" id="{8C8DE1D8-09C5-703E-BA47-83FB4FBFD592}"/>
              </a:ext>
            </a:extLst>
          </p:cNvPr>
          <p:cNvCxnSpPr>
            <a:cxnSpLocks/>
          </p:cNvCxnSpPr>
          <p:nvPr userDrawn="1"/>
        </p:nvCxnSpPr>
        <p:spPr>
          <a:xfrm>
            <a:off x="11351359" y="6453022"/>
            <a:ext cx="6625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19B8243-1F04-E684-004F-B2060D1A6D19}"/>
              </a:ext>
            </a:extLst>
          </p:cNvPr>
          <p:cNvSpPr txBox="1"/>
          <p:nvPr userDrawn="1"/>
        </p:nvSpPr>
        <p:spPr>
          <a:xfrm>
            <a:off x="11175183" y="6580505"/>
            <a:ext cx="792985" cy="180000"/>
          </a:xfrm>
          <a:prstGeom prst="rect">
            <a:avLst/>
          </a:prstGeom>
          <a:noFill/>
        </p:spPr>
        <p:txBody>
          <a:bodyPr wrap="square" lIns="0" tIns="0" rIns="0" bIns="0" rtlCol="0">
            <a:noAutofit/>
          </a:bodyPr>
          <a:lstStyle/>
          <a:p>
            <a:pPr algn="r"/>
            <a:r>
              <a:rPr lang="en-GB" sz="1000">
                <a:solidFill>
                  <a:schemeClr val="bg1"/>
                </a:solidFill>
                <a:latin typeface="Arial" panose="020B0604020202020204" pitchFamily="34" charset="0"/>
                <a:cs typeface="Arial" panose="020B0604020202020204" pitchFamily="34" charset="0"/>
              </a:rPr>
              <a:t>Page </a:t>
            </a:r>
            <a:fld id="{EFFD140E-A966-4FF3-A473-8123A156C185}" type="slidenum">
              <a:rPr lang="en-GB" sz="1000" smtClean="0">
                <a:solidFill>
                  <a:schemeClr val="bg1"/>
                </a:solidFill>
                <a:latin typeface="Arial" panose="020B0604020202020204" pitchFamily="34" charset="0"/>
                <a:cs typeface="Arial" panose="020B0604020202020204" pitchFamily="34" charset="0"/>
              </a:rPr>
              <a:t>‹#›</a:t>
            </a:fld>
            <a:endParaRPr lang="en-GB"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2981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LHS &amp;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0" y="-1"/>
            <a:ext cx="4032913" cy="685800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15" name="Title 2">
            <a:extLst>
              <a:ext uri="{FF2B5EF4-FFF2-40B4-BE49-F238E27FC236}">
                <a16:creationId xmlns:a16="http://schemas.microsoft.com/office/drawing/2014/main" id="{A6BCE418-77DB-FD90-703B-C3DF71C8E37D}"/>
              </a:ext>
            </a:extLst>
          </p:cNvPr>
          <p:cNvSpPr>
            <a:spLocks noGrp="1"/>
          </p:cNvSpPr>
          <p:nvPr>
            <p:ph type="title" hasCustomPrompt="1"/>
          </p:nvPr>
        </p:nvSpPr>
        <p:spPr>
          <a:xfrm>
            <a:off x="4798870" y="471805"/>
            <a:ext cx="6654466" cy="408379"/>
          </a:xfrm>
        </p:spPr>
        <p:txBody>
          <a:bodyPr/>
          <a:lstStyle>
            <a:lvl1pPr>
              <a:defRPr/>
            </a:lvl1pPr>
          </a:lstStyle>
          <a:p>
            <a:r>
              <a:rPr lang="en-US" dirty="0"/>
              <a:t>Add title</a:t>
            </a:r>
            <a:endParaRPr lang="en-GB" dirty="0"/>
          </a:p>
        </p:txBody>
      </p:sp>
      <p:sp>
        <p:nvSpPr>
          <p:cNvPr id="16" name="Text Placeholder 3">
            <a:extLst>
              <a:ext uri="{FF2B5EF4-FFF2-40B4-BE49-F238E27FC236}">
                <a16:creationId xmlns:a16="http://schemas.microsoft.com/office/drawing/2014/main" id="{2C175241-6C4B-46C9-52A0-6F4DD079E8C9}"/>
              </a:ext>
            </a:extLst>
          </p:cNvPr>
          <p:cNvSpPr>
            <a:spLocks noGrp="1"/>
          </p:cNvSpPr>
          <p:nvPr>
            <p:ph type="body" sz="quarter" idx="10" hasCustomPrompt="1"/>
          </p:nvPr>
        </p:nvSpPr>
        <p:spPr>
          <a:xfrm>
            <a:off x="731837" y="502920"/>
            <a:ext cx="2569238" cy="5632767"/>
          </a:xfrm>
        </p:spPr>
        <p:txBody>
          <a:bodyPr/>
          <a:lstStyle>
            <a:lvl1pPr>
              <a:lnSpc>
                <a:spcPct val="90000"/>
              </a:lnSpc>
              <a:defRPr sz="3200" b="1">
                <a:solidFill>
                  <a:schemeClr val="tx2"/>
                </a:solidFill>
                <a:latin typeface="Arial" panose="020B0604020202020204" pitchFamily="34" charset="0"/>
                <a:cs typeface="Arial" panose="020B0604020202020204" pitchFamily="34" charset="0"/>
              </a:defRPr>
            </a:lvl1pPr>
          </a:lstStyle>
          <a:p>
            <a:pPr lvl="0"/>
            <a:r>
              <a:rPr lang="en-US" dirty="0"/>
              <a:t>Add text here</a:t>
            </a:r>
            <a:endParaRPr lang="en-GB" dirty="0"/>
          </a:p>
        </p:txBody>
      </p:sp>
      <p:sp>
        <p:nvSpPr>
          <p:cNvPr id="17" name="Content Placeholder 2">
            <a:extLst>
              <a:ext uri="{FF2B5EF4-FFF2-40B4-BE49-F238E27FC236}">
                <a16:creationId xmlns:a16="http://schemas.microsoft.com/office/drawing/2014/main" id="{2F397FA9-7F76-AAB0-6230-0B2D03D096BB}"/>
              </a:ext>
            </a:extLst>
          </p:cNvPr>
          <p:cNvSpPr>
            <a:spLocks noGrp="1"/>
          </p:cNvSpPr>
          <p:nvPr>
            <p:ph idx="1" hasCustomPrompt="1"/>
          </p:nvPr>
        </p:nvSpPr>
        <p:spPr>
          <a:xfrm>
            <a:off x="4798870" y="1227454"/>
            <a:ext cx="6654466" cy="490823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2" name="Picture 1">
            <a:extLst>
              <a:ext uri="{FF2B5EF4-FFF2-40B4-BE49-F238E27FC236}">
                <a16:creationId xmlns:a16="http://schemas.microsoft.com/office/drawing/2014/main" id="{B22A652F-7DA1-4165-E716-9F10055323C6}"/>
              </a:ext>
            </a:extLst>
          </p:cNvPr>
          <p:cNvPicPr>
            <a:picLocks noChangeAspect="1"/>
          </p:cNvPicPr>
          <p:nvPr userDrawn="1"/>
        </p:nvPicPr>
        <p:blipFill rotWithShape="1">
          <a:blip r:embed="rId2"/>
          <a:srcRect l="15312" t="28800" r="12694" b="29879"/>
          <a:stretch/>
        </p:blipFill>
        <p:spPr>
          <a:xfrm>
            <a:off x="108971" y="6228293"/>
            <a:ext cx="1245734" cy="536244"/>
          </a:xfrm>
          <a:prstGeom prst="rect">
            <a:avLst/>
          </a:prstGeom>
        </p:spPr>
      </p:pic>
    </p:spTree>
    <p:extLst>
      <p:ext uri="{BB962C8B-B14F-4D97-AF65-F5344CB8AC3E}">
        <p14:creationId xmlns:p14="http://schemas.microsoft.com/office/powerpoint/2010/main" val="441109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RHS &amp;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CE5933-1C6B-F571-4B0C-10721A74F981}"/>
              </a:ext>
            </a:extLst>
          </p:cNvPr>
          <p:cNvSpPr/>
          <p:nvPr userDrawn="1"/>
        </p:nvSpPr>
        <p:spPr>
          <a:xfrm>
            <a:off x="6096000" y="0"/>
            <a:ext cx="4132997" cy="1089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11" name="Rectangle 10">
            <a:extLst>
              <a:ext uri="{FF2B5EF4-FFF2-40B4-BE49-F238E27FC236}">
                <a16:creationId xmlns:a16="http://schemas.microsoft.com/office/drawing/2014/main" id="{5294B4E6-FFA7-5599-89F8-DA19B2662573}"/>
              </a:ext>
            </a:extLst>
          </p:cNvPr>
          <p:cNvSpPr/>
          <p:nvPr userDrawn="1"/>
        </p:nvSpPr>
        <p:spPr>
          <a:xfrm>
            <a:off x="8159087" y="-1"/>
            <a:ext cx="4032913" cy="685800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3" name="Content Placeholder 2">
            <a:extLst>
              <a:ext uri="{FF2B5EF4-FFF2-40B4-BE49-F238E27FC236}">
                <a16:creationId xmlns:a16="http://schemas.microsoft.com/office/drawing/2014/main" id="{B56CD6FA-6FC8-C773-1387-E31429E56605}"/>
              </a:ext>
            </a:extLst>
          </p:cNvPr>
          <p:cNvSpPr>
            <a:spLocks noGrp="1"/>
          </p:cNvSpPr>
          <p:nvPr>
            <p:ph idx="1" hasCustomPrompt="1"/>
          </p:nvPr>
        </p:nvSpPr>
        <p:spPr>
          <a:xfrm>
            <a:off x="731838" y="1238884"/>
            <a:ext cx="6654466" cy="4761866"/>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10" name="Text Placeholder 3">
            <a:extLst>
              <a:ext uri="{FF2B5EF4-FFF2-40B4-BE49-F238E27FC236}">
                <a16:creationId xmlns:a16="http://schemas.microsoft.com/office/drawing/2014/main" id="{5B42BF06-D402-0AEC-B09D-C8268D27C862}"/>
              </a:ext>
            </a:extLst>
          </p:cNvPr>
          <p:cNvSpPr>
            <a:spLocks noGrp="1"/>
          </p:cNvSpPr>
          <p:nvPr>
            <p:ph type="body" sz="quarter" idx="10" hasCustomPrompt="1"/>
          </p:nvPr>
        </p:nvSpPr>
        <p:spPr>
          <a:xfrm>
            <a:off x="8890925" y="1261266"/>
            <a:ext cx="2569238" cy="4739477"/>
          </a:xfrm>
        </p:spPr>
        <p:txBody>
          <a:bodyPr/>
          <a:lstStyle>
            <a:lvl1pPr>
              <a:lnSpc>
                <a:spcPct val="90000"/>
              </a:lnSpc>
              <a:defRPr sz="3200" b="1">
                <a:solidFill>
                  <a:schemeClr val="tx2"/>
                </a:solidFill>
                <a:latin typeface="Arial" panose="020B0604020202020204" pitchFamily="34" charset="0"/>
                <a:cs typeface="Arial" panose="020B0604020202020204" pitchFamily="34" charset="0"/>
              </a:defRPr>
            </a:lvl1pPr>
          </a:lstStyle>
          <a:p>
            <a:pPr lvl="0"/>
            <a:r>
              <a:rPr lang="en-US" dirty="0"/>
              <a:t>Add text here</a:t>
            </a:r>
            <a:endParaRPr lang="en-GB" dirty="0"/>
          </a:p>
        </p:txBody>
      </p:sp>
      <p:cxnSp>
        <p:nvCxnSpPr>
          <p:cNvPr id="2" name="Straight Connector 1">
            <a:extLst>
              <a:ext uri="{FF2B5EF4-FFF2-40B4-BE49-F238E27FC236}">
                <a16:creationId xmlns:a16="http://schemas.microsoft.com/office/drawing/2014/main" id="{1D1D8DEB-36AC-EB03-D060-1B6EE6DC7E9F}"/>
              </a:ext>
            </a:extLst>
          </p:cNvPr>
          <p:cNvCxnSpPr>
            <a:cxnSpLocks/>
          </p:cNvCxnSpPr>
          <p:nvPr userDrawn="1"/>
        </p:nvCxnSpPr>
        <p:spPr>
          <a:xfrm>
            <a:off x="11405156" y="6407302"/>
            <a:ext cx="66252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065E96E-DA2E-C078-3CB5-3AF6DD5CD0E9}"/>
              </a:ext>
            </a:extLst>
          </p:cNvPr>
          <p:cNvSpPr txBox="1"/>
          <p:nvPr userDrawn="1"/>
        </p:nvSpPr>
        <p:spPr>
          <a:xfrm>
            <a:off x="11239931" y="6561156"/>
            <a:ext cx="792985" cy="180000"/>
          </a:xfrm>
          <a:prstGeom prst="rect">
            <a:avLst/>
          </a:prstGeom>
          <a:noFill/>
        </p:spPr>
        <p:txBody>
          <a:bodyPr wrap="square" lIns="0" tIns="0" rIns="0" bIns="0" rtlCol="0">
            <a:noAutofit/>
          </a:bodyPr>
          <a:lstStyle/>
          <a:p>
            <a:pPr algn="r"/>
            <a:r>
              <a:rPr lang="en-GB" sz="1000">
                <a:solidFill>
                  <a:schemeClr val="bg1"/>
                </a:solidFill>
                <a:latin typeface="Arial" panose="020B0604020202020204" pitchFamily="34" charset="0"/>
                <a:cs typeface="Arial" panose="020B0604020202020204" pitchFamily="34" charset="0"/>
              </a:rPr>
              <a:t>Page </a:t>
            </a:r>
            <a:fld id="{EFFD140E-A966-4FF3-A473-8123A156C185}" type="slidenum">
              <a:rPr lang="en-GB" sz="1000" smtClean="0">
                <a:solidFill>
                  <a:schemeClr val="bg1"/>
                </a:solidFill>
                <a:latin typeface="Arial" panose="020B0604020202020204" pitchFamily="34" charset="0"/>
                <a:cs typeface="Arial" panose="020B0604020202020204" pitchFamily="34" charset="0"/>
              </a:rPr>
              <a:t>‹#›</a:t>
            </a:fld>
            <a:endParaRPr lang="en-GB" sz="1000">
              <a:solidFill>
                <a:schemeClr val="bg1"/>
              </a:solidFill>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A0F5AC0D-EF21-D346-0CD1-39EB33057103}"/>
              </a:ext>
            </a:extLst>
          </p:cNvPr>
          <p:cNvSpPr txBox="1">
            <a:spLocks/>
          </p:cNvSpPr>
          <p:nvPr userDrawn="1"/>
        </p:nvSpPr>
        <p:spPr>
          <a:xfrm>
            <a:off x="731838" y="608965"/>
            <a:ext cx="6654466" cy="40837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a:lstStyle>
          <a:p>
            <a:r>
              <a:rPr lang="en-US"/>
              <a:t>Add title</a:t>
            </a:r>
            <a:endParaRPr lang="en-GB"/>
          </a:p>
        </p:txBody>
      </p:sp>
    </p:spTree>
    <p:extLst>
      <p:ext uri="{BB962C8B-B14F-4D97-AF65-F5344CB8AC3E}">
        <p14:creationId xmlns:p14="http://schemas.microsoft.com/office/powerpoint/2010/main" val="4041892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pic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66B307-27EF-F71B-A5B4-56313377D74F}"/>
              </a:ext>
            </a:extLst>
          </p:cNvPr>
          <p:cNvSpPr>
            <a:spLocks noGrp="1"/>
          </p:cNvSpPr>
          <p:nvPr>
            <p:ph type="body" sz="quarter" idx="10" hasCustomPrompt="1"/>
          </p:nvPr>
        </p:nvSpPr>
        <p:spPr>
          <a:xfrm>
            <a:off x="731838" y="5696761"/>
            <a:ext cx="3430728" cy="190714"/>
          </a:xfrm>
        </p:spPr>
        <p:txBody>
          <a:bodyPr/>
          <a:lstStyle>
            <a:lvl1pPr>
              <a:defRPr sz="1100"/>
            </a:lvl1pPr>
          </a:lstStyle>
          <a:p>
            <a:pPr lvl="0"/>
            <a:r>
              <a:rPr lang="en-US"/>
              <a:t>Add caption</a:t>
            </a:r>
            <a:endParaRPr lang="en-GB" dirty="0"/>
          </a:p>
        </p:txBody>
      </p:sp>
      <p:sp>
        <p:nvSpPr>
          <p:cNvPr id="14" name="Picture Placeholder 13">
            <a:extLst>
              <a:ext uri="{FF2B5EF4-FFF2-40B4-BE49-F238E27FC236}">
                <a16:creationId xmlns:a16="http://schemas.microsoft.com/office/drawing/2014/main" id="{865406C5-7691-1B9D-2965-7BAD89517D87}"/>
              </a:ext>
            </a:extLst>
          </p:cNvPr>
          <p:cNvSpPr>
            <a:spLocks noGrp="1"/>
          </p:cNvSpPr>
          <p:nvPr>
            <p:ph type="pic" sz="quarter" idx="13" hasCustomPrompt="1"/>
          </p:nvPr>
        </p:nvSpPr>
        <p:spPr>
          <a:xfrm>
            <a:off x="731838" y="780415"/>
            <a:ext cx="3430728" cy="4738569"/>
          </a:xfrm>
          <a:solidFill>
            <a:schemeClr val="bg2"/>
          </a:solidFill>
        </p:spPr>
        <p:txBody>
          <a:bodyPr/>
          <a:lstStyle>
            <a:lvl1pPr>
              <a:defRPr/>
            </a:lvl1pPr>
          </a:lstStyle>
          <a:p>
            <a:r>
              <a:rPr lang="en-GB"/>
              <a:t>Add picture</a:t>
            </a:r>
          </a:p>
        </p:txBody>
      </p:sp>
      <p:sp>
        <p:nvSpPr>
          <p:cNvPr id="15" name="Picture Placeholder 13">
            <a:extLst>
              <a:ext uri="{FF2B5EF4-FFF2-40B4-BE49-F238E27FC236}">
                <a16:creationId xmlns:a16="http://schemas.microsoft.com/office/drawing/2014/main" id="{7DF4C95E-FF25-A632-1EFD-17ADD1E090FF}"/>
              </a:ext>
            </a:extLst>
          </p:cNvPr>
          <p:cNvSpPr>
            <a:spLocks noGrp="1"/>
          </p:cNvSpPr>
          <p:nvPr>
            <p:ph type="pic" sz="quarter" idx="14" hasCustomPrompt="1"/>
          </p:nvPr>
        </p:nvSpPr>
        <p:spPr>
          <a:xfrm>
            <a:off x="4380636" y="780415"/>
            <a:ext cx="3430728" cy="4738569"/>
          </a:xfrm>
          <a:solidFill>
            <a:schemeClr val="bg2"/>
          </a:solidFill>
        </p:spPr>
        <p:txBody>
          <a:bodyPr/>
          <a:lstStyle>
            <a:lvl1pPr>
              <a:defRPr/>
            </a:lvl1pPr>
          </a:lstStyle>
          <a:p>
            <a:r>
              <a:rPr lang="en-GB"/>
              <a:t>Add picture</a:t>
            </a:r>
          </a:p>
        </p:txBody>
      </p:sp>
      <p:sp>
        <p:nvSpPr>
          <p:cNvPr id="16" name="Picture Placeholder 13">
            <a:extLst>
              <a:ext uri="{FF2B5EF4-FFF2-40B4-BE49-F238E27FC236}">
                <a16:creationId xmlns:a16="http://schemas.microsoft.com/office/drawing/2014/main" id="{217DBACB-D4FA-C7F6-F30E-D282C2AC3545}"/>
              </a:ext>
            </a:extLst>
          </p:cNvPr>
          <p:cNvSpPr>
            <a:spLocks noGrp="1"/>
          </p:cNvSpPr>
          <p:nvPr>
            <p:ph type="pic" sz="quarter" idx="15" hasCustomPrompt="1"/>
          </p:nvPr>
        </p:nvSpPr>
        <p:spPr>
          <a:xfrm>
            <a:off x="8029434" y="780415"/>
            <a:ext cx="3430728" cy="4738569"/>
          </a:xfrm>
          <a:solidFill>
            <a:schemeClr val="bg2"/>
          </a:solidFill>
        </p:spPr>
        <p:txBody>
          <a:bodyPr/>
          <a:lstStyle>
            <a:lvl1pPr>
              <a:defRPr/>
            </a:lvl1pPr>
          </a:lstStyle>
          <a:p>
            <a:r>
              <a:rPr lang="en-GB"/>
              <a:t>Add picture</a:t>
            </a:r>
          </a:p>
        </p:txBody>
      </p:sp>
      <p:sp>
        <p:nvSpPr>
          <p:cNvPr id="19" name="Text Placeholder 2">
            <a:extLst>
              <a:ext uri="{FF2B5EF4-FFF2-40B4-BE49-F238E27FC236}">
                <a16:creationId xmlns:a16="http://schemas.microsoft.com/office/drawing/2014/main" id="{F938B753-98D0-5AB9-1683-3A0525076E26}"/>
              </a:ext>
            </a:extLst>
          </p:cNvPr>
          <p:cNvSpPr>
            <a:spLocks noGrp="1"/>
          </p:cNvSpPr>
          <p:nvPr>
            <p:ph type="body" sz="quarter" idx="16" hasCustomPrompt="1"/>
          </p:nvPr>
        </p:nvSpPr>
        <p:spPr>
          <a:xfrm>
            <a:off x="4380636" y="5696761"/>
            <a:ext cx="3430728" cy="190714"/>
          </a:xfrm>
        </p:spPr>
        <p:txBody>
          <a:bodyPr/>
          <a:lstStyle>
            <a:lvl1pPr>
              <a:defRPr sz="1100"/>
            </a:lvl1pPr>
          </a:lstStyle>
          <a:p>
            <a:pPr lvl="0"/>
            <a:r>
              <a:rPr lang="en-US"/>
              <a:t>Add caption</a:t>
            </a:r>
            <a:endParaRPr lang="en-GB" dirty="0"/>
          </a:p>
        </p:txBody>
      </p:sp>
      <p:sp>
        <p:nvSpPr>
          <p:cNvPr id="20" name="Text Placeholder 2">
            <a:extLst>
              <a:ext uri="{FF2B5EF4-FFF2-40B4-BE49-F238E27FC236}">
                <a16:creationId xmlns:a16="http://schemas.microsoft.com/office/drawing/2014/main" id="{C9EAC994-80C3-D48A-20F6-505B955A137F}"/>
              </a:ext>
            </a:extLst>
          </p:cNvPr>
          <p:cNvSpPr>
            <a:spLocks noGrp="1"/>
          </p:cNvSpPr>
          <p:nvPr>
            <p:ph type="body" sz="quarter" idx="17" hasCustomPrompt="1"/>
          </p:nvPr>
        </p:nvSpPr>
        <p:spPr>
          <a:xfrm>
            <a:off x="8029434" y="5696761"/>
            <a:ext cx="3430728" cy="190714"/>
          </a:xfrm>
        </p:spPr>
        <p:txBody>
          <a:bodyPr/>
          <a:lstStyle>
            <a:lvl1pPr>
              <a:defRPr sz="1100"/>
            </a:lvl1pPr>
          </a:lstStyle>
          <a:p>
            <a:pPr lvl="0"/>
            <a:r>
              <a:rPr lang="en-US"/>
              <a:t>Add caption</a:t>
            </a:r>
            <a:endParaRPr lang="en-GB" dirty="0"/>
          </a:p>
        </p:txBody>
      </p:sp>
    </p:spTree>
    <p:extLst>
      <p:ext uri="{BB962C8B-B14F-4D97-AF65-F5344CB8AC3E}">
        <p14:creationId xmlns:p14="http://schemas.microsoft.com/office/powerpoint/2010/main" val="515586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pics &amp; content ">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7DF4C95E-FF25-A632-1EFD-17ADD1E090FF}"/>
              </a:ext>
            </a:extLst>
          </p:cNvPr>
          <p:cNvSpPr>
            <a:spLocks noGrp="1"/>
          </p:cNvSpPr>
          <p:nvPr>
            <p:ph type="pic" sz="quarter" idx="14" hasCustomPrompt="1"/>
          </p:nvPr>
        </p:nvSpPr>
        <p:spPr>
          <a:xfrm>
            <a:off x="4380636" y="700405"/>
            <a:ext cx="3430728" cy="4738569"/>
          </a:xfrm>
          <a:solidFill>
            <a:schemeClr val="bg2"/>
          </a:solidFill>
        </p:spPr>
        <p:txBody>
          <a:bodyPr/>
          <a:lstStyle>
            <a:lvl1pPr>
              <a:defRPr/>
            </a:lvl1pPr>
          </a:lstStyle>
          <a:p>
            <a:r>
              <a:rPr lang="en-GB"/>
              <a:t>Add picture</a:t>
            </a:r>
          </a:p>
        </p:txBody>
      </p:sp>
      <p:sp>
        <p:nvSpPr>
          <p:cNvPr id="16" name="Picture Placeholder 13">
            <a:extLst>
              <a:ext uri="{FF2B5EF4-FFF2-40B4-BE49-F238E27FC236}">
                <a16:creationId xmlns:a16="http://schemas.microsoft.com/office/drawing/2014/main" id="{217DBACB-D4FA-C7F6-F30E-D282C2AC3545}"/>
              </a:ext>
            </a:extLst>
          </p:cNvPr>
          <p:cNvSpPr>
            <a:spLocks noGrp="1"/>
          </p:cNvSpPr>
          <p:nvPr>
            <p:ph type="pic" sz="quarter" idx="15" hasCustomPrompt="1"/>
          </p:nvPr>
        </p:nvSpPr>
        <p:spPr>
          <a:xfrm>
            <a:off x="8029434" y="700405"/>
            <a:ext cx="3430728" cy="4738569"/>
          </a:xfrm>
          <a:solidFill>
            <a:schemeClr val="bg2"/>
          </a:solidFill>
        </p:spPr>
        <p:txBody>
          <a:bodyPr/>
          <a:lstStyle>
            <a:lvl1pPr>
              <a:defRPr/>
            </a:lvl1pPr>
          </a:lstStyle>
          <a:p>
            <a:r>
              <a:rPr lang="en-GB"/>
              <a:t>Add picture</a:t>
            </a:r>
          </a:p>
        </p:txBody>
      </p:sp>
      <p:sp>
        <p:nvSpPr>
          <p:cNvPr id="19" name="Text Placeholder 2">
            <a:extLst>
              <a:ext uri="{FF2B5EF4-FFF2-40B4-BE49-F238E27FC236}">
                <a16:creationId xmlns:a16="http://schemas.microsoft.com/office/drawing/2014/main" id="{F938B753-98D0-5AB9-1683-3A0525076E26}"/>
              </a:ext>
            </a:extLst>
          </p:cNvPr>
          <p:cNvSpPr>
            <a:spLocks noGrp="1"/>
          </p:cNvSpPr>
          <p:nvPr>
            <p:ph type="body" sz="quarter" idx="16" hasCustomPrompt="1"/>
          </p:nvPr>
        </p:nvSpPr>
        <p:spPr>
          <a:xfrm>
            <a:off x="4380636" y="5616751"/>
            <a:ext cx="3430728" cy="190714"/>
          </a:xfrm>
        </p:spPr>
        <p:txBody>
          <a:bodyPr/>
          <a:lstStyle>
            <a:lvl1pPr>
              <a:defRPr sz="1100"/>
            </a:lvl1pPr>
          </a:lstStyle>
          <a:p>
            <a:pPr lvl="0"/>
            <a:r>
              <a:rPr lang="en-US"/>
              <a:t>Add caption</a:t>
            </a:r>
            <a:endParaRPr lang="en-GB" dirty="0"/>
          </a:p>
        </p:txBody>
      </p:sp>
      <p:sp>
        <p:nvSpPr>
          <p:cNvPr id="20" name="Text Placeholder 2">
            <a:extLst>
              <a:ext uri="{FF2B5EF4-FFF2-40B4-BE49-F238E27FC236}">
                <a16:creationId xmlns:a16="http://schemas.microsoft.com/office/drawing/2014/main" id="{C9EAC994-80C3-D48A-20F6-505B955A137F}"/>
              </a:ext>
            </a:extLst>
          </p:cNvPr>
          <p:cNvSpPr>
            <a:spLocks noGrp="1"/>
          </p:cNvSpPr>
          <p:nvPr>
            <p:ph type="body" sz="quarter" idx="17" hasCustomPrompt="1"/>
          </p:nvPr>
        </p:nvSpPr>
        <p:spPr>
          <a:xfrm>
            <a:off x="8029434" y="5616751"/>
            <a:ext cx="3430728" cy="190714"/>
          </a:xfrm>
        </p:spPr>
        <p:txBody>
          <a:bodyPr/>
          <a:lstStyle>
            <a:lvl1pPr>
              <a:defRPr sz="1100"/>
            </a:lvl1pPr>
          </a:lstStyle>
          <a:p>
            <a:pPr lvl="0"/>
            <a:r>
              <a:rPr lang="en-US"/>
              <a:t>Add caption</a:t>
            </a:r>
            <a:endParaRPr lang="en-GB" dirty="0"/>
          </a:p>
        </p:txBody>
      </p:sp>
      <p:sp>
        <p:nvSpPr>
          <p:cNvPr id="2" name="Content Placeholder 2">
            <a:extLst>
              <a:ext uri="{FF2B5EF4-FFF2-40B4-BE49-F238E27FC236}">
                <a16:creationId xmlns:a16="http://schemas.microsoft.com/office/drawing/2014/main" id="{A10E3C6D-48FA-A2FD-F975-D626B2C63344}"/>
              </a:ext>
            </a:extLst>
          </p:cNvPr>
          <p:cNvSpPr>
            <a:spLocks noGrp="1"/>
          </p:cNvSpPr>
          <p:nvPr>
            <p:ph idx="1" hasCustomPrompt="1"/>
          </p:nvPr>
        </p:nvSpPr>
        <p:spPr>
          <a:xfrm>
            <a:off x="731839" y="700405"/>
            <a:ext cx="3430727" cy="504666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Tree>
    <p:extLst>
      <p:ext uri="{BB962C8B-B14F-4D97-AF65-F5344CB8AC3E}">
        <p14:creationId xmlns:p14="http://schemas.microsoft.com/office/powerpoint/2010/main" val="281364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D84686-1807-A282-312F-C2BDDB1D2C7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FE88B2-0CB6-2C95-878C-F2AAA04DB8F9}"/>
              </a:ext>
            </a:extLst>
          </p:cNvPr>
          <p:cNvSpPr>
            <a:spLocks noGrp="1"/>
          </p:cNvSpPr>
          <p:nvPr>
            <p:ph type="ctrTitle" hasCustomPrompt="1"/>
          </p:nvPr>
        </p:nvSpPr>
        <p:spPr>
          <a:xfrm>
            <a:off x="731837" y="2165638"/>
            <a:ext cx="10728325" cy="2167023"/>
          </a:xfrm>
        </p:spPr>
        <p:txBody>
          <a:bodyPr anchor="t"/>
          <a:lstStyle>
            <a:lvl1pPr algn="l">
              <a:lnSpc>
                <a:spcPct val="80000"/>
              </a:lnSpc>
              <a:defRPr sz="8000">
                <a:solidFill>
                  <a:schemeClr val="accent1"/>
                </a:solidFill>
              </a:defRPr>
            </a:lvl1pPr>
          </a:lstStyle>
          <a:p>
            <a:r>
              <a:rPr lang="en-US" dirty="0"/>
              <a:t>Add section title on one or two lines</a:t>
            </a:r>
            <a:endParaRPr lang="en-GB" dirty="0"/>
          </a:p>
        </p:txBody>
      </p:sp>
      <p:sp>
        <p:nvSpPr>
          <p:cNvPr id="3" name="Subtitle 2">
            <a:extLst>
              <a:ext uri="{FF2B5EF4-FFF2-40B4-BE49-F238E27FC236}">
                <a16:creationId xmlns:a16="http://schemas.microsoft.com/office/drawing/2014/main" id="{40C09115-DE8D-25A6-610B-54C4F9F7BE81}"/>
              </a:ext>
            </a:extLst>
          </p:cNvPr>
          <p:cNvSpPr>
            <a:spLocks noGrp="1"/>
          </p:cNvSpPr>
          <p:nvPr>
            <p:ph type="subTitle" idx="1" hasCustomPrompt="1"/>
          </p:nvPr>
        </p:nvSpPr>
        <p:spPr>
          <a:xfrm>
            <a:off x="731837" y="4574766"/>
            <a:ext cx="10728325" cy="1560922"/>
          </a:xfrm>
        </p:spPr>
        <p:txBody>
          <a:bodyPr/>
          <a:lstStyle>
            <a:lvl1pPr marL="0" indent="0" algn="l">
              <a:lnSpc>
                <a:spcPct val="90000"/>
              </a:lnSpc>
              <a:buNone/>
              <a:defRPr sz="50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optional subtitle here</a:t>
            </a:r>
          </a:p>
        </p:txBody>
      </p:sp>
      <p:pic>
        <p:nvPicPr>
          <p:cNvPr id="8" name="Picture 7">
            <a:extLst>
              <a:ext uri="{FF2B5EF4-FFF2-40B4-BE49-F238E27FC236}">
                <a16:creationId xmlns:a16="http://schemas.microsoft.com/office/drawing/2014/main" id="{05F1C892-4CCD-BD63-B931-29593B81590C}"/>
              </a:ext>
            </a:extLst>
          </p:cNvPr>
          <p:cNvPicPr>
            <a:picLocks noChangeAspect="1"/>
          </p:cNvPicPr>
          <p:nvPr userDrawn="1"/>
        </p:nvPicPr>
        <p:blipFill rotWithShape="1">
          <a:blip r:embed="rId2"/>
          <a:srcRect l="14635" t="22463" b="28344"/>
          <a:stretch/>
        </p:blipFill>
        <p:spPr>
          <a:xfrm>
            <a:off x="558042" y="138116"/>
            <a:ext cx="4131005" cy="1785417"/>
          </a:xfrm>
          <a:prstGeom prst="rect">
            <a:avLst/>
          </a:prstGeom>
        </p:spPr>
      </p:pic>
    </p:spTree>
    <p:extLst>
      <p:ext uri="{BB962C8B-B14F-4D97-AF65-F5344CB8AC3E}">
        <p14:creationId xmlns:p14="http://schemas.microsoft.com/office/powerpoint/2010/main" val="2996085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pics, content &amp; title ">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7DF4C95E-FF25-A632-1EFD-17ADD1E090FF}"/>
              </a:ext>
            </a:extLst>
          </p:cNvPr>
          <p:cNvSpPr>
            <a:spLocks noGrp="1"/>
          </p:cNvSpPr>
          <p:nvPr>
            <p:ph type="pic" sz="quarter" idx="14" hasCustomPrompt="1"/>
          </p:nvPr>
        </p:nvSpPr>
        <p:spPr>
          <a:xfrm>
            <a:off x="4380636" y="1364615"/>
            <a:ext cx="3430728" cy="3982919"/>
          </a:xfrm>
          <a:solidFill>
            <a:schemeClr val="bg2"/>
          </a:solidFill>
        </p:spPr>
        <p:txBody>
          <a:bodyPr/>
          <a:lstStyle>
            <a:lvl1pPr>
              <a:defRPr/>
            </a:lvl1pPr>
          </a:lstStyle>
          <a:p>
            <a:r>
              <a:rPr lang="en-GB"/>
              <a:t>Add picture</a:t>
            </a:r>
          </a:p>
        </p:txBody>
      </p:sp>
      <p:sp>
        <p:nvSpPr>
          <p:cNvPr id="16" name="Picture Placeholder 13">
            <a:extLst>
              <a:ext uri="{FF2B5EF4-FFF2-40B4-BE49-F238E27FC236}">
                <a16:creationId xmlns:a16="http://schemas.microsoft.com/office/drawing/2014/main" id="{217DBACB-D4FA-C7F6-F30E-D282C2AC3545}"/>
              </a:ext>
            </a:extLst>
          </p:cNvPr>
          <p:cNvSpPr>
            <a:spLocks noGrp="1"/>
          </p:cNvSpPr>
          <p:nvPr>
            <p:ph type="pic" sz="quarter" idx="15" hasCustomPrompt="1"/>
          </p:nvPr>
        </p:nvSpPr>
        <p:spPr>
          <a:xfrm>
            <a:off x="8029434" y="1364615"/>
            <a:ext cx="3430728" cy="3982919"/>
          </a:xfrm>
          <a:solidFill>
            <a:schemeClr val="bg2"/>
          </a:solidFill>
        </p:spPr>
        <p:txBody>
          <a:bodyPr/>
          <a:lstStyle>
            <a:lvl1pPr>
              <a:defRPr/>
            </a:lvl1pPr>
          </a:lstStyle>
          <a:p>
            <a:r>
              <a:rPr lang="en-GB"/>
              <a:t>Add picture</a:t>
            </a:r>
          </a:p>
        </p:txBody>
      </p:sp>
      <p:sp>
        <p:nvSpPr>
          <p:cNvPr id="19" name="Text Placeholder 2">
            <a:extLst>
              <a:ext uri="{FF2B5EF4-FFF2-40B4-BE49-F238E27FC236}">
                <a16:creationId xmlns:a16="http://schemas.microsoft.com/office/drawing/2014/main" id="{F938B753-98D0-5AB9-1683-3A0525076E26}"/>
              </a:ext>
            </a:extLst>
          </p:cNvPr>
          <p:cNvSpPr>
            <a:spLocks noGrp="1"/>
          </p:cNvSpPr>
          <p:nvPr>
            <p:ph type="body" sz="quarter" idx="16" hasCustomPrompt="1"/>
          </p:nvPr>
        </p:nvSpPr>
        <p:spPr>
          <a:xfrm>
            <a:off x="4380636" y="5525311"/>
            <a:ext cx="3430728" cy="190714"/>
          </a:xfrm>
        </p:spPr>
        <p:txBody>
          <a:bodyPr/>
          <a:lstStyle>
            <a:lvl1pPr>
              <a:defRPr sz="1100"/>
            </a:lvl1pPr>
          </a:lstStyle>
          <a:p>
            <a:pPr lvl="0"/>
            <a:r>
              <a:rPr lang="en-US"/>
              <a:t>Add caption</a:t>
            </a:r>
            <a:endParaRPr lang="en-GB" dirty="0"/>
          </a:p>
        </p:txBody>
      </p:sp>
      <p:sp>
        <p:nvSpPr>
          <p:cNvPr id="20" name="Text Placeholder 2">
            <a:extLst>
              <a:ext uri="{FF2B5EF4-FFF2-40B4-BE49-F238E27FC236}">
                <a16:creationId xmlns:a16="http://schemas.microsoft.com/office/drawing/2014/main" id="{C9EAC994-80C3-D48A-20F6-505B955A137F}"/>
              </a:ext>
            </a:extLst>
          </p:cNvPr>
          <p:cNvSpPr>
            <a:spLocks noGrp="1"/>
          </p:cNvSpPr>
          <p:nvPr>
            <p:ph type="body" sz="quarter" idx="17" hasCustomPrompt="1"/>
          </p:nvPr>
        </p:nvSpPr>
        <p:spPr>
          <a:xfrm>
            <a:off x="8029434" y="5525311"/>
            <a:ext cx="3430728" cy="190714"/>
          </a:xfrm>
        </p:spPr>
        <p:txBody>
          <a:bodyPr/>
          <a:lstStyle>
            <a:lvl1pPr>
              <a:defRPr sz="1100"/>
            </a:lvl1pPr>
          </a:lstStyle>
          <a:p>
            <a:pPr lvl="0"/>
            <a:r>
              <a:rPr lang="en-US"/>
              <a:t>Add caption</a:t>
            </a:r>
            <a:endParaRPr lang="en-GB" dirty="0"/>
          </a:p>
        </p:txBody>
      </p:sp>
      <p:sp>
        <p:nvSpPr>
          <p:cNvPr id="2" name="Content Placeholder 2">
            <a:extLst>
              <a:ext uri="{FF2B5EF4-FFF2-40B4-BE49-F238E27FC236}">
                <a16:creationId xmlns:a16="http://schemas.microsoft.com/office/drawing/2014/main" id="{A10E3C6D-48FA-A2FD-F975-D626B2C63344}"/>
              </a:ext>
            </a:extLst>
          </p:cNvPr>
          <p:cNvSpPr>
            <a:spLocks noGrp="1"/>
          </p:cNvSpPr>
          <p:nvPr>
            <p:ph idx="1" hasCustomPrompt="1"/>
          </p:nvPr>
        </p:nvSpPr>
        <p:spPr>
          <a:xfrm>
            <a:off x="731839" y="1364615"/>
            <a:ext cx="3430727" cy="429101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3" name="Title 2">
            <a:extLst>
              <a:ext uri="{FF2B5EF4-FFF2-40B4-BE49-F238E27FC236}">
                <a16:creationId xmlns:a16="http://schemas.microsoft.com/office/drawing/2014/main" id="{2CBEBBAE-24F0-91EB-8569-88AEA4CCD330}"/>
              </a:ext>
            </a:extLst>
          </p:cNvPr>
          <p:cNvSpPr>
            <a:spLocks noGrp="1"/>
          </p:cNvSpPr>
          <p:nvPr>
            <p:ph type="title" hasCustomPrompt="1"/>
          </p:nvPr>
        </p:nvSpPr>
        <p:spPr>
          <a:xfrm>
            <a:off x="731838" y="608965"/>
            <a:ext cx="10728324" cy="408379"/>
          </a:xfrm>
        </p:spPr>
        <p:txBody>
          <a:bodyPr/>
          <a:lstStyle>
            <a:lvl1pPr>
              <a:defRPr/>
            </a:lvl1pPr>
          </a:lstStyle>
          <a:p>
            <a:r>
              <a:rPr lang="en-US" dirty="0"/>
              <a:t>Add title</a:t>
            </a:r>
            <a:endParaRPr lang="en-GB" dirty="0"/>
          </a:p>
        </p:txBody>
      </p:sp>
    </p:spTree>
    <p:extLst>
      <p:ext uri="{BB962C8B-B14F-4D97-AF65-F5344CB8AC3E}">
        <p14:creationId xmlns:p14="http://schemas.microsoft.com/office/powerpoint/2010/main" val="651009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pics &amp;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65406C5-7691-1B9D-2965-7BAD89517D87}"/>
              </a:ext>
            </a:extLst>
          </p:cNvPr>
          <p:cNvSpPr>
            <a:spLocks noGrp="1"/>
          </p:cNvSpPr>
          <p:nvPr>
            <p:ph type="pic" sz="quarter" idx="13" hasCustomPrompt="1"/>
          </p:nvPr>
        </p:nvSpPr>
        <p:spPr>
          <a:xfrm>
            <a:off x="731838" y="1296034"/>
            <a:ext cx="3313087" cy="2152343"/>
          </a:xfrm>
          <a:solidFill>
            <a:schemeClr val="bg2"/>
          </a:solidFill>
        </p:spPr>
        <p:txBody>
          <a:bodyPr/>
          <a:lstStyle>
            <a:lvl1pPr>
              <a:defRPr/>
            </a:lvl1pPr>
          </a:lstStyle>
          <a:p>
            <a:r>
              <a:rPr lang="en-GB"/>
              <a:t>Add picture</a:t>
            </a:r>
          </a:p>
        </p:txBody>
      </p:sp>
      <p:sp>
        <p:nvSpPr>
          <p:cNvPr id="2" name="Content Placeholder 2">
            <a:extLst>
              <a:ext uri="{FF2B5EF4-FFF2-40B4-BE49-F238E27FC236}">
                <a16:creationId xmlns:a16="http://schemas.microsoft.com/office/drawing/2014/main" id="{ABB96D5A-0135-9938-FF00-D449DAAE67BB}"/>
              </a:ext>
            </a:extLst>
          </p:cNvPr>
          <p:cNvSpPr>
            <a:spLocks noGrp="1"/>
          </p:cNvSpPr>
          <p:nvPr>
            <p:ph idx="1" hasCustomPrompt="1"/>
          </p:nvPr>
        </p:nvSpPr>
        <p:spPr>
          <a:xfrm>
            <a:off x="731839" y="3622221"/>
            <a:ext cx="3313087" cy="196482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4" name="Content Placeholder 2">
            <a:extLst>
              <a:ext uri="{FF2B5EF4-FFF2-40B4-BE49-F238E27FC236}">
                <a16:creationId xmlns:a16="http://schemas.microsoft.com/office/drawing/2014/main" id="{13ED5681-E103-969B-D2D5-369283A5B63D}"/>
              </a:ext>
            </a:extLst>
          </p:cNvPr>
          <p:cNvSpPr>
            <a:spLocks noGrp="1"/>
          </p:cNvSpPr>
          <p:nvPr>
            <p:ph idx="10" hasCustomPrompt="1"/>
          </p:nvPr>
        </p:nvSpPr>
        <p:spPr>
          <a:xfrm>
            <a:off x="4439458" y="3622221"/>
            <a:ext cx="3313087" cy="196482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5" name="Content Placeholder 2">
            <a:extLst>
              <a:ext uri="{FF2B5EF4-FFF2-40B4-BE49-F238E27FC236}">
                <a16:creationId xmlns:a16="http://schemas.microsoft.com/office/drawing/2014/main" id="{BCE8ED2F-956B-E500-46EC-647994EDC029}"/>
              </a:ext>
            </a:extLst>
          </p:cNvPr>
          <p:cNvSpPr>
            <a:spLocks noGrp="1"/>
          </p:cNvSpPr>
          <p:nvPr>
            <p:ph idx="11" hasCustomPrompt="1"/>
          </p:nvPr>
        </p:nvSpPr>
        <p:spPr>
          <a:xfrm>
            <a:off x="8147076" y="3622221"/>
            <a:ext cx="3313087" cy="196482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6" name="Picture Placeholder 13">
            <a:extLst>
              <a:ext uri="{FF2B5EF4-FFF2-40B4-BE49-F238E27FC236}">
                <a16:creationId xmlns:a16="http://schemas.microsoft.com/office/drawing/2014/main" id="{782878E7-6F83-8BFA-DE09-F029D1EB03BD}"/>
              </a:ext>
            </a:extLst>
          </p:cNvPr>
          <p:cNvSpPr>
            <a:spLocks noGrp="1"/>
          </p:cNvSpPr>
          <p:nvPr>
            <p:ph type="pic" sz="quarter" idx="14" hasCustomPrompt="1"/>
          </p:nvPr>
        </p:nvSpPr>
        <p:spPr>
          <a:xfrm>
            <a:off x="4439458" y="1296034"/>
            <a:ext cx="3313087" cy="2152343"/>
          </a:xfrm>
          <a:solidFill>
            <a:schemeClr val="bg2"/>
          </a:solidFill>
        </p:spPr>
        <p:txBody>
          <a:bodyPr/>
          <a:lstStyle>
            <a:lvl1pPr>
              <a:defRPr/>
            </a:lvl1pPr>
          </a:lstStyle>
          <a:p>
            <a:r>
              <a:rPr lang="en-GB"/>
              <a:t>Add picture</a:t>
            </a:r>
          </a:p>
        </p:txBody>
      </p:sp>
      <p:sp>
        <p:nvSpPr>
          <p:cNvPr id="7" name="Picture Placeholder 13">
            <a:extLst>
              <a:ext uri="{FF2B5EF4-FFF2-40B4-BE49-F238E27FC236}">
                <a16:creationId xmlns:a16="http://schemas.microsoft.com/office/drawing/2014/main" id="{7D881651-A7A1-1F9A-27E2-5CEE24E9BCBF}"/>
              </a:ext>
            </a:extLst>
          </p:cNvPr>
          <p:cNvSpPr>
            <a:spLocks noGrp="1"/>
          </p:cNvSpPr>
          <p:nvPr>
            <p:ph type="pic" sz="quarter" idx="15" hasCustomPrompt="1"/>
          </p:nvPr>
        </p:nvSpPr>
        <p:spPr>
          <a:xfrm>
            <a:off x="8147076" y="1296034"/>
            <a:ext cx="3313087" cy="2152343"/>
          </a:xfrm>
          <a:solidFill>
            <a:schemeClr val="bg2"/>
          </a:solidFill>
        </p:spPr>
        <p:txBody>
          <a:bodyPr/>
          <a:lstStyle>
            <a:lvl1pPr>
              <a:defRPr/>
            </a:lvl1pPr>
          </a:lstStyle>
          <a:p>
            <a:r>
              <a:rPr lang="en-GB"/>
              <a:t>Add picture</a:t>
            </a:r>
          </a:p>
        </p:txBody>
      </p:sp>
      <p:sp>
        <p:nvSpPr>
          <p:cNvPr id="3" name="Title 2">
            <a:extLst>
              <a:ext uri="{FF2B5EF4-FFF2-40B4-BE49-F238E27FC236}">
                <a16:creationId xmlns:a16="http://schemas.microsoft.com/office/drawing/2014/main" id="{8DD0EBD0-7DDA-417F-96AB-C80335239A98}"/>
              </a:ext>
            </a:extLst>
          </p:cNvPr>
          <p:cNvSpPr>
            <a:spLocks noGrp="1"/>
          </p:cNvSpPr>
          <p:nvPr>
            <p:ph type="title" hasCustomPrompt="1"/>
          </p:nvPr>
        </p:nvSpPr>
        <p:spPr>
          <a:xfrm>
            <a:off x="731838" y="608965"/>
            <a:ext cx="10728324" cy="408379"/>
          </a:xfrm>
        </p:spPr>
        <p:txBody>
          <a:bodyPr/>
          <a:lstStyle>
            <a:lvl1pPr>
              <a:defRPr/>
            </a:lvl1pPr>
          </a:lstStyle>
          <a:p>
            <a:r>
              <a:rPr lang="en-US" dirty="0"/>
              <a:t>Add title</a:t>
            </a:r>
            <a:endParaRPr lang="en-GB" dirty="0"/>
          </a:p>
        </p:txBody>
      </p:sp>
    </p:spTree>
    <p:extLst>
      <p:ext uri="{BB962C8B-B14F-4D97-AF65-F5344CB8AC3E}">
        <p14:creationId xmlns:p14="http://schemas.microsoft.com/office/powerpoint/2010/main" val="3337659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pics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65406C5-7691-1B9D-2965-7BAD89517D87}"/>
              </a:ext>
            </a:extLst>
          </p:cNvPr>
          <p:cNvSpPr>
            <a:spLocks noGrp="1"/>
          </p:cNvSpPr>
          <p:nvPr>
            <p:ph type="pic" sz="quarter" idx="13" hasCustomPrompt="1"/>
          </p:nvPr>
        </p:nvSpPr>
        <p:spPr>
          <a:xfrm>
            <a:off x="731838" y="1570355"/>
            <a:ext cx="5184774" cy="2541278"/>
          </a:xfrm>
          <a:solidFill>
            <a:schemeClr val="bg2"/>
          </a:solidFill>
        </p:spPr>
        <p:txBody>
          <a:bodyPr/>
          <a:lstStyle>
            <a:lvl1pPr>
              <a:defRPr/>
            </a:lvl1pPr>
          </a:lstStyle>
          <a:p>
            <a:r>
              <a:rPr lang="en-GB"/>
              <a:t>Add picture</a:t>
            </a:r>
          </a:p>
        </p:txBody>
      </p:sp>
      <p:sp>
        <p:nvSpPr>
          <p:cNvPr id="2" name="Content Placeholder 2">
            <a:extLst>
              <a:ext uri="{FF2B5EF4-FFF2-40B4-BE49-F238E27FC236}">
                <a16:creationId xmlns:a16="http://schemas.microsoft.com/office/drawing/2014/main" id="{ABB96D5A-0135-9938-FF00-D449DAAE67BB}"/>
              </a:ext>
            </a:extLst>
          </p:cNvPr>
          <p:cNvSpPr>
            <a:spLocks noGrp="1"/>
          </p:cNvSpPr>
          <p:nvPr>
            <p:ph idx="1" hasCustomPrompt="1"/>
          </p:nvPr>
        </p:nvSpPr>
        <p:spPr>
          <a:xfrm>
            <a:off x="731839" y="4285477"/>
            <a:ext cx="5184774" cy="157589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3" name="Picture Placeholder 13">
            <a:extLst>
              <a:ext uri="{FF2B5EF4-FFF2-40B4-BE49-F238E27FC236}">
                <a16:creationId xmlns:a16="http://schemas.microsoft.com/office/drawing/2014/main" id="{FAFD9F1E-F730-85BA-5945-C59925A03651}"/>
              </a:ext>
            </a:extLst>
          </p:cNvPr>
          <p:cNvSpPr>
            <a:spLocks noGrp="1"/>
          </p:cNvSpPr>
          <p:nvPr>
            <p:ph type="pic" sz="quarter" idx="14" hasCustomPrompt="1"/>
          </p:nvPr>
        </p:nvSpPr>
        <p:spPr>
          <a:xfrm>
            <a:off x="6275389" y="1570355"/>
            <a:ext cx="5184774" cy="2541278"/>
          </a:xfrm>
          <a:solidFill>
            <a:schemeClr val="bg2"/>
          </a:solidFill>
        </p:spPr>
        <p:txBody>
          <a:bodyPr/>
          <a:lstStyle>
            <a:lvl1pPr>
              <a:defRPr/>
            </a:lvl1pPr>
          </a:lstStyle>
          <a:p>
            <a:r>
              <a:rPr lang="en-GB"/>
              <a:t>Add picture</a:t>
            </a:r>
          </a:p>
        </p:txBody>
      </p:sp>
      <p:sp>
        <p:nvSpPr>
          <p:cNvPr id="8" name="Content Placeholder 2">
            <a:extLst>
              <a:ext uri="{FF2B5EF4-FFF2-40B4-BE49-F238E27FC236}">
                <a16:creationId xmlns:a16="http://schemas.microsoft.com/office/drawing/2014/main" id="{C2258C0B-4574-3F9B-2607-3E20B9E075BC}"/>
              </a:ext>
            </a:extLst>
          </p:cNvPr>
          <p:cNvSpPr>
            <a:spLocks noGrp="1"/>
          </p:cNvSpPr>
          <p:nvPr>
            <p:ph idx="15" hasCustomPrompt="1"/>
          </p:nvPr>
        </p:nvSpPr>
        <p:spPr>
          <a:xfrm>
            <a:off x="6275390" y="4285477"/>
            <a:ext cx="5184774" cy="157589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4" name="Title 2">
            <a:extLst>
              <a:ext uri="{FF2B5EF4-FFF2-40B4-BE49-F238E27FC236}">
                <a16:creationId xmlns:a16="http://schemas.microsoft.com/office/drawing/2014/main" id="{0C0AC4C1-EF89-6A5E-C04F-AE75D89AD204}"/>
              </a:ext>
            </a:extLst>
          </p:cNvPr>
          <p:cNvSpPr txBox="1">
            <a:spLocks/>
          </p:cNvSpPr>
          <p:nvPr userDrawn="1"/>
        </p:nvSpPr>
        <p:spPr>
          <a:xfrm>
            <a:off x="731838" y="608965"/>
            <a:ext cx="10728324" cy="40837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a:lstStyle>
          <a:p>
            <a:r>
              <a:rPr lang="en-US"/>
              <a:t>Add title</a:t>
            </a:r>
            <a:endParaRPr lang="en-GB"/>
          </a:p>
        </p:txBody>
      </p:sp>
    </p:spTree>
    <p:extLst>
      <p:ext uri="{BB962C8B-B14F-4D97-AF65-F5344CB8AC3E}">
        <p14:creationId xmlns:p14="http://schemas.microsoft.com/office/powerpoint/2010/main" val="1711714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65406C5-7691-1B9D-2965-7BAD89517D87}"/>
              </a:ext>
            </a:extLst>
          </p:cNvPr>
          <p:cNvSpPr>
            <a:spLocks noGrp="1"/>
          </p:cNvSpPr>
          <p:nvPr>
            <p:ph type="pic" sz="quarter" idx="13" hasCustomPrompt="1"/>
          </p:nvPr>
        </p:nvSpPr>
        <p:spPr>
          <a:xfrm>
            <a:off x="6275388" y="1536064"/>
            <a:ext cx="5184774" cy="4291013"/>
          </a:xfrm>
          <a:solidFill>
            <a:schemeClr val="bg2"/>
          </a:solidFill>
        </p:spPr>
        <p:txBody>
          <a:bodyPr/>
          <a:lstStyle>
            <a:lvl1pPr>
              <a:defRPr/>
            </a:lvl1pPr>
          </a:lstStyle>
          <a:p>
            <a:r>
              <a:rPr lang="en-GB"/>
              <a:t>Add picture</a:t>
            </a:r>
          </a:p>
        </p:txBody>
      </p:sp>
      <p:sp>
        <p:nvSpPr>
          <p:cNvPr id="2" name="Content Placeholder 2">
            <a:extLst>
              <a:ext uri="{FF2B5EF4-FFF2-40B4-BE49-F238E27FC236}">
                <a16:creationId xmlns:a16="http://schemas.microsoft.com/office/drawing/2014/main" id="{ABB96D5A-0135-9938-FF00-D449DAAE67BB}"/>
              </a:ext>
            </a:extLst>
          </p:cNvPr>
          <p:cNvSpPr>
            <a:spLocks noGrp="1"/>
          </p:cNvSpPr>
          <p:nvPr>
            <p:ph idx="1" hasCustomPrompt="1"/>
          </p:nvPr>
        </p:nvSpPr>
        <p:spPr>
          <a:xfrm>
            <a:off x="731839" y="1536065"/>
            <a:ext cx="5184774" cy="4291014"/>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3" name="Title 2">
            <a:extLst>
              <a:ext uri="{FF2B5EF4-FFF2-40B4-BE49-F238E27FC236}">
                <a16:creationId xmlns:a16="http://schemas.microsoft.com/office/drawing/2014/main" id="{694E1CF4-DEFF-9442-96AC-372394D2AFBA}"/>
              </a:ext>
            </a:extLst>
          </p:cNvPr>
          <p:cNvSpPr txBox="1">
            <a:spLocks/>
          </p:cNvSpPr>
          <p:nvPr userDrawn="1"/>
        </p:nvSpPr>
        <p:spPr>
          <a:xfrm>
            <a:off x="731838" y="608965"/>
            <a:ext cx="10728324" cy="40837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a:lstStyle>
          <a:p>
            <a:r>
              <a:rPr lang="en-US"/>
              <a:t>Add title</a:t>
            </a:r>
            <a:endParaRPr lang="en-GB"/>
          </a:p>
        </p:txBody>
      </p:sp>
    </p:spTree>
    <p:extLst>
      <p:ext uri="{BB962C8B-B14F-4D97-AF65-F5344CB8AC3E}">
        <p14:creationId xmlns:p14="http://schemas.microsoft.com/office/powerpoint/2010/main" val="3659207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20995-412A-1301-0867-423548B4EE29}"/>
              </a:ext>
            </a:extLst>
          </p:cNvPr>
          <p:cNvPicPr>
            <a:picLocks noChangeAspect="1"/>
          </p:cNvPicPr>
          <p:nvPr userDrawn="1"/>
        </p:nvPicPr>
        <p:blipFill rotWithShape="1">
          <a:blip r:embed="rId2"/>
          <a:srcRect t="7826" b="7826"/>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2E26C06E-7E06-D40D-DE4E-10C3F420FEA8}"/>
              </a:ext>
            </a:extLst>
          </p:cNvPr>
          <p:cNvSpPr/>
          <p:nvPr userDrawn="1"/>
        </p:nvSpPr>
        <p:spPr>
          <a:xfrm>
            <a:off x="8724773" y="6032304"/>
            <a:ext cx="214786" cy="210395"/>
          </a:xfrm>
          <a:custGeom>
            <a:avLst/>
            <a:gdLst>
              <a:gd name="connsiteX0" fmla="*/ 199168 w 316801"/>
              <a:gd name="connsiteY0" fmla="*/ 0 h 310324"/>
              <a:gd name="connsiteX1" fmla="*/ 316801 w 316801"/>
              <a:gd name="connsiteY1" fmla="*/ 155162 h 310324"/>
              <a:gd name="connsiteX2" fmla="*/ 199168 w 316801"/>
              <a:gd name="connsiteY2" fmla="*/ 310325 h 310324"/>
              <a:gd name="connsiteX3" fmla="*/ 168688 w 316801"/>
              <a:gd name="connsiteY3" fmla="*/ 310325 h 310324"/>
              <a:gd name="connsiteX4" fmla="*/ 223171 w 316801"/>
              <a:gd name="connsiteY4" fmla="*/ 238411 h 310324"/>
              <a:gd name="connsiteX5" fmla="*/ 276797 w 316801"/>
              <a:gd name="connsiteY5" fmla="*/ 168212 h 310324"/>
              <a:gd name="connsiteX6" fmla="*/ 0 w 316801"/>
              <a:gd name="connsiteY6" fmla="*/ 168212 h 310324"/>
              <a:gd name="connsiteX7" fmla="*/ 0 w 316801"/>
              <a:gd name="connsiteY7" fmla="*/ 142018 h 310324"/>
              <a:gd name="connsiteX8" fmla="*/ 276701 w 316801"/>
              <a:gd name="connsiteY8" fmla="*/ 142018 h 310324"/>
              <a:gd name="connsiteX9" fmla="*/ 223076 w 316801"/>
              <a:gd name="connsiteY9" fmla="*/ 71819 h 310324"/>
              <a:gd name="connsiteX10" fmla="*/ 168593 w 316801"/>
              <a:gd name="connsiteY10" fmla="*/ 0 h 310324"/>
              <a:gd name="connsiteX11" fmla="*/ 199073 w 316801"/>
              <a:gd name="connsiteY11" fmla="*/ 0 h 31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01" h="310324">
                <a:moveTo>
                  <a:pt x="199168" y="0"/>
                </a:moveTo>
                <a:lnTo>
                  <a:pt x="316801" y="155162"/>
                </a:lnTo>
                <a:lnTo>
                  <a:pt x="199168" y="310325"/>
                </a:lnTo>
                <a:lnTo>
                  <a:pt x="168688" y="310325"/>
                </a:lnTo>
                <a:lnTo>
                  <a:pt x="223171" y="238411"/>
                </a:lnTo>
                <a:lnTo>
                  <a:pt x="276797" y="168212"/>
                </a:lnTo>
                <a:lnTo>
                  <a:pt x="0" y="168212"/>
                </a:lnTo>
                <a:lnTo>
                  <a:pt x="0" y="142018"/>
                </a:lnTo>
                <a:lnTo>
                  <a:pt x="276701" y="142018"/>
                </a:lnTo>
                <a:lnTo>
                  <a:pt x="223076" y="71819"/>
                </a:lnTo>
                <a:lnTo>
                  <a:pt x="168593" y="0"/>
                </a:lnTo>
                <a:lnTo>
                  <a:pt x="199073" y="0"/>
                </a:lnTo>
                <a:close/>
              </a:path>
            </a:pathLst>
          </a:custGeom>
          <a:solidFill>
            <a:srgbClr val="0588FF"/>
          </a:solidFill>
          <a:ln w="9525" cap="flat">
            <a:noFill/>
            <a:prstDash val="solid"/>
            <a:miter/>
          </a:ln>
        </p:spPr>
        <p:txBody>
          <a:bodyPr rtlCol="0" anchor="ctr"/>
          <a:lstStyle/>
          <a:p>
            <a:endParaRPr lang="en-GB"/>
          </a:p>
        </p:txBody>
      </p:sp>
      <p:sp>
        <p:nvSpPr>
          <p:cNvPr id="35" name="Freeform: Shape 34">
            <a:hlinkClick r:id="rId3"/>
            <a:extLst>
              <a:ext uri="{FF2B5EF4-FFF2-40B4-BE49-F238E27FC236}">
                <a16:creationId xmlns:a16="http://schemas.microsoft.com/office/drawing/2014/main" id="{38C0D867-90D1-AA7C-7969-67498AAA34A3}"/>
              </a:ext>
            </a:extLst>
          </p:cNvPr>
          <p:cNvSpPr/>
          <p:nvPr userDrawn="1"/>
        </p:nvSpPr>
        <p:spPr>
          <a:xfrm>
            <a:off x="8976367" y="6032304"/>
            <a:ext cx="2483796" cy="272648"/>
          </a:xfrm>
          <a:custGeom>
            <a:avLst/>
            <a:gdLst>
              <a:gd name="connsiteX0" fmla="*/ 2943702 w 3663506"/>
              <a:gd name="connsiteY0" fmla="*/ 276225 h 402145"/>
              <a:gd name="connsiteX1" fmla="*/ 2982469 w 3663506"/>
              <a:gd name="connsiteY1" fmla="*/ 276225 h 402145"/>
              <a:gd name="connsiteX2" fmla="*/ 2982469 w 3663506"/>
              <a:gd name="connsiteY2" fmla="*/ 310229 h 402145"/>
              <a:gd name="connsiteX3" fmla="*/ 2943702 w 3663506"/>
              <a:gd name="connsiteY3" fmla="*/ 310229 h 402145"/>
              <a:gd name="connsiteX4" fmla="*/ 1753172 w 3663506"/>
              <a:gd name="connsiteY4" fmla="*/ 189071 h 402145"/>
              <a:gd name="connsiteX5" fmla="*/ 1734884 w 3663506"/>
              <a:gd name="connsiteY5" fmla="*/ 195167 h 402145"/>
              <a:gd name="connsiteX6" fmla="*/ 1672591 w 3663506"/>
              <a:gd name="connsiteY6" fmla="*/ 204311 h 402145"/>
              <a:gd name="connsiteX7" fmla="*/ 1620775 w 3663506"/>
              <a:gd name="connsiteY7" fmla="*/ 250507 h 402145"/>
              <a:gd name="connsiteX8" fmla="*/ 1635158 w 3663506"/>
              <a:gd name="connsiteY8" fmla="*/ 282987 h 402145"/>
              <a:gd name="connsiteX9" fmla="*/ 1675258 w 3663506"/>
              <a:gd name="connsiteY9" fmla="*/ 294989 h 402145"/>
              <a:gd name="connsiteX10" fmla="*/ 1728598 w 3663506"/>
              <a:gd name="connsiteY10" fmla="*/ 277558 h 402145"/>
              <a:gd name="connsiteX11" fmla="*/ 1753172 w 3663506"/>
              <a:gd name="connsiteY11" fmla="*/ 230505 h 402145"/>
              <a:gd name="connsiteX12" fmla="*/ 1040321 w 3663506"/>
              <a:gd name="connsiteY12" fmla="*/ 189071 h 402145"/>
              <a:gd name="connsiteX13" fmla="*/ 1022033 w 3663506"/>
              <a:gd name="connsiteY13" fmla="*/ 195167 h 402145"/>
              <a:gd name="connsiteX14" fmla="*/ 959740 w 3663506"/>
              <a:gd name="connsiteY14" fmla="*/ 204311 h 402145"/>
              <a:gd name="connsiteX15" fmla="*/ 907924 w 3663506"/>
              <a:gd name="connsiteY15" fmla="*/ 250507 h 402145"/>
              <a:gd name="connsiteX16" fmla="*/ 922306 w 3663506"/>
              <a:gd name="connsiteY16" fmla="*/ 282987 h 402145"/>
              <a:gd name="connsiteX17" fmla="*/ 962407 w 3663506"/>
              <a:gd name="connsiteY17" fmla="*/ 294989 h 402145"/>
              <a:gd name="connsiteX18" fmla="*/ 1015747 w 3663506"/>
              <a:gd name="connsiteY18" fmla="*/ 277558 h 402145"/>
              <a:gd name="connsiteX19" fmla="*/ 1040321 w 3663506"/>
              <a:gd name="connsiteY19" fmla="*/ 230505 h 402145"/>
              <a:gd name="connsiteX20" fmla="*/ 3561970 w 3663506"/>
              <a:gd name="connsiteY20" fmla="*/ 103251 h 402145"/>
              <a:gd name="connsiteX21" fmla="*/ 3508344 w 3663506"/>
              <a:gd name="connsiteY21" fmla="*/ 127253 h 402145"/>
              <a:gd name="connsiteX22" fmla="*/ 3488723 w 3663506"/>
              <a:gd name="connsiteY22" fmla="*/ 195262 h 402145"/>
              <a:gd name="connsiteX23" fmla="*/ 3508344 w 3663506"/>
              <a:gd name="connsiteY23" fmla="*/ 266033 h 402145"/>
              <a:gd name="connsiteX24" fmla="*/ 3561970 w 3663506"/>
              <a:gd name="connsiteY24" fmla="*/ 292417 h 402145"/>
              <a:gd name="connsiteX25" fmla="*/ 3616643 w 3663506"/>
              <a:gd name="connsiteY25" fmla="*/ 266318 h 402145"/>
              <a:gd name="connsiteX26" fmla="*/ 3616643 w 3663506"/>
              <a:gd name="connsiteY26" fmla="*/ 266223 h 402145"/>
              <a:gd name="connsiteX27" fmla="*/ 3637313 w 3663506"/>
              <a:gd name="connsiteY27" fmla="*/ 196024 h 402145"/>
              <a:gd name="connsiteX28" fmla="*/ 3616834 w 3663506"/>
              <a:gd name="connsiteY28" fmla="*/ 127634 h 402145"/>
              <a:gd name="connsiteX29" fmla="*/ 3561970 w 3663506"/>
              <a:gd name="connsiteY29" fmla="*/ 103251 h 402145"/>
              <a:gd name="connsiteX30" fmla="*/ 1346550 w 3663506"/>
              <a:gd name="connsiteY30" fmla="*/ 103251 h 402145"/>
              <a:gd name="connsiteX31" fmla="*/ 1291876 w 3663506"/>
              <a:gd name="connsiteY31" fmla="*/ 127825 h 402145"/>
              <a:gd name="connsiteX32" fmla="*/ 1271207 w 3663506"/>
              <a:gd name="connsiteY32" fmla="*/ 196024 h 402145"/>
              <a:gd name="connsiteX33" fmla="*/ 1291876 w 3663506"/>
              <a:gd name="connsiteY33" fmla="*/ 266223 h 402145"/>
              <a:gd name="connsiteX34" fmla="*/ 1346550 w 3663506"/>
              <a:gd name="connsiteY34" fmla="*/ 292322 h 402145"/>
              <a:gd name="connsiteX35" fmla="*/ 1399890 w 3663506"/>
              <a:gd name="connsiteY35" fmla="*/ 265556 h 402145"/>
              <a:gd name="connsiteX36" fmla="*/ 1399985 w 3663506"/>
              <a:gd name="connsiteY36" fmla="*/ 265556 h 402145"/>
              <a:gd name="connsiteX37" fmla="*/ 1419797 w 3663506"/>
              <a:gd name="connsiteY37" fmla="*/ 193833 h 402145"/>
              <a:gd name="connsiteX38" fmla="*/ 1400366 w 3663506"/>
              <a:gd name="connsiteY38" fmla="*/ 126968 h 402145"/>
              <a:gd name="connsiteX39" fmla="*/ 1346550 w 3663506"/>
              <a:gd name="connsiteY39" fmla="*/ 103251 h 402145"/>
              <a:gd name="connsiteX40" fmla="*/ 734759 w 3663506"/>
              <a:gd name="connsiteY40" fmla="*/ 103251 h 402145"/>
              <a:gd name="connsiteX41" fmla="*/ 680085 w 3663506"/>
              <a:gd name="connsiteY41" fmla="*/ 127826 h 402145"/>
              <a:gd name="connsiteX42" fmla="*/ 659416 w 3663506"/>
              <a:gd name="connsiteY42" fmla="*/ 196025 h 402145"/>
              <a:gd name="connsiteX43" fmla="*/ 680085 w 3663506"/>
              <a:gd name="connsiteY43" fmla="*/ 266224 h 402145"/>
              <a:gd name="connsiteX44" fmla="*/ 734759 w 3663506"/>
              <a:gd name="connsiteY44" fmla="*/ 292322 h 402145"/>
              <a:gd name="connsiteX45" fmla="*/ 788099 w 3663506"/>
              <a:gd name="connsiteY45" fmla="*/ 265557 h 402145"/>
              <a:gd name="connsiteX46" fmla="*/ 788194 w 3663506"/>
              <a:gd name="connsiteY46" fmla="*/ 265557 h 402145"/>
              <a:gd name="connsiteX47" fmla="*/ 808006 w 3663506"/>
              <a:gd name="connsiteY47" fmla="*/ 193834 h 402145"/>
              <a:gd name="connsiteX48" fmla="*/ 788575 w 3663506"/>
              <a:gd name="connsiteY48" fmla="*/ 126968 h 402145"/>
              <a:gd name="connsiteX49" fmla="*/ 734759 w 3663506"/>
              <a:gd name="connsiteY49" fmla="*/ 103251 h 402145"/>
              <a:gd name="connsiteX50" fmla="*/ 99441 w 3663506"/>
              <a:gd name="connsiteY50" fmla="*/ 103251 h 402145"/>
              <a:gd name="connsiteX51" fmla="*/ 45815 w 3663506"/>
              <a:gd name="connsiteY51" fmla="*/ 127253 h 402145"/>
              <a:gd name="connsiteX52" fmla="*/ 26194 w 3663506"/>
              <a:gd name="connsiteY52" fmla="*/ 195262 h 402145"/>
              <a:gd name="connsiteX53" fmla="*/ 45815 w 3663506"/>
              <a:gd name="connsiteY53" fmla="*/ 266033 h 402145"/>
              <a:gd name="connsiteX54" fmla="*/ 99441 w 3663506"/>
              <a:gd name="connsiteY54" fmla="*/ 292417 h 402145"/>
              <a:gd name="connsiteX55" fmla="*/ 154115 w 3663506"/>
              <a:gd name="connsiteY55" fmla="*/ 266318 h 402145"/>
              <a:gd name="connsiteX56" fmla="*/ 154115 w 3663506"/>
              <a:gd name="connsiteY56" fmla="*/ 266223 h 402145"/>
              <a:gd name="connsiteX57" fmla="*/ 174784 w 3663506"/>
              <a:gd name="connsiteY57" fmla="*/ 196024 h 402145"/>
              <a:gd name="connsiteX58" fmla="*/ 154305 w 3663506"/>
              <a:gd name="connsiteY58" fmla="*/ 127634 h 402145"/>
              <a:gd name="connsiteX59" fmla="*/ 99441 w 3663506"/>
              <a:gd name="connsiteY59" fmla="*/ 103251 h 402145"/>
              <a:gd name="connsiteX60" fmla="*/ 3149347 w 3663506"/>
              <a:gd name="connsiteY60" fmla="*/ 101917 h 402145"/>
              <a:gd name="connsiteX61" fmla="*/ 3091435 w 3663506"/>
              <a:gd name="connsiteY61" fmla="*/ 127825 h 402145"/>
              <a:gd name="connsiteX62" fmla="*/ 3070099 w 3663506"/>
              <a:gd name="connsiteY62" fmla="*/ 197739 h 402145"/>
              <a:gd name="connsiteX63" fmla="*/ 3091625 w 3663506"/>
              <a:gd name="connsiteY63" fmla="*/ 267652 h 402145"/>
              <a:gd name="connsiteX64" fmla="*/ 3149347 w 3663506"/>
              <a:gd name="connsiteY64" fmla="*/ 293560 h 402145"/>
              <a:gd name="connsiteX65" fmla="*/ 3207259 w 3663506"/>
              <a:gd name="connsiteY65" fmla="*/ 267367 h 402145"/>
              <a:gd name="connsiteX66" fmla="*/ 3207259 w 3663506"/>
              <a:gd name="connsiteY66" fmla="*/ 267557 h 402145"/>
              <a:gd name="connsiteX67" fmla="*/ 3228595 w 3663506"/>
              <a:gd name="connsiteY67" fmla="*/ 196977 h 402145"/>
              <a:gd name="connsiteX68" fmla="*/ 3207259 w 3663506"/>
              <a:gd name="connsiteY68" fmla="*/ 127444 h 402145"/>
              <a:gd name="connsiteX69" fmla="*/ 3149347 w 3663506"/>
              <a:gd name="connsiteY69" fmla="*/ 101917 h 402145"/>
              <a:gd name="connsiteX70" fmla="*/ 2240376 w 3663506"/>
              <a:gd name="connsiteY70" fmla="*/ 101917 h 402145"/>
              <a:gd name="connsiteX71" fmla="*/ 2182464 w 3663506"/>
              <a:gd name="connsiteY71" fmla="*/ 127825 h 402145"/>
              <a:gd name="connsiteX72" fmla="*/ 2161128 w 3663506"/>
              <a:gd name="connsiteY72" fmla="*/ 197739 h 402145"/>
              <a:gd name="connsiteX73" fmla="*/ 2182654 w 3663506"/>
              <a:gd name="connsiteY73" fmla="*/ 267652 h 402145"/>
              <a:gd name="connsiteX74" fmla="*/ 2240376 w 3663506"/>
              <a:gd name="connsiteY74" fmla="*/ 293560 h 402145"/>
              <a:gd name="connsiteX75" fmla="*/ 2298288 w 3663506"/>
              <a:gd name="connsiteY75" fmla="*/ 267367 h 402145"/>
              <a:gd name="connsiteX76" fmla="*/ 2298288 w 3663506"/>
              <a:gd name="connsiteY76" fmla="*/ 267557 h 402145"/>
              <a:gd name="connsiteX77" fmla="*/ 2319624 w 3663506"/>
              <a:gd name="connsiteY77" fmla="*/ 196977 h 402145"/>
              <a:gd name="connsiteX78" fmla="*/ 2298288 w 3663506"/>
              <a:gd name="connsiteY78" fmla="*/ 127444 h 402145"/>
              <a:gd name="connsiteX79" fmla="*/ 2240376 w 3663506"/>
              <a:gd name="connsiteY79" fmla="*/ 101917 h 402145"/>
              <a:gd name="connsiteX80" fmla="*/ 468631 w 3663506"/>
              <a:gd name="connsiteY80" fmla="*/ 101917 h 402145"/>
              <a:gd name="connsiteX81" fmla="*/ 410719 w 3663506"/>
              <a:gd name="connsiteY81" fmla="*/ 127825 h 402145"/>
              <a:gd name="connsiteX82" fmla="*/ 389383 w 3663506"/>
              <a:gd name="connsiteY82" fmla="*/ 197739 h 402145"/>
              <a:gd name="connsiteX83" fmla="*/ 410909 w 3663506"/>
              <a:gd name="connsiteY83" fmla="*/ 267652 h 402145"/>
              <a:gd name="connsiteX84" fmla="*/ 468631 w 3663506"/>
              <a:gd name="connsiteY84" fmla="*/ 293560 h 402145"/>
              <a:gd name="connsiteX85" fmla="*/ 526543 w 3663506"/>
              <a:gd name="connsiteY85" fmla="*/ 267367 h 402145"/>
              <a:gd name="connsiteX86" fmla="*/ 526543 w 3663506"/>
              <a:gd name="connsiteY86" fmla="*/ 267557 h 402145"/>
              <a:gd name="connsiteX87" fmla="*/ 547879 w 3663506"/>
              <a:gd name="connsiteY87" fmla="*/ 196977 h 402145"/>
              <a:gd name="connsiteX88" fmla="*/ 526543 w 3663506"/>
              <a:gd name="connsiteY88" fmla="*/ 127444 h 402145"/>
              <a:gd name="connsiteX89" fmla="*/ 468631 w 3663506"/>
              <a:gd name="connsiteY89" fmla="*/ 101917 h 402145"/>
              <a:gd name="connsiteX90" fmla="*/ 3558827 w 3663506"/>
              <a:gd name="connsiteY90" fmla="*/ 80581 h 402145"/>
              <a:gd name="connsiteX91" fmla="*/ 3608071 w 3663506"/>
              <a:gd name="connsiteY91" fmla="*/ 94773 h 402145"/>
              <a:gd name="connsiteX92" fmla="*/ 3639027 w 3663506"/>
              <a:gd name="connsiteY92" fmla="*/ 132873 h 402145"/>
              <a:gd name="connsiteX93" fmla="*/ 3639027 w 3663506"/>
              <a:gd name="connsiteY93" fmla="*/ 85344 h 402145"/>
              <a:gd name="connsiteX94" fmla="*/ 3639122 w 3663506"/>
              <a:gd name="connsiteY94" fmla="*/ 85439 h 402145"/>
              <a:gd name="connsiteX95" fmla="*/ 3663506 w 3663506"/>
              <a:gd name="connsiteY95" fmla="*/ 85439 h 402145"/>
              <a:gd name="connsiteX96" fmla="*/ 3663506 w 3663506"/>
              <a:gd name="connsiteY96" fmla="*/ 307657 h 402145"/>
              <a:gd name="connsiteX97" fmla="*/ 3637313 w 3663506"/>
              <a:gd name="connsiteY97" fmla="*/ 378428 h 402145"/>
              <a:gd name="connsiteX98" fmla="*/ 3562827 w 3663506"/>
              <a:gd name="connsiteY98" fmla="*/ 402145 h 402145"/>
              <a:gd name="connsiteX99" fmla="*/ 3499200 w 3663506"/>
              <a:gd name="connsiteY99" fmla="*/ 385572 h 402145"/>
              <a:gd name="connsiteX100" fmla="*/ 3471292 w 3663506"/>
              <a:gd name="connsiteY100" fmla="*/ 341090 h 402145"/>
              <a:gd name="connsiteX101" fmla="*/ 3496533 w 3663506"/>
              <a:gd name="connsiteY101" fmla="*/ 341090 h 402145"/>
              <a:gd name="connsiteX102" fmla="*/ 3563589 w 3663506"/>
              <a:gd name="connsiteY102" fmla="*/ 381190 h 402145"/>
              <a:gd name="connsiteX103" fmla="*/ 3619787 w 3663506"/>
              <a:gd name="connsiteY103" fmla="*/ 363759 h 402145"/>
              <a:gd name="connsiteX104" fmla="*/ 3638075 w 3663506"/>
              <a:gd name="connsiteY104" fmla="*/ 309753 h 402145"/>
              <a:gd name="connsiteX105" fmla="*/ 3638075 w 3663506"/>
              <a:gd name="connsiteY105" fmla="*/ 264033 h 402145"/>
              <a:gd name="connsiteX106" fmla="*/ 3606928 w 3663506"/>
              <a:gd name="connsiteY106" fmla="*/ 301085 h 402145"/>
              <a:gd name="connsiteX107" fmla="*/ 3559684 w 3663506"/>
              <a:gd name="connsiteY107" fmla="*/ 314991 h 402145"/>
              <a:gd name="connsiteX108" fmla="*/ 3488627 w 3663506"/>
              <a:gd name="connsiteY108" fmla="*/ 281463 h 402145"/>
              <a:gd name="connsiteX109" fmla="*/ 3462529 w 3663506"/>
              <a:gd name="connsiteY109" fmla="*/ 195167 h 402145"/>
              <a:gd name="connsiteX110" fmla="*/ 3489104 w 3663506"/>
              <a:gd name="connsiteY110" fmla="*/ 111918 h 402145"/>
              <a:gd name="connsiteX111" fmla="*/ 3558827 w 3663506"/>
              <a:gd name="connsiteY111" fmla="*/ 80581 h 402145"/>
              <a:gd name="connsiteX112" fmla="*/ 1349979 w 3663506"/>
              <a:gd name="connsiteY112" fmla="*/ 80581 h 402145"/>
              <a:gd name="connsiteX113" fmla="*/ 1419702 w 3663506"/>
              <a:gd name="connsiteY113" fmla="*/ 111537 h 402145"/>
              <a:gd name="connsiteX114" fmla="*/ 1419797 w 3663506"/>
              <a:gd name="connsiteY114" fmla="*/ 111537 h 402145"/>
              <a:gd name="connsiteX115" fmla="*/ 1445991 w 3663506"/>
              <a:gd name="connsiteY115" fmla="*/ 193929 h 402145"/>
              <a:gd name="connsiteX116" fmla="*/ 1419797 w 3663506"/>
              <a:gd name="connsiteY116" fmla="*/ 281082 h 402145"/>
              <a:gd name="connsiteX117" fmla="*/ 1348741 w 3663506"/>
              <a:gd name="connsiteY117" fmla="*/ 315087 h 402145"/>
              <a:gd name="connsiteX118" fmla="*/ 1303402 w 3663506"/>
              <a:gd name="connsiteY118" fmla="*/ 302895 h 402145"/>
              <a:gd name="connsiteX119" fmla="*/ 1272446 w 3663506"/>
              <a:gd name="connsiteY119" fmla="*/ 269367 h 402145"/>
              <a:gd name="connsiteX120" fmla="*/ 1272446 w 3663506"/>
              <a:gd name="connsiteY120" fmla="*/ 399192 h 402145"/>
              <a:gd name="connsiteX121" fmla="*/ 1246347 w 3663506"/>
              <a:gd name="connsiteY121" fmla="*/ 399192 h 402145"/>
              <a:gd name="connsiteX122" fmla="*/ 1246347 w 3663506"/>
              <a:gd name="connsiteY122" fmla="*/ 85439 h 402145"/>
              <a:gd name="connsiteX123" fmla="*/ 1269397 w 3663506"/>
              <a:gd name="connsiteY123" fmla="*/ 85439 h 402145"/>
              <a:gd name="connsiteX124" fmla="*/ 1269397 w 3663506"/>
              <a:gd name="connsiteY124" fmla="*/ 133350 h 402145"/>
              <a:gd name="connsiteX125" fmla="*/ 1300354 w 3663506"/>
              <a:gd name="connsiteY125" fmla="*/ 94964 h 402145"/>
              <a:gd name="connsiteX126" fmla="*/ 1349979 w 3663506"/>
              <a:gd name="connsiteY126" fmla="*/ 80581 h 402145"/>
              <a:gd name="connsiteX127" fmla="*/ 96298 w 3663506"/>
              <a:gd name="connsiteY127" fmla="*/ 80581 h 402145"/>
              <a:gd name="connsiteX128" fmla="*/ 145542 w 3663506"/>
              <a:gd name="connsiteY128" fmla="*/ 94773 h 402145"/>
              <a:gd name="connsiteX129" fmla="*/ 176498 w 3663506"/>
              <a:gd name="connsiteY129" fmla="*/ 132873 h 402145"/>
              <a:gd name="connsiteX130" fmla="*/ 176498 w 3663506"/>
              <a:gd name="connsiteY130" fmla="*/ 85344 h 402145"/>
              <a:gd name="connsiteX131" fmla="*/ 176594 w 3663506"/>
              <a:gd name="connsiteY131" fmla="*/ 85439 h 402145"/>
              <a:gd name="connsiteX132" fmla="*/ 200978 w 3663506"/>
              <a:gd name="connsiteY132" fmla="*/ 85439 h 402145"/>
              <a:gd name="connsiteX133" fmla="*/ 200978 w 3663506"/>
              <a:gd name="connsiteY133" fmla="*/ 307657 h 402145"/>
              <a:gd name="connsiteX134" fmla="*/ 174784 w 3663506"/>
              <a:gd name="connsiteY134" fmla="*/ 378428 h 402145"/>
              <a:gd name="connsiteX135" fmla="*/ 100298 w 3663506"/>
              <a:gd name="connsiteY135" fmla="*/ 402145 h 402145"/>
              <a:gd name="connsiteX136" fmla="*/ 36671 w 3663506"/>
              <a:gd name="connsiteY136" fmla="*/ 385572 h 402145"/>
              <a:gd name="connsiteX137" fmla="*/ 8763 w 3663506"/>
              <a:gd name="connsiteY137" fmla="*/ 341090 h 402145"/>
              <a:gd name="connsiteX138" fmla="*/ 34004 w 3663506"/>
              <a:gd name="connsiteY138" fmla="*/ 341090 h 402145"/>
              <a:gd name="connsiteX139" fmla="*/ 101060 w 3663506"/>
              <a:gd name="connsiteY139" fmla="*/ 381190 h 402145"/>
              <a:gd name="connsiteX140" fmla="*/ 157258 w 3663506"/>
              <a:gd name="connsiteY140" fmla="*/ 363759 h 402145"/>
              <a:gd name="connsiteX141" fmla="*/ 175546 w 3663506"/>
              <a:gd name="connsiteY141" fmla="*/ 309753 h 402145"/>
              <a:gd name="connsiteX142" fmla="*/ 175546 w 3663506"/>
              <a:gd name="connsiteY142" fmla="*/ 264033 h 402145"/>
              <a:gd name="connsiteX143" fmla="*/ 144399 w 3663506"/>
              <a:gd name="connsiteY143" fmla="*/ 301085 h 402145"/>
              <a:gd name="connsiteX144" fmla="*/ 97155 w 3663506"/>
              <a:gd name="connsiteY144" fmla="*/ 314991 h 402145"/>
              <a:gd name="connsiteX145" fmla="*/ 26099 w 3663506"/>
              <a:gd name="connsiteY145" fmla="*/ 281463 h 402145"/>
              <a:gd name="connsiteX146" fmla="*/ 0 w 3663506"/>
              <a:gd name="connsiteY146" fmla="*/ 195167 h 402145"/>
              <a:gd name="connsiteX147" fmla="*/ 26575 w 3663506"/>
              <a:gd name="connsiteY147" fmla="*/ 111918 h 402145"/>
              <a:gd name="connsiteX148" fmla="*/ 96298 w 3663506"/>
              <a:gd name="connsiteY148" fmla="*/ 80581 h 402145"/>
              <a:gd name="connsiteX149" fmla="*/ 3149728 w 3663506"/>
              <a:gd name="connsiteY149" fmla="*/ 79724 h 402145"/>
              <a:gd name="connsiteX150" fmla="*/ 3225928 w 3663506"/>
              <a:gd name="connsiteY150" fmla="*/ 111538 h 402145"/>
              <a:gd name="connsiteX151" fmla="*/ 3254693 w 3663506"/>
              <a:gd name="connsiteY151" fmla="*/ 196977 h 402145"/>
              <a:gd name="connsiteX152" fmla="*/ 3225451 w 3663506"/>
              <a:gd name="connsiteY152" fmla="*/ 282797 h 402145"/>
              <a:gd name="connsiteX153" fmla="*/ 3149251 w 3663506"/>
              <a:gd name="connsiteY153" fmla="*/ 315944 h 402145"/>
              <a:gd name="connsiteX154" fmla="*/ 3072956 w 3663506"/>
              <a:gd name="connsiteY154" fmla="*/ 283273 h 402145"/>
              <a:gd name="connsiteX155" fmla="*/ 3073051 w 3663506"/>
              <a:gd name="connsiteY155" fmla="*/ 283273 h 402145"/>
              <a:gd name="connsiteX156" fmla="*/ 3043905 w 3663506"/>
              <a:gd name="connsiteY156" fmla="*/ 197834 h 402145"/>
              <a:gd name="connsiteX157" fmla="*/ 3073051 w 3663506"/>
              <a:gd name="connsiteY157" fmla="*/ 111538 h 402145"/>
              <a:gd name="connsiteX158" fmla="*/ 3149728 w 3663506"/>
              <a:gd name="connsiteY158" fmla="*/ 79724 h 402145"/>
              <a:gd name="connsiteX159" fmla="*/ 2662143 w 3663506"/>
              <a:gd name="connsiteY159" fmla="*/ 79724 h 402145"/>
              <a:gd name="connsiteX160" fmla="*/ 2727484 w 3663506"/>
              <a:gd name="connsiteY160" fmla="*/ 128968 h 402145"/>
              <a:gd name="connsiteX161" fmla="*/ 2799398 w 3663506"/>
              <a:gd name="connsiteY161" fmla="*/ 79724 h 402145"/>
              <a:gd name="connsiteX162" fmla="*/ 2850643 w 3663506"/>
              <a:gd name="connsiteY162" fmla="*/ 99536 h 402145"/>
              <a:gd name="connsiteX163" fmla="*/ 2868264 w 3663506"/>
              <a:gd name="connsiteY163" fmla="*/ 157734 h 402145"/>
              <a:gd name="connsiteX164" fmla="*/ 2868264 w 3663506"/>
              <a:gd name="connsiteY164" fmla="*/ 310229 h 402145"/>
              <a:gd name="connsiteX165" fmla="*/ 2842070 w 3663506"/>
              <a:gd name="connsiteY165" fmla="*/ 310229 h 402145"/>
              <a:gd name="connsiteX166" fmla="*/ 2842070 w 3663506"/>
              <a:gd name="connsiteY166" fmla="*/ 158210 h 402145"/>
              <a:gd name="connsiteX167" fmla="*/ 2792445 w 3663506"/>
              <a:gd name="connsiteY167" fmla="*/ 102870 h 402145"/>
              <a:gd name="connsiteX168" fmla="*/ 2747963 w 3663506"/>
              <a:gd name="connsiteY168" fmla="*/ 123825 h 402145"/>
              <a:gd name="connsiteX169" fmla="*/ 2731009 w 3663506"/>
              <a:gd name="connsiteY169" fmla="*/ 185737 h 402145"/>
              <a:gd name="connsiteX170" fmla="*/ 2731009 w 3663506"/>
              <a:gd name="connsiteY170" fmla="*/ 310324 h 402145"/>
              <a:gd name="connsiteX171" fmla="*/ 2704815 w 3663506"/>
              <a:gd name="connsiteY171" fmla="*/ 310324 h 402145"/>
              <a:gd name="connsiteX172" fmla="*/ 2704815 w 3663506"/>
              <a:gd name="connsiteY172" fmla="*/ 158305 h 402145"/>
              <a:gd name="connsiteX173" fmla="*/ 2655190 w 3663506"/>
              <a:gd name="connsiteY173" fmla="*/ 102965 h 402145"/>
              <a:gd name="connsiteX174" fmla="*/ 2610994 w 3663506"/>
              <a:gd name="connsiteY174" fmla="*/ 124492 h 402145"/>
              <a:gd name="connsiteX175" fmla="*/ 2593753 w 3663506"/>
              <a:gd name="connsiteY175" fmla="*/ 186975 h 402145"/>
              <a:gd name="connsiteX176" fmla="*/ 2593753 w 3663506"/>
              <a:gd name="connsiteY176" fmla="*/ 310324 h 402145"/>
              <a:gd name="connsiteX177" fmla="*/ 2567655 w 3663506"/>
              <a:gd name="connsiteY177" fmla="*/ 310324 h 402145"/>
              <a:gd name="connsiteX178" fmla="*/ 2567655 w 3663506"/>
              <a:gd name="connsiteY178" fmla="*/ 85439 h 402145"/>
              <a:gd name="connsiteX179" fmla="*/ 2592896 w 3663506"/>
              <a:gd name="connsiteY179" fmla="*/ 85439 h 402145"/>
              <a:gd name="connsiteX180" fmla="*/ 2591563 w 3663506"/>
              <a:gd name="connsiteY180" fmla="*/ 128111 h 402145"/>
              <a:gd name="connsiteX181" fmla="*/ 2662143 w 3663506"/>
              <a:gd name="connsiteY181" fmla="*/ 79724 h 402145"/>
              <a:gd name="connsiteX182" fmla="*/ 2240757 w 3663506"/>
              <a:gd name="connsiteY182" fmla="*/ 79724 h 402145"/>
              <a:gd name="connsiteX183" fmla="*/ 2316957 w 3663506"/>
              <a:gd name="connsiteY183" fmla="*/ 111538 h 402145"/>
              <a:gd name="connsiteX184" fmla="*/ 2345722 w 3663506"/>
              <a:gd name="connsiteY184" fmla="*/ 196977 h 402145"/>
              <a:gd name="connsiteX185" fmla="*/ 2316480 w 3663506"/>
              <a:gd name="connsiteY185" fmla="*/ 282797 h 402145"/>
              <a:gd name="connsiteX186" fmla="*/ 2240280 w 3663506"/>
              <a:gd name="connsiteY186" fmla="*/ 315944 h 402145"/>
              <a:gd name="connsiteX187" fmla="*/ 2163985 w 3663506"/>
              <a:gd name="connsiteY187" fmla="*/ 283273 h 402145"/>
              <a:gd name="connsiteX188" fmla="*/ 2164080 w 3663506"/>
              <a:gd name="connsiteY188" fmla="*/ 283273 h 402145"/>
              <a:gd name="connsiteX189" fmla="*/ 2134934 w 3663506"/>
              <a:gd name="connsiteY189" fmla="*/ 197834 h 402145"/>
              <a:gd name="connsiteX190" fmla="*/ 2164080 w 3663506"/>
              <a:gd name="connsiteY190" fmla="*/ 111538 h 402145"/>
              <a:gd name="connsiteX191" fmla="*/ 2240757 w 3663506"/>
              <a:gd name="connsiteY191" fmla="*/ 79724 h 402145"/>
              <a:gd name="connsiteX192" fmla="*/ 469012 w 3663506"/>
              <a:gd name="connsiteY192" fmla="*/ 79724 h 402145"/>
              <a:gd name="connsiteX193" fmla="*/ 545212 w 3663506"/>
              <a:gd name="connsiteY193" fmla="*/ 111538 h 402145"/>
              <a:gd name="connsiteX194" fmla="*/ 573977 w 3663506"/>
              <a:gd name="connsiteY194" fmla="*/ 196977 h 402145"/>
              <a:gd name="connsiteX195" fmla="*/ 544736 w 3663506"/>
              <a:gd name="connsiteY195" fmla="*/ 282797 h 402145"/>
              <a:gd name="connsiteX196" fmla="*/ 468536 w 3663506"/>
              <a:gd name="connsiteY196" fmla="*/ 315944 h 402145"/>
              <a:gd name="connsiteX197" fmla="*/ 392240 w 3663506"/>
              <a:gd name="connsiteY197" fmla="*/ 283273 h 402145"/>
              <a:gd name="connsiteX198" fmla="*/ 392336 w 3663506"/>
              <a:gd name="connsiteY198" fmla="*/ 283273 h 402145"/>
              <a:gd name="connsiteX199" fmla="*/ 363189 w 3663506"/>
              <a:gd name="connsiteY199" fmla="*/ 197834 h 402145"/>
              <a:gd name="connsiteX200" fmla="*/ 392336 w 3663506"/>
              <a:gd name="connsiteY200" fmla="*/ 111538 h 402145"/>
              <a:gd name="connsiteX201" fmla="*/ 469012 w 3663506"/>
              <a:gd name="connsiteY201" fmla="*/ 79724 h 402145"/>
              <a:gd name="connsiteX202" fmla="*/ 3416904 w 3663506"/>
              <a:gd name="connsiteY202" fmla="*/ 79343 h 402145"/>
              <a:gd name="connsiteX203" fmla="*/ 3430810 w 3663506"/>
              <a:gd name="connsiteY203" fmla="*/ 80677 h 402145"/>
              <a:gd name="connsiteX204" fmla="*/ 3430810 w 3663506"/>
              <a:gd name="connsiteY204" fmla="*/ 106299 h 402145"/>
              <a:gd name="connsiteX205" fmla="*/ 3412903 w 3663506"/>
              <a:gd name="connsiteY205" fmla="*/ 104965 h 402145"/>
              <a:gd name="connsiteX206" fmla="*/ 3361944 w 3663506"/>
              <a:gd name="connsiteY206" fmla="*/ 126301 h 402145"/>
              <a:gd name="connsiteX207" fmla="*/ 3341465 w 3663506"/>
              <a:gd name="connsiteY207" fmla="*/ 185547 h 402145"/>
              <a:gd name="connsiteX208" fmla="*/ 3341465 w 3663506"/>
              <a:gd name="connsiteY208" fmla="*/ 310134 h 402145"/>
              <a:gd name="connsiteX209" fmla="*/ 3315367 w 3663506"/>
              <a:gd name="connsiteY209" fmla="*/ 310134 h 402145"/>
              <a:gd name="connsiteX210" fmla="*/ 3315367 w 3663506"/>
              <a:gd name="connsiteY210" fmla="*/ 85439 h 402145"/>
              <a:gd name="connsiteX211" fmla="*/ 3339751 w 3663506"/>
              <a:gd name="connsiteY211" fmla="*/ 85439 h 402145"/>
              <a:gd name="connsiteX212" fmla="*/ 3339751 w 3663506"/>
              <a:gd name="connsiteY212" fmla="*/ 135540 h 402145"/>
              <a:gd name="connsiteX213" fmla="*/ 3416904 w 3663506"/>
              <a:gd name="connsiteY213" fmla="*/ 79343 h 402145"/>
              <a:gd name="connsiteX214" fmla="*/ 2507934 w 3663506"/>
              <a:gd name="connsiteY214" fmla="*/ 79343 h 402145"/>
              <a:gd name="connsiteX215" fmla="*/ 2521840 w 3663506"/>
              <a:gd name="connsiteY215" fmla="*/ 80677 h 402145"/>
              <a:gd name="connsiteX216" fmla="*/ 2521840 w 3663506"/>
              <a:gd name="connsiteY216" fmla="*/ 106299 h 402145"/>
              <a:gd name="connsiteX217" fmla="*/ 2503933 w 3663506"/>
              <a:gd name="connsiteY217" fmla="*/ 104965 h 402145"/>
              <a:gd name="connsiteX218" fmla="*/ 2452974 w 3663506"/>
              <a:gd name="connsiteY218" fmla="*/ 126301 h 402145"/>
              <a:gd name="connsiteX219" fmla="*/ 2432495 w 3663506"/>
              <a:gd name="connsiteY219" fmla="*/ 185547 h 402145"/>
              <a:gd name="connsiteX220" fmla="*/ 2432495 w 3663506"/>
              <a:gd name="connsiteY220" fmla="*/ 310134 h 402145"/>
              <a:gd name="connsiteX221" fmla="*/ 2406397 w 3663506"/>
              <a:gd name="connsiteY221" fmla="*/ 310134 h 402145"/>
              <a:gd name="connsiteX222" fmla="*/ 2406397 w 3663506"/>
              <a:gd name="connsiteY222" fmla="*/ 85439 h 402145"/>
              <a:gd name="connsiteX223" fmla="*/ 2430781 w 3663506"/>
              <a:gd name="connsiteY223" fmla="*/ 85439 h 402145"/>
              <a:gd name="connsiteX224" fmla="*/ 2430781 w 3663506"/>
              <a:gd name="connsiteY224" fmla="*/ 135540 h 402145"/>
              <a:gd name="connsiteX225" fmla="*/ 2507934 w 3663506"/>
              <a:gd name="connsiteY225" fmla="*/ 79343 h 402145"/>
              <a:gd name="connsiteX226" fmla="*/ 1694308 w 3663506"/>
              <a:gd name="connsiteY226" fmla="*/ 79343 h 402145"/>
              <a:gd name="connsiteX227" fmla="*/ 1757744 w 3663506"/>
              <a:gd name="connsiteY227" fmla="*/ 96774 h 402145"/>
              <a:gd name="connsiteX228" fmla="*/ 1779747 w 3663506"/>
              <a:gd name="connsiteY228" fmla="*/ 146018 h 402145"/>
              <a:gd name="connsiteX229" fmla="*/ 1779747 w 3663506"/>
              <a:gd name="connsiteY229" fmla="*/ 259270 h 402145"/>
              <a:gd name="connsiteX230" fmla="*/ 1785652 w 3663506"/>
              <a:gd name="connsiteY230" fmla="*/ 283273 h 402145"/>
              <a:gd name="connsiteX231" fmla="*/ 1806798 w 3663506"/>
              <a:gd name="connsiteY231" fmla="*/ 290227 h 402145"/>
              <a:gd name="connsiteX232" fmla="*/ 1813751 w 3663506"/>
              <a:gd name="connsiteY232" fmla="*/ 290227 h 402145"/>
              <a:gd name="connsiteX233" fmla="*/ 1813751 w 3663506"/>
              <a:gd name="connsiteY233" fmla="*/ 310229 h 402145"/>
              <a:gd name="connsiteX234" fmla="*/ 1799368 w 3663506"/>
              <a:gd name="connsiteY234" fmla="*/ 310229 h 402145"/>
              <a:gd name="connsiteX235" fmla="*/ 1767555 w 3663506"/>
              <a:gd name="connsiteY235" fmla="*/ 300228 h 402145"/>
              <a:gd name="connsiteX236" fmla="*/ 1756696 w 3663506"/>
              <a:gd name="connsiteY236" fmla="*/ 267938 h 402145"/>
              <a:gd name="connsiteX237" fmla="*/ 1723550 w 3663506"/>
              <a:gd name="connsiteY237" fmla="*/ 302990 h 402145"/>
              <a:gd name="connsiteX238" fmla="*/ 1670781 w 3663506"/>
              <a:gd name="connsiteY238" fmla="*/ 315849 h 402145"/>
              <a:gd name="connsiteX239" fmla="*/ 1614964 w 3663506"/>
              <a:gd name="connsiteY239" fmla="*/ 298418 h 402145"/>
              <a:gd name="connsiteX240" fmla="*/ 1594962 w 3663506"/>
              <a:gd name="connsiteY240" fmla="*/ 251365 h 402145"/>
              <a:gd name="connsiteX241" fmla="*/ 1668209 w 3663506"/>
              <a:gd name="connsiteY241" fmla="*/ 184309 h 402145"/>
              <a:gd name="connsiteX242" fmla="*/ 1724883 w 3663506"/>
              <a:gd name="connsiteY242" fmla="*/ 176879 h 402145"/>
              <a:gd name="connsiteX243" fmla="*/ 1747076 w 3663506"/>
              <a:gd name="connsiteY243" fmla="*/ 167925 h 402145"/>
              <a:gd name="connsiteX244" fmla="*/ 1753172 w 3663506"/>
              <a:gd name="connsiteY244" fmla="*/ 149447 h 402145"/>
              <a:gd name="connsiteX245" fmla="*/ 1753172 w 3663506"/>
              <a:gd name="connsiteY245" fmla="*/ 143827 h 402145"/>
              <a:gd name="connsiteX246" fmla="*/ 1692593 w 3663506"/>
              <a:gd name="connsiteY246" fmla="*/ 101155 h 402145"/>
              <a:gd name="connsiteX247" fmla="*/ 1647921 w 3663506"/>
              <a:gd name="connsiteY247" fmla="*/ 112490 h 402145"/>
              <a:gd name="connsiteX248" fmla="*/ 1630681 w 3663506"/>
              <a:gd name="connsiteY248" fmla="*/ 149066 h 402145"/>
              <a:gd name="connsiteX249" fmla="*/ 1604582 w 3663506"/>
              <a:gd name="connsiteY249" fmla="*/ 149066 h 402145"/>
              <a:gd name="connsiteX250" fmla="*/ 1694308 w 3663506"/>
              <a:gd name="connsiteY250" fmla="*/ 79343 h 402145"/>
              <a:gd name="connsiteX251" fmla="*/ 981457 w 3663506"/>
              <a:gd name="connsiteY251" fmla="*/ 79343 h 402145"/>
              <a:gd name="connsiteX252" fmla="*/ 1044893 w 3663506"/>
              <a:gd name="connsiteY252" fmla="*/ 96774 h 402145"/>
              <a:gd name="connsiteX253" fmla="*/ 1066896 w 3663506"/>
              <a:gd name="connsiteY253" fmla="*/ 146018 h 402145"/>
              <a:gd name="connsiteX254" fmla="*/ 1066896 w 3663506"/>
              <a:gd name="connsiteY254" fmla="*/ 259270 h 402145"/>
              <a:gd name="connsiteX255" fmla="*/ 1072801 w 3663506"/>
              <a:gd name="connsiteY255" fmla="*/ 283273 h 402145"/>
              <a:gd name="connsiteX256" fmla="*/ 1093947 w 3663506"/>
              <a:gd name="connsiteY256" fmla="*/ 290227 h 402145"/>
              <a:gd name="connsiteX257" fmla="*/ 1100900 w 3663506"/>
              <a:gd name="connsiteY257" fmla="*/ 290227 h 402145"/>
              <a:gd name="connsiteX258" fmla="*/ 1100900 w 3663506"/>
              <a:gd name="connsiteY258" fmla="*/ 310229 h 402145"/>
              <a:gd name="connsiteX259" fmla="*/ 1086517 w 3663506"/>
              <a:gd name="connsiteY259" fmla="*/ 310229 h 402145"/>
              <a:gd name="connsiteX260" fmla="*/ 1054704 w 3663506"/>
              <a:gd name="connsiteY260" fmla="*/ 300228 h 402145"/>
              <a:gd name="connsiteX261" fmla="*/ 1043845 w 3663506"/>
              <a:gd name="connsiteY261" fmla="*/ 267938 h 402145"/>
              <a:gd name="connsiteX262" fmla="*/ 1010699 w 3663506"/>
              <a:gd name="connsiteY262" fmla="*/ 302990 h 402145"/>
              <a:gd name="connsiteX263" fmla="*/ 957930 w 3663506"/>
              <a:gd name="connsiteY263" fmla="*/ 315849 h 402145"/>
              <a:gd name="connsiteX264" fmla="*/ 902113 w 3663506"/>
              <a:gd name="connsiteY264" fmla="*/ 298418 h 402145"/>
              <a:gd name="connsiteX265" fmla="*/ 882111 w 3663506"/>
              <a:gd name="connsiteY265" fmla="*/ 251365 h 402145"/>
              <a:gd name="connsiteX266" fmla="*/ 955358 w 3663506"/>
              <a:gd name="connsiteY266" fmla="*/ 184309 h 402145"/>
              <a:gd name="connsiteX267" fmla="*/ 1012032 w 3663506"/>
              <a:gd name="connsiteY267" fmla="*/ 176879 h 402145"/>
              <a:gd name="connsiteX268" fmla="*/ 1034225 w 3663506"/>
              <a:gd name="connsiteY268" fmla="*/ 167925 h 402145"/>
              <a:gd name="connsiteX269" fmla="*/ 1040321 w 3663506"/>
              <a:gd name="connsiteY269" fmla="*/ 149447 h 402145"/>
              <a:gd name="connsiteX270" fmla="*/ 1040321 w 3663506"/>
              <a:gd name="connsiteY270" fmla="*/ 143827 h 402145"/>
              <a:gd name="connsiteX271" fmla="*/ 979742 w 3663506"/>
              <a:gd name="connsiteY271" fmla="*/ 101155 h 402145"/>
              <a:gd name="connsiteX272" fmla="*/ 935070 w 3663506"/>
              <a:gd name="connsiteY272" fmla="*/ 112490 h 402145"/>
              <a:gd name="connsiteX273" fmla="*/ 917830 w 3663506"/>
              <a:gd name="connsiteY273" fmla="*/ 149066 h 402145"/>
              <a:gd name="connsiteX274" fmla="*/ 891731 w 3663506"/>
              <a:gd name="connsiteY274" fmla="*/ 149066 h 402145"/>
              <a:gd name="connsiteX275" fmla="*/ 981457 w 3663506"/>
              <a:gd name="connsiteY275" fmla="*/ 79343 h 402145"/>
              <a:gd name="connsiteX276" fmla="*/ 1873473 w 3663506"/>
              <a:gd name="connsiteY276" fmla="*/ 18764 h 402145"/>
              <a:gd name="connsiteX277" fmla="*/ 1899666 w 3663506"/>
              <a:gd name="connsiteY277" fmla="*/ 18764 h 402145"/>
              <a:gd name="connsiteX278" fmla="*/ 1899666 w 3663506"/>
              <a:gd name="connsiteY278" fmla="*/ 86296 h 402145"/>
              <a:gd name="connsiteX279" fmla="*/ 1956340 w 3663506"/>
              <a:gd name="connsiteY279" fmla="*/ 85439 h 402145"/>
              <a:gd name="connsiteX280" fmla="*/ 1956340 w 3663506"/>
              <a:gd name="connsiteY280" fmla="*/ 105918 h 402145"/>
              <a:gd name="connsiteX281" fmla="*/ 1899666 w 3663506"/>
              <a:gd name="connsiteY281" fmla="*/ 105061 h 402145"/>
              <a:gd name="connsiteX282" fmla="*/ 1899571 w 3663506"/>
              <a:gd name="connsiteY282" fmla="*/ 105061 h 402145"/>
              <a:gd name="connsiteX283" fmla="*/ 1899571 w 3663506"/>
              <a:gd name="connsiteY283" fmla="*/ 258794 h 402145"/>
              <a:gd name="connsiteX284" fmla="*/ 1906144 w 3663506"/>
              <a:gd name="connsiteY284" fmla="*/ 281273 h 402145"/>
              <a:gd name="connsiteX285" fmla="*/ 1927956 w 3663506"/>
              <a:gd name="connsiteY285" fmla="*/ 288036 h 402145"/>
              <a:gd name="connsiteX286" fmla="*/ 1955864 w 3663506"/>
              <a:gd name="connsiteY286" fmla="*/ 288036 h 402145"/>
              <a:gd name="connsiteX287" fmla="*/ 1955864 w 3663506"/>
              <a:gd name="connsiteY287" fmla="*/ 310229 h 402145"/>
              <a:gd name="connsiteX288" fmla="*/ 1921002 w 3663506"/>
              <a:gd name="connsiteY288" fmla="*/ 310229 h 402145"/>
              <a:gd name="connsiteX289" fmla="*/ 1873473 w 3663506"/>
              <a:gd name="connsiteY289" fmla="*/ 261842 h 402145"/>
              <a:gd name="connsiteX290" fmla="*/ 1873473 w 3663506"/>
              <a:gd name="connsiteY290" fmla="*/ 105061 h 402145"/>
              <a:gd name="connsiteX291" fmla="*/ 1834706 w 3663506"/>
              <a:gd name="connsiteY291" fmla="*/ 105918 h 402145"/>
              <a:gd name="connsiteX292" fmla="*/ 1834706 w 3663506"/>
              <a:gd name="connsiteY292" fmla="*/ 85439 h 402145"/>
              <a:gd name="connsiteX293" fmla="*/ 1873473 w 3663506"/>
              <a:gd name="connsiteY293" fmla="*/ 86296 h 402145"/>
              <a:gd name="connsiteX294" fmla="*/ 2084357 w 3663506"/>
              <a:gd name="connsiteY294" fmla="*/ 95 h 402145"/>
              <a:gd name="connsiteX295" fmla="*/ 2107407 w 3663506"/>
              <a:gd name="connsiteY295" fmla="*/ 95 h 402145"/>
              <a:gd name="connsiteX296" fmla="*/ 2107407 w 3663506"/>
              <a:gd name="connsiteY296" fmla="*/ 22193 h 402145"/>
              <a:gd name="connsiteX297" fmla="*/ 2084833 w 3663506"/>
              <a:gd name="connsiteY297" fmla="*/ 22193 h 402145"/>
              <a:gd name="connsiteX298" fmla="*/ 2057115 w 3663506"/>
              <a:gd name="connsiteY298" fmla="*/ 30956 h 402145"/>
              <a:gd name="connsiteX299" fmla="*/ 2048638 w 3663506"/>
              <a:gd name="connsiteY299" fmla="*/ 60579 h 402145"/>
              <a:gd name="connsiteX300" fmla="*/ 2048638 w 3663506"/>
              <a:gd name="connsiteY300" fmla="*/ 86296 h 402145"/>
              <a:gd name="connsiteX301" fmla="*/ 2107407 w 3663506"/>
              <a:gd name="connsiteY301" fmla="*/ 85439 h 402145"/>
              <a:gd name="connsiteX302" fmla="*/ 2107407 w 3663506"/>
              <a:gd name="connsiteY302" fmla="*/ 105918 h 402145"/>
              <a:gd name="connsiteX303" fmla="*/ 2048638 w 3663506"/>
              <a:gd name="connsiteY303" fmla="*/ 105061 h 402145"/>
              <a:gd name="connsiteX304" fmla="*/ 2048638 w 3663506"/>
              <a:gd name="connsiteY304" fmla="*/ 310324 h 402145"/>
              <a:gd name="connsiteX305" fmla="*/ 2022444 w 3663506"/>
              <a:gd name="connsiteY305" fmla="*/ 310324 h 402145"/>
              <a:gd name="connsiteX306" fmla="*/ 2022444 w 3663506"/>
              <a:gd name="connsiteY306" fmla="*/ 105061 h 402145"/>
              <a:gd name="connsiteX307" fmla="*/ 1983201 w 3663506"/>
              <a:gd name="connsiteY307" fmla="*/ 105918 h 402145"/>
              <a:gd name="connsiteX308" fmla="*/ 1983201 w 3663506"/>
              <a:gd name="connsiteY308" fmla="*/ 85439 h 402145"/>
              <a:gd name="connsiteX309" fmla="*/ 2022444 w 3663506"/>
              <a:gd name="connsiteY309" fmla="*/ 86296 h 402145"/>
              <a:gd name="connsiteX310" fmla="*/ 2022444 w 3663506"/>
              <a:gd name="connsiteY310" fmla="*/ 64103 h 402145"/>
              <a:gd name="connsiteX311" fmla="*/ 2037493 w 3663506"/>
              <a:gd name="connsiteY311" fmla="*/ 15335 h 402145"/>
              <a:gd name="connsiteX312" fmla="*/ 2084357 w 3663506"/>
              <a:gd name="connsiteY312" fmla="*/ 95 h 402145"/>
              <a:gd name="connsiteX313" fmla="*/ 1506951 w 3663506"/>
              <a:gd name="connsiteY313" fmla="*/ 0 h 402145"/>
              <a:gd name="connsiteX314" fmla="*/ 1533050 w 3663506"/>
              <a:gd name="connsiteY314" fmla="*/ 0 h 402145"/>
              <a:gd name="connsiteX315" fmla="*/ 1533050 w 3663506"/>
              <a:gd name="connsiteY315" fmla="*/ 310229 h 402145"/>
              <a:gd name="connsiteX316" fmla="*/ 1506951 w 3663506"/>
              <a:gd name="connsiteY316" fmla="*/ 310229 h 402145"/>
              <a:gd name="connsiteX317" fmla="*/ 1145286 w 3663506"/>
              <a:gd name="connsiteY317" fmla="*/ 0 h 402145"/>
              <a:gd name="connsiteX318" fmla="*/ 1171385 w 3663506"/>
              <a:gd name="connsiteY318" fmla="*/ 0 h 402145"/>
              <a:gd name="connsiteX319" fmla="*/ 1171385 w 3663506"/>
              <a:gd name="connsiteY319" fmla="*/ 310229 h 402145"/>
              <a:gd name="connsiteX320" fmla="*/ 1145286 w 3663506"/>
              <a:gd name="connsiteY320" fmla="*/ 310229 h 402145"/>
              <a:gd name="connsiteX321" fmla="*/ 634651 w 3663506"/>
              <a:gd name="connsiteY321" fmla="*/ 0 h 402145"/>
              <a:gd name="connsiteX322" fmla="*/ 660750 w 3663506"/>
              <a:gd name="connsiteY322" fmla="*/ 0 h 402145"/>
              <a:gd name="connsiteX323" fmla="*/ 660750 w 3663506"/>
              <a:gd name="connsiteY323" fmla="*/ 126778 h 402145"/>
              <a:gd name="connsiteX324" fmla="*/ 691706 w 3663506"/>
              <a:gd name="connsiteY324" fmla="*/ 92964 h 402145"/>
              <a:gd name="connsiteX325" fmla="*/ 738283 w 3663506"/>
              <a:gd name="connsiteY325" fmla="*/ 80582 h 402145"/>
              <a:gd name="connsiteX326" fmla="*/ 808006 w 3663506"/>
              <a:gd name="connsiteY326" fmla="*/ 111538 h 402145"/>
              <a:gd name="connsiteX327" fmla="*/ 834200 w 3663506"/>
              <a:gd name="connsiteY327" fmla="*/ 193929 h 402145"/>
              <a:gd name="connsiteX328" fmla="*/ 808006 w 3663506"/>
              <a:gd name="connsiteY328" fmla="*/ 281083 h 402145"/>
              <a:gd name="connsiteX329" fmla="*/ 736950 w 3663506"/>
              <a:gd name="connsiteY329" fmla="*/ 315087 h 402145"/>
              <a:gd name="connsiteX330" fmla="*/ 689039 w 3663506"/>
              <a:gd name="connsiteY330" fmla="*/ 300895 h 402145"/>
              <a:gd name="connsiteX331" fmla="*/ 657702 w 3663506"/>
              <a:gd name="connsiteY331" fmla="*/ 262795 h 402145"/>
              <a:gd name="connsiteX332" fmla="*/ 657702 w 3663506"/>
              <a:gd name="connsiteY332" fmla="*/ 310325 h 402145"/>
              <a:gd name="connsiteX333" fmla="*/ 634651 w 3663506"/>
              <a:gd name="connsiteY333" fmla="*/ 310325 h 402145"/>
              <a:gd name="connsiteX334" fmla="*/ 276035 w 3663506"/>
              <a:gd name="connsiteY334" fmla="*/ 0 h 402145"/>
              <a:gd name="connsiteX335" fmla="*/ 302133 w 3663506"/>
              <a:gd name="connsiteY335" fmla="*/ 0 h 402145"/>
              <a:gd name="connsiteX336" fmla="*/ 302133 w 3663506"/>
              <a:gd name="connsiteY336" fmla="*/ 310229 h 402145"/>
              <a:gd name="connsiteX337" fmla="*/ 276035 w 3663506"/>
              <a:gd name="connsiteY337" fmla="*/ 310229 h 40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3663506" h="402145">
                <a:moveTo>
                  <a:pt x="2943702" y="276225"/>
                </a:moveTo>
                <a:lnTo>
                  <a:pt x="2982469" y="276225"/>
                </a:lnTo>
                <a:lnTo>
                  <a:pt x="2982469" y="310229"/>
                </a:lnTo>
                <a:lnTo>
                  <a:pt x="2943702" y="310229"/>
                </a:lnTo>
                <a:close/>
                <a:moveTo>
                  <a:pt x="1753172" y="189071"/>
                </a:moveTo>
                <a:cubicBezTo>
                  <a:pt x="1749076" y="192024"/>
                  <a:pt x="1742980" y="194024"/>
                  <a:pt x="1734884" y="195167"/>
                </a:cubicBezTo>
                <a:lnTo>
                  <a:pt x="1672591" y="204311"/>
                </a:lnTo>
                <a:cubicBezTo>
                  <a:pt x="1638015" y="209264"/>
                  <a:pt x="1620775" y="224599"/>
                  <a:pt x="1620775" y="250507"/>
                </a:cubicBezTo>
                <a:cubicBezTo>
                  <a:pt x="1620775" y="264128"/>
                  <a:pt x="1625537" y="274987"/>
                  <a:pt x="1635158" y="282987"/>
                </a:cubicBezTo>
                <a:cubicBezTo>
                  <a:pt x="1644778" y="290989"/>
                  <a:pt x="1658113" y="294989"/>
                  <a:pt x="1675258" y="294989"/>
                </a:cubicBezTo>
                <a:cubicBezTo>
                  <a:pt x="1696499" y="294989"/>
                  <a:pt x="1714215" y="289179"/>
                  <a:pt x="1728598" y="277558"/>
                </a:cubicBezTo>
                <a:cubicBezTo>
                  <a:pt x="1742980" y="265938"/>
                  <a:pt x="1751172" y="250222"/>
                  <a:pt x="1753172" y="230505"/>
                </a:cubicBezTo>
                <a:close/>
                <a:moveTo>
                  <a:pt x="1040321" y="189071"/>
                </a:moveTo>
                <a:cubicBezTo>
                  <a:pt x="1036225" y="192024"/>
                  <a:pt x="1030129" y="194024"/>
                  <a:pt x="1022033" y="195167"/>
                </a:cubicBezTo>
                <a:lnTo>
                  <a:pt x="959740" y="204311"/>
                </a:lnTo>
                <a:cubicBezTo>
                  <a:pt x="925164" y="209264"/>
                  <a:pt x="907924" y="224599"/>
                  <a:pt x="907924" y="250507"/>
                </a:cubicBezTo>
                <a:cubicBezTo>
                  <a:pt x="907924" y="264128"/>
                  <a:pt x="912686" y="274987"/>
                  <a:pt x="922306" y="282987"/>
                </a:cubicBezTo>
                <a:cubicBezTo>
                  <a:pt x="931927" y="290989"/>
                  <a:pt x="945262" y="294989"/>
                  <a:pt x="962407" y="294989"/>
                </a:cubicBezTo>
                <a:cubicBezTo>
                  <a:pt x="983647" y="294989"/>
                  <a:pt x="1001364" y="289179"/>
                  <a:pt x="1015747" y="277558"/>
                </a:cubicBezTo>
                <a:cubicBezTo>
                  <a:pt x="1030129" y="265938"/>
                  <a:pt x="1038321" y="250222"/>
                  <a:pt x="1040321" y="230505"/>
                </a:cubicBezTo>
                <a:close/>
                <a:moveTo>
                  <a:pt x="3561970" y="103251"/>
                </a:moveTo>
                <a:cubicBezTo>
                  <a:pt x="3539300" y="103251"/>
                  <a:pt x="3521489" y="111252"/>
                  <a:pt x="3508344" y="127253"/>
                </a:cubicBezTo>
                <a:cubicBezTo>
                  <a:pt x="3495295" y="143541"/>
                  <a:pt x="3488723" y="166211"/>
                  <a:pt x="3488723" y="195262"/>
                </a:cubicBezTo>
                <a:cubicBezTo>
                  <a:pt x="3488723" y="224313"/>
                  <a:pt x="3495295" y="248507"/>
                  <a:pt x="3508344" y="266033"/>
                </a:cubicBezTo>
                <a:cubicBezTo>
                  <a:pt x="3521393" y="283654"/>
                  <a:pt x="3539300" y="292417"/>
                  <a:pt x="3561970" y="292417"/>
                </a:cubicBezTo>
                <a:cubicBezTo>
                  <a:pt x="3584639" y="292417"/>
                  <a:pt x="3602832" y="283749"/>
                  <a:pt x="3616643" y="266318"/>
                </a:cubicBezTo>
                <a:lnTo>
                  <a:pt x="3616643" y="266223"/>
                </a:lnTo>
                <a:cubicBezTo>
                  <a:pt x="3630455" y="248793"/>
                  <a:pt x="3637313" y="225361"/>
                  <a:pt x="3637313" y="196024"/>
                </a:cubicBezTo>
                <a:cubicBezTo>
                  <a:pt x="3637313" y="166687"/>
                  <a:pt x="3630455" y="143922"/>
                  <a:pt x="3616834" y="127634"/>
                </a:cubicBezTo>
                <a:cubicBezTo>
                  <a:pt x="3602927" y="111347"/>
                  <a:pt x="3584639" y="103251"/>
                  <a:pt x="3561970" y="103251"/>
                </a:cubicBezTo>
                <a:close/>
                <a:moveTo>
                  <a:pt x="1346550" y="103251"/>
                </a:moveTo>
                <a:cubicBezTo>
                  <a:pt x="1323595" y="103251"/>
                  <a:pt x="1305688" y="111442"/>
                  <a:pt x="1291876" y="127825"/>
                </a:cubicBezTo>
                <a:cubicBezTo>
                  <a:pt x="1278065" y="144208"/>
                  <a:pt x="1271207" y="166973"/>
                  <a:pt x="1271207" y="196024"/>
                </a:cubicBezTo>
                <a:cubicBezTo>
                  <a:pt x="1271207" y="225075"/>
                  <a:pt x="1278065" y="248793"/>
                  <a:pt x="1291876" y="266223"/>
                </a:cubicBezTo>
                <a:cubicBezTo>
                  <a:pt x="1305688" y="283654"/>
                  <a:pt x="1323880" y="292322"/>
                  <a:pt x="1346550" y="292322"/>
                </a:cubicBezTo>
                <a:cubicBezTo>
                  <a:pt x="1369220" y="292322"/>
                  <a:pt x="1386746" y="283368"/>
                  <a:pt x="1399890" y="265556"/>
                </a:cubicBezTo>
                <a:lnTo>
                  <a:pt x="1399985" y="265556"/>
                </a:lnTo>
                <a:cubicBezTo>
                  <a:pt x="1413225" y="247650"/>
                  <a:pt x="1419797" y="223837"/>
                  <a:pt x="1419797" y="193833"/>
                </a:cubicBezTo>
                <a:cubicBezTo>
                  <a:pt x="1419797" y="163830"/>
                  <a:pt x="1413320" y="142779"/>
                  <a:pt x="1400366" y="126968"/>
                </a:cubicBezTo>
                <a:cubicBezTo>
                  <a:pt x="1387412" y="111156"/>
                  <a:pt x="1369505" y="103251"/>
                  <a:pt x="1346550" y="103251"/>
                </a:cubicBezTo>
                <a:close/>
                <a:moveTo>
                  <a:pt x="734759" y="103251"/>
                </a:moveTo>
                <a:cubicBezTo>
                  <a:pt x="711804" y="103251"/>
                  <a:pt x="693897" y="111443"/>
                  <a:pt x="680085" y="127826"/>
                </a:cubicBezTo>
                <a:cubicBezTo>
                  <a:pt x="666274" y="144209"/>
                  <a:pt x="659416" y="166973"/>
                  <a:pt x="659416" y="196025"/>
                </a:cubicBezTo>
                <a:cubicBezTo>
                  <a:pt x="659416" y="225076"/>
                  <a:pt x="666274" y="248793"/>
                  <a:pt x="680085" y="266224"/>
                </a:cubicBezTo>
                <a:cubicBezTo>
                  <a:pt x="693897" y="283655"/>
                  <a:pt x="712089" y="292322"/>
                  <a:pt x="734759" y="292322"/>
                </a:cubicBezTo>
                <a:cubicBezTo>
                  <a:pt x="757428" y="292322"/>
                  <a:pt x="774954" y="283369"/>
                  <a:pt x="788099" y="265557"/>
                </a:cubicBezTo>
                <a:lnTo>
                  <a:pt x="788194" y="265557"/>
                </a:lnTo>
                <a:cubicBezTo>
                  <a:pt x="801434" y="247650"/>
                  <a:pt x="808006" y="223838"/>
                  <a:pt x="808006" y="193834"/>
                </a:cubicBezTo>
                <a:cubicBezTo>
                  <a:pt x="808006" y="163830"/>
                  <a:pt x="801529" y="142780"/>
                  <a:pt x="788575" y="126968"/>
                </a:cubicBezTo>
                <a:cubicBezTo>
                  <a:pt x="775621" y="111157"/>
                  <a:pt x="757714" y="103251"/>
                  <a:pt x="734759" y="103251"/>
                </a:cubicBezTo>
                <a:close/>
                <a:moveTo>
                  <a:pt x="99441" y="103251"/>
                </a:moveTo>
                <a:cubicBezTo>
                  <a:pt x="76772" y="103251"/>
                  <a:pt x="58960" y="111252"/>
                  <a:pt x="45815" y="127253"/>
                </a:cubicBezTo>
                <a:cubicBezTo>
                  <a:pt x="32766" y="143541"/>
                  <a:pt x="26194" y="166211"/>
                  <a:pt x="26194" y="195262"/>
                </a:cubicBezTo>
                <a:cubicBezTo>
                  <a:pt x="26194" y="224313"/>
                  <a:pt x="32766" y="248507"/>
                  <a:pt x="45815" y="266033"/>
                </a:cubicBezTo>
                <a:cubicBezTo>
                  <a:pt x="58865" y="283654"/>
                  <a:pt x="76772" y="292417"/>
                  <a:pt x="99441" y="292417"/>
                </a:cubicBezTo>
                <a:cubicBezTo>
                  <a:pt x="122111" y="292417"/>
                  <a:pt x="140303" y="283749"/>
                  <a:pt x="154115" y="266318"/>
                </a:cubicBezTo>
                <a:lnTo>
                  <a:pt x="154115" y="266223"/>
                </a:lnTo>
                <a:cubicBezTo>
                  <a:pt x="167926" y="248793"/>
                  <a:pt x="174784" y="225361"/>
                  <a:pt x="174784" y="196024"/>
                </a:cubicBezTo>
                <a:cubicBezTo>
                  <a:pt x="174784" y="166687"/>
                  <a:pt x="167926" y="143922"/>
                  <a:pt x="154305" y="127634"/>
                </a:cubicBezTo>
                <a:cubicBezTo>
                  <a:pt x="140399" y="111347"/>
                  <a:pt x="122111" y="103251"/>
                  <a:pt x="99441" y="103251"/>
                </a:cubicBezTo>
                <a:close/>
                <a:moveTo>
                  <a:pt x="3149347" y="101917"/>
                </a:moveTo>
                <a:cubicBezTo>
                  <a:pt x="3124963" y="101917"/>
                  <a:pt x="3105627" y="110585"/>
                  <a:pt x="3091435" y="127825"/>
                </a:cubicBezTo>
                <a:cubicBezTo>
                  <a:pt x="3077147" y="145065"/>
                  <a:pt x="3070099" y="168402"/>
                  <a:pt x="3070099" y="197739"/>
                </a:cubicBezTo>
                <a:cubicBezTo>
                  <a:pt x="3070099" y="227076"/>
                  <a:pt x="3077243" y="250412"/>
                  <a:pt x="3091625" y="267652"/>
                </a:cubicBezTo>
                <a:cubicBezTo>
                  <a:pt x="3106008" y="284893"/>
                  <a:pt x="3125249" y="293560"/>
                  <a:pt x="3149347" y="293560"/>
                </a:cubicBezTo>
                <a:cubicBezTo>
                  <a:pt x="3173445" y="293560"/>
                  <a:pt x="3193067" y="284797"/>
                  <a:pt x="3207259" y="267367"/>
                </a:cubicBezTo>
                <a:lnTo>
                  <a:pt x="3207259" y="267557"/>
                </a:lnTo>
                <a:cubicBezTo>
                  <a:pt x="3221451" y="250126"/>
                  <a:pt x="3228595" y="226600"/>
                  <a:pt x="3228595" y="196977"/>
                </a:cubicBezTo>
                <a:cubicBezTo>
                  <a:pt x="3228595" y="167354"/>
                  <a:pt x="3221451" y="144494"/>
                  <a:pt x="3207259" y="127444"/>
                </a:cubicBezTo>
                <a:cubicBezTo>
                  <a:pt x="3193067" y="110395"/>
                  <a:pt x="3173731" y="101917"/>
                  <a:pt x="3149347" y="101917"/>
                </a:cubicBezTo>
                <a:close/>
                <a:moveTo>
                  <a:pt x="2240376" y="101917"/>
                </a:moveTo>
                <a:cubicBezTo>
                  <a:pt x="2215992" y="101917"/>
                  <a:pt x="2196656" y="110585"/>
                  <a:pt x="2182464" y="127825"/>
                </a:cubicBezTo>
                <a:cubicBezTo>
                  <a:pt x="2168176" y="145065"/>
                  <a:pt x="2161128" y="168402"/>
                  <a:pt x="2161128" y="197739"/>
                </a:cubicBezTo>
                <a:cubicBezTo>
                  <a:pt x="2161128" y="227076"/>
                  <a:pt x="2168272" y="250412"/>
                  <a:pt x="2182654" y="267652"/>
                </a:cubicBezTo>
                <a:cubicBezTo>
                  <a:pt x="2197037" y="284893"/>
                  <a:pt x="2216278" y="293560"/>
                  <a:pt x="2240376" y="293560"/>
                </a:cubicBezTo>
                <a:cubicBezTo>
                  <a:pt x="2264474" y="293560"/>
                  <a:pt x="2284096" y="284797"/>
                  <a:pt x="2298288" y="267367"/>
                </a:cubicBezTo>
                <a:lnTo>
                  <a:pt x="2298288" y="267557"/>
                </a:lnTo>
                <a:cubicBezTo>
                  <a:pt x="2312480" y="250126"/>
                  <a:pt x="2319624" y="226600"/>
                  <a:pt x="2319624" y="196977"/>
                </a:cubicBezTo>
                <a:cubicBezTo>
                  <a:pt x="2319624" y="167354"/>
                  <a:pt x="2312480" y="144494"/>
                  <a:pt x="2298288" y="127444"/>
                </a:cubicBezTo>
                <a:cubicBezTo>
                  <a:pt x="2284096" y="110395"/>
                  <a:pt x="2264760" y="101917"/>
                  <a:pt x="2240376" y="101917"/>
                </a:cubicBezTo>
                <a:close/>
                <a:moveTo>
                  <a:pt x="468631" y="101917"/>
                </a:moveTo>
                <a:cubicBezTo>
                  <a:pt x="444247" y="101917"/>
                  <a:pt x="424911" y="110585"/>
                  <a:pt x="410719" y="127825"/>
                </a:cubicBezTo>
                <a:cubicBezTo>
                  <a:pt x="396431" y="145065"/>
                  <a:pt x="389383" y="168402"/>
                  <a:pt x="389383" y="197739"/>
                </a:cubicBezTo>
                <a:cubicBezTo>
                  <a:pt x="389383" y="227076"/>
                  <a:pt x="396527" y="250412"/>
                  <a:pt x="410909" y="267652"/>
                </a:cubicBezTo>
                <a:cubicBezTo>
                  <a:pt x="425292" y="284893"/>
                  <a:pt x="444533" y="293560"/>
                  <a:pt x="468631" y="293560"/>
                </a:cubicBezTo>
                <a:cubicBezTo>
                  <a:pt x="492729" y="293560"/>
                  <a:pt x="512351" y="284797"/>
                  <a:pt x="526543" y="267367"/>
                </a:cubicBezTo>
                <a:lnTo>
                  <a:pt x="526543" y="267557"/>
                </a:lnTo>
                <a:cubicBezTo>
                  <a:pt x="540735" y="250126"/>
                  <a:pt x="547879" y="226600"/>
                  <a:pt x="547879" y="196977"/>
                </a:cubicBezTo>
                <a:cubicBezTo>
                  <a:pt x="547879" y="167354"/>
                  <a:pt x="540735" y="144494"/>
                  <a:pt x="526543" y="127444"/>
                </a:cubicBezTo>
                <a:cubicBezTo>
                  <a:pt x="512351" y="110395"/>
                  <a:pt x="493015" y="101917"/>
                  <a:pt x="468631" y="101917"/>
                </a:cubicBezTo>
                <a:close/>
                <a:moveTo>
                  <a:pt x="3558827" y="80581"/>
                </a:moveTo>
                <a:cubicBezTo>
                  <a:pt x="3577400" y="80581"/>
                  <a:pt x="3593783" y="85344"/>
                  <a:pt x="3608071" y="94773"/>
                </a:cubicBezTo>
                <a:cubicBezTo>
                  <a:pt x="3622358" y="104203"/>
                  <a:pt x="3632645" y="116966"/>
                  <a:pt x="3639027" y="132873"/>
                </a:cubicBezTo>
                <a:lnTo>
                  <a:pt x="3639027" y="85344"/>
                </a:lnTo>
                <a:lnTo>
                  <a:pt x="3639122" y="85439"/>
                </a:lnTo>
                <a:lnTo>
                  <a:pt x="3663506" y="85439"/>
                </a:lnTo>
                <a:lnTo>
                  <a:pt x="3663506" y="307657"/>
                </a:lnTo>
                <a:cubicBezTo>
                  <a:pt x="3663506" y="338994"/>
                  <a:pt x="3654743" y="362616"/>
                  <a:pt x="3637313" y="378428"/>
                </a:cubicBezTo>
                <a:cubicBezTo>
                  <a:pt x="3619882" y="394239"/>
                  <a:pt x="3595022" y="402145"/>
                  <a:pt x="3562827" y="402145"/>
                </a:cubicBezTo>
                <a:cubicBezTo>
                  <a:pt x="3536348" y="402145"/>
                  <a:pt x="3515202" y="396621"/>
                  <a:pt x="3499200" y="385572"/>
                </a:cubicBezTo>
                <a:cubicBezTo>
                  <a:pt x="3483198" y="374523"/>
                  <a:pt x="3473959" y="359759"/>
                  <a:pt x="3471292" y="341090"/>
                </a:cubicBezTo>
                <a:lnTo>
                  <a:pt x="3496533" y="341090"/>
                </a:lnTo>
                <a:cubicBezTo>
                  <a:pt x="3503201" y="367855"/>
                  <a:pt x="3525584" y="381190"/>
                  <a:pt x="3563589" y="381190"/>
                </a:cubicBezTo>
                <a:cubicBezTo>
                  <a:pt x="3588830" y="381190"/>
                  <a:pt x="3607595" y="375380"/>
                  <a:pt x="3619787" y="363759"/>
                </a:cubicBezTo>
                <a:cubicBezTo>
                  <a:pt x="3631979" y="352139"/>
                  <a:pt x="3638075" y="334137"/>
                  <a:pt x="3638075" y="309753"/>
                </a:cubicBezTo>
                <a:lnTo>
                  <a:pt x="3638075" y="264033"/>
                </a:lnTo>
                <a:cubicBezTo>
                  <a:pt x="3631121" y="279463"/>
                  <a:pt x="3620739" y="291750"/>
                  <a:pt x="3606928" y="301085"/>
                </a:cubicBezTo>
                <a:cubicBezTo>
                  <a:pt x="3593117" y="310419"/>
                  <a:pt x="3577400" y="314991"/>
                  <a:pt x="3559684" y="314991"/>
                </a:cubicBezTo>
                <a:cubicBezTo>
                  <a:pt x="3529775" y="314991"/>
                  <a:pt x="3506058" y="303847"/>
                  <a:pt x="3488627" y="281463"/>
                </a:cubicBezTo>
                <a:cubicBezTo>
                  <a:pt x="3471197" y="259365"/>
                  <a:pt x="3462529" y="230600"/>
                  <a:pt x="3462529" y="195167"/>
                </a:cubicBezTo>
                <a:cubicBezTo>
                  <a:pt x="3462529" y="159734"/>
                  <a:pt x="3471387" y="132588"/>
                  <a:pt x="3489104" y="111918"/>
                </a:cubicBezTo>
                <a:cubicBezTo>
                  <a:pt x="3506534" y="90963"/>
                  <a:pt x="3529775" y="80581"/>
                  <a:pt x="3558827" y="80581"/>
                </a:cubicBezTo>
                <a:close/>
                <a:moveTo>
                  <a:pt x="1349979" y="80581"/>
                </a:moveTo>
                <a:cubicBezTo>
                  <a:pt x="1379030" y="80581"/>
                  <a:pt x="1402271" y="90868"/>
                  <a:pt x="1419702" y="111537"/>
                </a:cubicBezTo>
                <a:lnTo>
                  <a:pt x="1419797" y="111537"/>
                </a:lnTo>
                <a:cubicBezTo>
                  <a:pt x="1437228" y="131826"/>
                  <a:pt x="1445991" y="159353"/>
                  <a:pt x="1445991" y="193929"/>
                </a:cubicBezTo>
                <a:cubicBezTo>
                  <a:pt x="1445991" y="228504"/>
                  <a:pt x="1437228" y="258699"/>
                  <a:pt x="1419797" y="281082"/>
                </a:cubicBezTo>
                <a:cubicBezTo>
                  <a:pt x="1402367" y="303752"/>
                  <a:pt x="1378649" y="315087"/>
                  <a:pt x="1348741" y="315087"/>
                </a:cubicBezTo>
                <a:cubicBezTo>
                  <a:pt x="1331881" y="315087"/>
                  <a:pt x="1316832" y="310991"/>
                  <a:pt x="1303402" y="302895"/>
                </a:cubicBezTo>
                <a:cubicBezTo>
                  <a:pt x="1290067" y="294798"/>
                  <a:pt x="1279685" y="283559"/>
                  <a:pt x="1272446" y="269367"/>
                </a:cubicBezTo>
                <a:lnTo>
                  <a:pt x="1272446" y="399192"/>
                </a:lnTo>
                <a:lnTo>
                  <a:pt x="1246347" y="399192"/>
                </a:lnTo>
                <a:lnTo>
                  <a:pt x="1246347" y="85439"/>
                </a:lnTo>
                <a:lnTo>
                  <a:pt x="1269397" y="85439"/>
                </a:lnTo>
                <a:lnTo>
                  <a:pt x="1269397" y="133350"/>
                </a:lnTo>
                <a:cubicBezTo>
                  <a:pt x="1275779" y="117347"/>
                  <a:pt x="1286066" y="104584"/>
                  <a:pt x="1300354" y="94964"/>
                </a:cubicBezTo>
                <a:cubicBezTo>
                  <a:pt x="1314546" y="85344"/>
                  <a:pt x="1331120" y="80581"/>
                  <a:pt x="1349979" y="80581"/>
                </a:cubicBezTo>
                <a:close/>
                <a:moveTo>
                  <a:pt x="96298" y="80581"/>
                </a:moveTo>
                <a:cubicBezTo>
                  <a:pt x="114872" y="80581"/>
                  <a:pt x="131255" y="85344"/>
                  <a:pt x="145542" y="94773"/>
                </a:cubicBezTo>
                <a:cubicBezTo>
                  <a:pt x="159830" y="104203"/>
                  <a:pt x="170117" y="116966"/>
                  <a:pt x="176498" y="132873"/>
                </a:cubicBezTo>
                <a:lnTo>
                  <a:pt x="176498" y="85344"/>
                </a:lnTo>
                <a:lnTo>
                  <a:pt x="176594" y="85439"/>
                </a:lnTo>
                <a:lnTo>
                  <a:pt x="200978" y="85439"/>
                </a:lnTo>
                <a:lnTo>
                  <a:pt x="200978" y="307657"/>
                </a:lnTo>
                <a:cubicBezTo>
                  <a:pt x="200978" y="338994"/>
                  <a:pt x="192215" y="362616"/>
                  <a:pt x="174784" y="378428"/>
                </a:cubicBezTo>
                <a:cubicBezTo>
                  <a:pt x="157353" y="394239"/>
                  <a:pt x="132493" y="402145"/>
                  <a:pt x="100298" y="402145"/>
                </a:cubicBezTo>
                <a:cubicBezTo>
                  <a:pt x="73819" y="402145"/>
                  <a:pt x="52673" y="396621"/>
                  <a:pt x="36671" y="385572"/>
                </a:cubicBezTo>
                <a:cubicBezTo>
                  <a:pt x="20669" y="374523"/>
                  <a:pt x="11430" y="359759"/>
                  <a:pt x="8763" y="341090"/>
                </a:cubicBezTo>
                <a:lnTo>
                  <a:pt x="34004" y="341090"/>
                </a:lnTo>
                <a:cubicBezTo>
                  <a:pt x="40672" y="367855"/>
                  <a:pt x="63056" y="381190"/>
                  <a:pt x="101060" y="381190"/>
                </a:cubicBezTo>
                <a:cubicBezTo>
                  <a:pt x="126302" y="381190"/>
                  <a:pt x="145066" y="375380"/>
                  <a:pt x="157258" y="363759"/>
                </a:cubicBezTo>
                <a:cubicBezTo>
                  <a:pt x="169450" y="352139"/>
                  <a:pt x="175546" y="334137"/>
                  <a:pt x="175546" y="309753"/>
                </a:cubicBezTo>
                <a:lnTo>
                  <a:pt x="175546" y="264033"/>
                </a:lnTo>
                <a:cubicBezTo>
                  <a:pt x="168593" y="279463"/>
                  <a:pt x="158210" y="291750"/>
                  <a:pt x="144399" y="301085"/>
                </a:cubicBezTo>
                <a:cubicBezTo>
                  <a:pt x="130588" y="310419"/>
                  <a:pt x="114872" y="314991"/>
                  <a:pt x="97155" y="314991"/>
                </a:cubicBezTo>
                <a:cubicBezTo>
                  <a:pt x="67247" y="314991"/>
                  <a:pt x="43529" y="303847"/>
                  <a:pt x="26099" y="281463"/>
                </a:cubicBezTo>
                <a:cubicBezTo>
                  <a:pt x="8668" y="259365"/>
                  <a:pt x="0" y="230600"/>
                  <a:pt x="0" y="195167"/>
                </a:cubicBezTo>
                <a:cubicBezTo>
                  <a:pt x="0" y="159734"/>
                  <a:pt x="8858" y="132588"/>
                  <a:pt x="26575" y="111918"/>
                </a:cubicBezTo>
                <a:cubicBezTo>
                  <a:pt x="44006" y="90963"/>
                  <a:pt x="67247" y="80581"/>
                  <a:pt x="96298" y="80581"/>
                </a:cubicBezTo>
                <a:close/>
                <a:moveTo>
                  <a:pt x="3149728" y="79724"/>
                </a:moveTo>
                <a:cubicBezTo>
                  <a:pt x="3181351" y="79724"/>
                  <a:pt x="3206497" y="90297"/>
                  <a:pt x="3225928" y="111538"/>
                </a:cubicBezTo>
                <a:cubicBezTo>
                  <a:pt x="3245073" y="133064"/>
                  <a:pt x="3254693" y="161544"/>
                  <a:pt x="3254693" y="196977"/>
                </a:cubicBezTo>
                <a:cubicBezTo>
                  <a:pt x="3254693" y="232410"/>
                  <a:pt x="3244978" y="261271"/>
                  <a:pt x="3225451" y="282797"/>
                </a:cubicBezTo>
                <a:cubicBezTo>
                  <a:pt x="3206020" y="304895"/>
                  <a:pt x="3180589" y="315944"/>
                  <a:pt x="3149251" y="315944"/>
                </a:cubicBezTo>
                <a:cubicBezTo>
                  <a:pt x="3117914" y="315944"/>
                  <a:pt x="3092197" y="305085"/>
                  <a:pt x="3072956" y="283273"/>
                </a:cubicBezTo>
                <a:lnTo>
                  <a:pt x="3073051" y="283273"/>
                </a:lnTo>
                <a:cubicBezTo>
                  <a:pt x="3053620" y="262033"/>
                  <a:pt x="3043905" y="233553"/>
                  <a:pt x="3043905" y="197834"/>
                </a:cubicBezTo>
                <a:cubicBezTo>
                  <a:pt x="3043905" y="162115"/>
                  <a:pt x="3053620" y="132778"/>
                  <a:pt x="3073051" y="111538"/>
                </a:cubicBezTo>
                <a:cubicBezTo>
                  <a:pt x="3092483" y="90297"/>
                  <a:pt x="3118105" y="79724"/>
                  <a:pt x="3149728" y="79724"/>
                </a:cubicBezTo>
                <a:close/>
                <a:moveTo>
                  <a:pt x="2662143" y="79724"/>
                </a:moveTo>
                <a:cubicBezTo>
                  <a:pt x="2697290" y="79724"/>
                  <a:pt x="2719102" y="96107"/>
                  <a:pt x="2727484" y="128968"/>
                </a:cubicBezTo>
                <a:cubicBezTo>
                  <a:pt x="2741105" y="96107"/>
                  <a:pt x="2765108" y="79724"/>
                  <a:pt x="2799398" y="79724"/>
                </a:cubicBezTo>
                <a:cubicBezTo>
                  <a:pt x="2821782" y="79724"/>
                  <a:pt x="2838832" y="86296"/>
                  <a:pt x="2850643" y="99536"/>
                </a:cubicBezTo>
                <a:cubicBezTo>
                  <a:pt x="2862359" y="112776"/>
                  <a:pt x="2868264" y="132112"/>
                  <a:pt x="2868264" y="157734"/>
                </a:cubicBezTo>
                <a:lnTo>
                  <a:pt x="2868264" y="310229"/>
                </a:lnTo>
                <a:lnTo>
                  <a:pt x="2842070" y="310229"/>
                </a:lnTo>
                <a:lnTo>
                  <a:pt x="2842070" y="158210"/>
                </a:lnTo>
                <a:cubicBezTo>
                  <a:pt x="2842070" y="121348"/>
                  <a:pt x="2825497" y="102870"/>
                  <a:pt x="2792445" y="102870"/>
                </a:cubicBezTo>
                <a:cubicBezTo>
                  <a:pt x="2774157" y="102870"/>
                  <a:pt x="2759298" y="109823"/>
                  <a:pt x="2747963" y="123825"/>
                </a:cubicBezTo>
                <a:cubicBezTo>
                  <a:pt x="2736628" y="137827"/>
                  <a:pt x="2731009" y="158400"/>
                  <a:pt x="2731009" y="185737"/>
                </a:cubicBezTo>
                <a:lnTo>
                  <a:pt x="2731009" y="310324"/>
                </a:lnTo>
                <a:lnTo>
                  <a:pt x="2704815" y="310324"/>
                </a:lnTo>
                <a:lnTo>
                  <a:pt x="2704815" y="158305"/>
                </a:lnTo>
                <a:cubicBezTo>
                  <a:pt x="2704815" y="121444"/>
                  <a:pt x="2688242" y="102965"/>
                  <a:pt x="2655190" y="102965"/>
                </a:cubicBezTo>
                <a:cubicBezTo>
                  <a:pt x="2637187" y="102965"/>
                  <a:pt x="2622424" y="110109"/>
                  <a:pt x="2610994" y="124492"/>
                </a:cubicBezTo>
                <a:cubicBezTo>
                  <a:pt x="2599468" y="138874"/>
                  <a:pt x="2593753" y="159734"/>
                  <a:pt x="2593753" y="186975"/>
                </a:cubicBezTo>
                <a:lnTo>
                  <a:pt x="2593753" y="310324"/>
                </a:lnTo>
                <a:lnTo>
                  <a:pt x="2567655" y="310324"/>
                </a:lnTo>
                <a:lnTo>
                  <a:pt x="2567655" y="85439"/>
                </a:lnTo>
                <a:lnTo>
                  <a:pt x="2592896" y="85439"/>
                </a:lnTo>
                <a:lnTo>
                  <a:pt x="2591563" y="128111"/>
                </a:lnTo>
                <a:cubicBezTo>
                  <a:pt x="2605469" y="95916"/>
                  <a:pt x="2628996" y="79724"/>
                  <a:pt x="2662143" y="79724"/>
                </a:cubicBezTo>
                <a:close/>
                <a:moveTo>
                  <a:pt x="2240757" y="79724"/>
                </a:moveTo>
                <a:cubicBezTo>
                  <a:pt x="2272380" y="79724"/>
                  <a:pt x="2297526" y="90297"/>
                  <a:pt x="2316957" y="111538"/>
                </a:cubicBezTo>
                <a:cubicBezTo>
                  <a:pt x="2336102" y="133064"/>
                  <a:pt x="2345722" y="161544"/>
                  <a:pt x="2345722" y="196977"/>
                </a:cubicBezTo>
                <a:cubicBezTo>
                  <a:pt x="2345722" y="232410"/>
                  <a:pt x="2336007" y="261271"/>
                  <a:pt x="2316480" y="282797"/>
                </a:cubicBezTo>
                <a:cubicBezTo>
                  <a:pt x="2297049" y="304895"/>
                  <a:pt x="2271618" y="315944"/>
                  <a:pt x="2240280" y="315944"/>
                </a:cubicBezTo>
                <a:cubicBezTo>
                  <a:pt x="2208943" y="315944"/>
                  <a:pt x="2183226" y="305085"/>
                  <a:pt x="2163985" y="283273"/>
                </a:cubicBezTo>
                <a:lnTo>
                  <a:pt x="2164080" y="283273"/>
                </a:lnTo>
                <a:cubicBezTo>
                  <a:pt x="2144649" y="262033"/>
                  <a:pt x="2134934" y="233553"/>
                  <a:pt x="2134934" y="197834"/>
                </a:cubicBezTo>
                <a:cubicBezTo>
                  <a:pt x="2134934" y="162115"/>
                  <a:pt x="2144649" y="132778"/>
                  <a:pt x="2164080" y="111538"/>
                </a:cubicBezTo>
                <a:cubicBezTo>
                  <a:pt x="2183512" y="90297"/>
                  <a:pt x="2209134" y="79724"/>
                  <a:pt x="2240757" y="79724"/>
                </a:cubicBezTo>
                <a:close/>
                <a:moveTo>
                  <a:pt x="469012" y="79724"/>
                </a:moveTo>
                <a:cubicBezTo>
                  <a:pt x="500635" y="79724"/>
                  <a:pt x="525781" y="90297"/>
                  <a:pt x="545212" y="111538"/>
                </a:cubicBezTo>
                <a:cubicBezTo>
                  <a:pt x="564357" y="133064"/>
                  <a:pt x="573977" y="161544"/>
                  <a:pt x="573977" y="196977"/>
                </a:cubicBezTo>
                <a:cubicBezTo>
                  <a:pt x="573977" y="232410"/>
                  <a:pt x="564262" y="261271"/>
                  <a:pt x="544736" y="282797"/>
                </a:cubicBezTo>
                <a:cubicBezTo>
                  <a:pt x="525305" y="304895"/>
                  <a:pt x="499873" y="315944"/>
                  <a:pt x="468536" y="315944"/>
                </a:cubicBezTo>
                <a:cubicBezTo>
                  <a:pt x="437198" y="315944"/>
                  <a:pt x="411481" y="305085"/>
                  <a:pt x="392240" y="283273"/>
                </a:cubicBezTo>
                <a:lnTo>
                  <a:pt x="392336" y="283273"/>
                </a:lnTo>
                <a:cubicBezTo>
                  <a:pt x="372905" y="262033"/>
                  <a:pt x="363189" y="233553"/>
                  <a:pt x="363189" y="197834"/>
                </a:cubicBezTo>
                <a:cubicBezTo>
                  <a:pt x="363189" y="162115"/>
                  <a:pt x="372905" y="132778"/>
                  <a:pt x="392336" y="111538"/>
                </a:cubicBezTo>
                <a:cubicBezTo>
                  <a:pt x="411767" y="90297"/>
                  <a:pt x="437389" y="79724"/>
                  <a:pt x="469012" y="79724"/>
                </a:cubicBezTo>
                <a:close/>
                <a:moveTo>
                  <a:pt x="3416904" y="79343"/>
                </a:moveTo>
                <a:cubicBezTo>
                  <a:pt x="3421856" y="79343"/>
                  <a:pt x="3426524" y="79819"/>
                  <a:pt x="3430810" y="80677"/>
                </a:cubicBezTo>
                <a:lnTo>
                  <a:pt x="3430810" y="106299"/>
                </a:lnTo>
                <a:cubicBezTo>
                  <a:pt x="3424714" y="105441"/>
                  <a:pt x="3418713" y="104965"/>
                  <a:pt x="3412903" y="104965"/>
                </a:cubicBezTo>
                <a:cubicBezTo>
                  <a:pt x="3392234" y="104965"/>
                  <a:pt x="3375279" y="112109"/>
                  <a:pt x="3361944" y="126301"/>
                </a:cubicBezTo>
                <a:cubicBezTo>
                  <a:pt x="3348609" y="140494"/>
                  <a:pt x="3341751" y="160306"/>
                  <a:pt x="3341465" y="185547"/>
                </a:cubicBezTo>
                <a:lnTo>
                  <a:pt x="3341465" y="310134"/>
                </a:lnTo>
                <a:lnTo>
                  <a:pt x="3315367" y="310134"/>
                </a:lnTo>
                <a:lnTo>
                  <a:pt x="3315367" y="85439"/>
                </a:lnTo>
                <a:lnTo>
                  <a:pt x="3339751" y="85439"/>
                </a:lnTo>
                <a:lnTo>
                  <a:pt x="3339751" y="135540"/>
                </a:lnTo>
                <a:cubicBezTo>
                  <a:pt x="3353657" y="98107"/>
                  <a:pt x="3379375" y="79343"/>
                  <a:pt x="3416904" y="79343"/>
                </a:cubicBezTo>
                <a:close/>
                <a:moveTo>
                  <a:pt x="2507934" y="79343"/>
                </a:moveTo>
                <a:cubicBezTo>
                  <a:pt x="2512886" y="79343"/>
                  <a:pt x="2517554" y="79819"/>
                  <a:pt x="2521840" y="80677"/>
                </a:cubicBezTo>
                <a:lnTo>
                  <a:pt x="2521840" y="106299"/>
                </a:lnTo>
                <a:cubicBezTo>
                  <a:pt x="2515744" y="105441"/>
                  <a:pt x="2509743" y="104965"/>
                  <a:pt x="2503933" y="104965"/>
                </a:cubicBezTo>
                <a:cubicBezTo>
                  <a:pt x="2483264" y="104965"/>
                  <a:pt x="2466309" y="112109"/>
                  <a:pt x="2452974" y="126301"/>
                </a:cubicBezTo>
                <a:cubicBezTo>
                  <a:pt x="2439639" y="140494"/>
                  <a:pt x="2432781" y="160306"/>
                  <a:pt x="2432495" y="185547"/>
                </a:cubicBezTo>
                <a:lnTo>
                  <a:pt x="2432495" y="310134"/>
                </a:lnTo>
                <a:lnTo>
                  <a:pt x="2406397" y="310134"/>
                </a:lnTo>
                <a:lnTo>
                  <a:pt x="2406397" y="85439"/>
                </a:lnTo>
                <a:lnTo>
                  <a:pt x="2430781" y="85439"/>
                </a:lnTo>
                <a:lnTo>
                  <a:pt x="2430781" y="135540"/>
                </a:lnTo>
                <a:cubicBezTo>
                  <a:pt x="2444687" y="98107"/>
                  <a:pt x="2470405" y="79343"/>
                  <a:pt x="2507934" y="79343"/>
                </a:cubicBezTo>
                <a:close/>
                <a:moveTo>
                  <a:pt x="1694308" y="79343"/>
                </a:moveTo>
                <a:cubicBezTo>
                  <a:pt x="1721930" y="79343"/>
                  <a:pt x="1743076" y="85153"/>
                  <a:pt x="1757744" y="96774"/>
                </a:cubicBezTo>
                <a:cubicBezTo>
                  <a:pt x="1772413" y="108394"/>
                  <a:pt x="1779747" y="124777"/>
                  <a:pt x="1779747" y="146018"/>
                </a:cubicBezTo>
                <a:lnTo>
                  <a:pt x="1779747" y="259270"/>
                </a:lnTo>
                <a:cubicBezTo>
                  <a:pt x="1779747" y="270605"/>
                  <a:pt x="1781747" y="278606"/>
                  <a:pt x="1785652" y="283273"/>
                </a:cubicBezTo>
                <a:cubicBezTo>
                  <a:pt x="1789558" y="287941"/>
                  <a:pt x="1796606" y="290227"/>
                  <a:pt x="1806798" y="290227"/>
                </a:cubicBezTo>
                <a:lnTo>
                  <a:pt x="1813751" y="290227"/>
                </a:lnTo>
                <a:lnTo>
                  <a:pt x="1813751" y="310229"/>
                </a:lnTo>
                <a:lnTo>
                  <a:pt x="1799368" y="310229"/>
                </a:lnTo>
                <a:cubicBezTo>
                  <a:pt x="1784891" y="310229"/>
                  <a:pt x="1774222" y="306895"/>
                  <a:pt x="1767555" y="300228"/>
                </a:cubicBezTo>
                <a:cubicBezTo>
                  <a:pt x="1760887" y="293560"/>
                  <a:pt x="1757268" y="282797"/>
                  <a:pt x="1756696" y="267938"/>
                </a:cubicBezTo>
                <a:cubicBezTo>
                  <a:pt x="1749743" y="282797"/>
                  <a:pt x="1738694" y="294418"/>
                  <a:pt x="1723550" y="302990"/>
                </a:cubicBezTo>
                <a:cubicBezTo>
                  <a:pt x="1708405" y="311562"/>
                  <a:pt x="1690879" y="315849"/>
                  <a:pt x="1670781" y="315849"/>
                </a:cubicBezTo>
                <a:cubicBezTo>
                  <a:pt x="1646968" y="315849"/>
                  <a:pt x="1628395" y="310039"/>
                  <a:pt x="1614964" y="298418"/>
                </a:cubicBezTo>
                <a:cubicBezTo>
                  <a:pt x="1601629" y="286798"/>
                  <a:pt x="1594962" y="271081"/>
                  <a:pt x="1594962" y="251365"/>
                </a:cubicBezTo>
                <a:cubicBezTo>
                  <a:pt x="1594962" y="213265"/>
                  <a:pt x="1619346" y="190976"/>
                  <a:pt x="1668209" y="184309"/>
                </a:cubicBezTo>
                <a:lnTo>
                  <a:pt x="1724883" y="176879"/>
                </a:lnTo>
                <a:cubicBezTo>
                  <a:pt x="1735646" y="175164"/>
                  <a:pt x="1743076" y="172117"/>
                  <a:pt x="1747076" y="167925"/>
                </a:cubicBezTo>
                <a:cubicBezTo>
                  <a:pt x="1751172" y="163735"/>
                  <a:pt x="1753172" y="157543"/>
                  <a:pt x="1753172" y="149447"/>
                </a:cubicBezTo>
                <a:lnTo>
                  <a:pt x="1753172" y="143827"/>
                </a:lnTo>
                <a:cubicBezTo>
                  <a:pt x="1753172" y="115347"/>
                  <a:pt x="1732979" y="101155"/>
                  <a:pt x="1692593" y="101155"/>
                </a:cubicBezTo>
                <a:cubicBezTo>
                  <a:pt x="1672591" y="101155"/>
                  <a:pt x="1657637" y="104965"/>
                  <a:pt x="1647921" y="112490"/>
                </a:cubicBezTo>
                <a:cubicBezTo>
                  <a:pt x="1638205" y="120015"/>
                  <a:pt x="1632491" y="132207"/>
                  <a:pt x="1630681" y="149066"/>
                </a:cubicBezTo>
                <a:lnTo>
                  <a:pt x="1604582" y="149066"/>
                </a:lnTo>
                <a:cubicBezTo>
                  <a:pt x="1608392" y="102584"/>
                  <a:pt x="1638301" y="79343"/>
                  <a:pt x="1694308" y="79343"/>
                </a:cubicBezTo>
                <a:close/>
                <a:moveTo>
                  <a:pt x="981457" y="79343"/>
                </a:moveTo>
                <a:cubicBezTo>
                  <a:pt x="1009079" y="79343"/>
                  <a:pt x="1030225" y="85153"/>
                  <a:pt x="1044893" y="96774"/>
                </a:cubicBezTo>
                <a:cubicBezTo>
                  <a:pt x="1059562" y="108394"/>
                  <a:pt x="1066896" y="124777"/>
                  <a:pt x="1066896" y="146018"/>
                </a:cubicBezTo>
                <a:lnTo>
                  <a:pt x="1066896" y="259270"/>
                </a:lnTo>
                <a:cubicBezTo>
                  <a:pt x="1066896" y="270605"/>
                  <a:pt x="1068896" y="278606"/>
                  <a:pt x="1072801" y="283273"/>
                </a:cubicBezTo>
                <a:cubicBezTo>
                  <a:pt x="1076707" y="287941"/>
                  <a:pt x="1083755" y="290227"/>
                  <a:pt x="1093947" y="290227"/>
                </a:cubicBezTo>
                <a:lnTo>
                  <a:pt x="1100900" y="290227"/>
                </a:lnTo>
                <a:lnTo>
                  <a:pt x="1100900" y="310229"/>
                </a:lnTo>
                <a:lnTo>
                  <a:pt x="1086517" y="310229"/>
                </a:lnTo>
                <a:cubicBezTo>
                  <a:pt x="1072039" y="310229"/>
                  <a:pt x="1061371" y="306895"/>
                  <a:pt x="1054704" y="300228"/>
                </a:cubicBezTo>
                <a:cubicBezTo>
                  <a:pt x="1048036" y="293560"/>
                  <a:pt x="1044417" y="282797"/>
                  <a:pt x="1043845" y="267938"/>
                </a:cubicBezTo>
                <a:cubicBezTo>
                  <a:pt x="1036892" y="282797"/>
                  <a:pt x="1025843" y="294418"/>
                  <a:pt x="1010699" y="302990"/>
                </a:cubicBezTo>
                <a:cubicBezTo>
                  <a:pt x="995554" y="311562"/>
                  <a:pt x="978028" y="315849"/>
                  <a:pt x="957930" y="315849"/>
                </a:cubicBezTo>
                <a:cubicBezTo>
                  <a:pt x="934117" y="315849"/>
                  <a:pt x="915544" y="310039"/>
                  <a:pt x="902113" y="298418"/>
                </a:cubicBezTo>
                <a:cubicBezTo>
                  <a:pt x="888778" y="286798"/>
                  <a:pt x="882111" y="271081"/>
                  <a:pt x="882111" y="251365"/>
                </a:cubicBezTo>
                <a:cubicBezTo>
                  <a:pt x="882111" y="213265"/>
                  <a:pt x="906495" y="190976"/>
                  <a:pt x="955358" y="184309"/>
                </a:cubicBezTo>
                <a:lnTo>
                  <a:pt x="1012032" y="176879"/>
                </a:lnTo>
                <a:cubicBezTo>
                  <a:pt x="1022795" y="175164"/>
                  <a:pt x="1030225" y="172117"/>
                  <a:pt x="1034225" y="167925"/>
                </a:cubicBezTo>
                <a:cubicBezTo>
                  <a:pt x="1038321" y="163735"/>
                  <a:pt x="1040321" y="157543"/>
                  <a:pt x="1040321" y="149447"/>
                </a:cubicBezTo>
                <a:lnTo>
                  <a:pt x="1040321" y="143827"/>
                </a:lnTo>
                <a:cubicBezTo>
                  <a:pt x="1040321" y="115347"/>
                  <a:pt x="1020128" y="101155"/>
                  <a:pt x="979742" y="101155"/>
                </a:cubicBezTo>
                <a:cubicBezTo>
                  <a:pt x="959740" y="101155"/>
                  <a:pt x="944785" y="104965"/>
                  <a:pt x="935070" y="112490"/>
                </a:cubicBezTo>
                <a:cubicBezTo>
                  <a:pt x="925354" y="120015"/>
                  <a:pt x="919639" y="132207"/>
                  <a:pt x="917830" y="149066"/>
                </a:cubicBezTo>
                <a:lnTo>
                  <a:pt x="891731" y="149066"/>
                </a:lnTo>
                <a:cubicBezTo>
                  <a:pt x="895541" y="102584"/>
                  <a:pt x="925450" y="79343"/>
                  <a:pt x="981457" y="79343"/>
                </a:cubicBezTo>
                <a:close/>
                <a:moveTo>
                  <a:pt x="1873473" y="18764"/>
                </a:moveTo>
                <a:lnTo>
                  <a:pt x="1899666" y="18764"/>
                </a:lnTo>
                <a:lnTo>
                  <a:pt x="1899666" y="86296"/>
                </a:lnTo>
                <a:lnTo>
                  <a:pt x="1956340" y="85439"/>
                </a:lnTo>
                <a:lnTo>
                  <a:pt x="1956340" y="105918"/>
                </a:lnTo>
                <a:lnTo>
                  <a:pt x="1899666" y="105061"/>
                </a:lnTo>
                <a:lnTo>
                  <a:pt x="1899571" y="105061"/>
                </a:lnTo>
                <a:lnTo>
                  <a:pt x="1899571" y="258794"/>
                </a:lnTo>
                <a:cubicBezTo>
                  <a:pt x="1899571" y="269272"/>
                  <a:pt x="1901762" y="276701"/>
                  <a:pt x="1906144" y="281273"/>
                </a:cubicBezTo>
                <a:cubicBezTo>
                  <a:pt x="1910525" y="285750"/>
                  <a:pt x="1917764" y="288036"/>
                  <a:pt x="1927956" y="288036"/>
                </a:cubicBezTo>
                <a:lnTo>
                  <a:pt x="1955864" y="288036"/>
                </a:lnTo>
                <a:lnTo>
                  <a:pt x="1955864" y="310229"/>
                </a:lnTo>
                <a:lnTo>
                  <a:pt x="1921002" y="310229"/>
                </a:lnTo>
                <a:cubicBezTo>
                  <a:pt x="1889380" y="310229"/>
                  <a:pt x="1873473" y="294132"/>
                  <a:pt x="1873473" y="261842"/>
                </a:cubicBezTo>
                <a:lnTo>
                  <a:pt x="1873473" y="105061"/>
                </a:lnTo>
                <a:lnTo>
                  <a:pt x="1834706" y="105918"/>
                </a:lnTo>
                <a:lnTo>
                  <a:pt x="1834706" y="85439"/>
                </a:lnTo>
                <a:lnTo>
                  <a:pt x="1873473" y="86296"/>
                </a:lnTo>
                <a:close/>
                <a:moveTo>
                  <a:pt x="2084357" y="95"/>
                </a:moveTo>
                <a:lnTo>
                  <a:pt x="2107407" y="95"/>
                </a:lnTo>
                <a:lnTo>
                  <a:pt x="2107407" y="22193"/>
                </a:lnTo>
                <a:lnTo>
                  <a:pt x="2084833" y="22193"/>
                </a:lnTo>
                <a:cubicBezTo>
                  <a:pt x="2072069" y="22193"/>
                  <a:pt x="2062830" y="25146"/>
                  <a:pt x="2057115" y="30956"/>
                </a:cubicBezTo>
                <a:cubicBezTo>
                  <a:pt x="2051495" y="36766"/>
                  <a:pt x="2048638" y="46672"/>
                  <a:pt x="2048638" y="60579"/>
                </a:cubicBezTo>
                <a:lnTo>
                  <a:pt x="2048638" y="86296"/>
                </a:lnTo>
                <a:lnTo>
                  <a:pt x="2107407" y="85439"/>
                </a:lnTo>
                <a:lnTo>
                  <a:pt x="2107407" y="105918"/>
                </a:lnTo>
                <a:lnTo>
                  <a:pt x="2048638" y="105061"/>
                </a:lnTo>
                <a:lnTo>
                  <a:pt x="2048638" y="310324"/>
                </a:lnTo>
                <a:lnTo>
                  <a:pt x="2022444" y="310324"/>
                </a:lnTo>
                <a:lnTo>
                  <a:pt x="2022444" y="105061"/>
                </a:lnTo>
                <a:lnTo>
                  <a:pt x="1983201" y="105918"/>
                </a:lnTo>
                <a:lnTo>
                  <a:pt x="1983201" y="85439"/>
                </a:lnTo>
                <a:lnTo>
                  <a:pt x="2022444" y="86296"/>
                </a:lnTo>
                <a:lnTo>
                  <a:pt x="2022444" y="64103"/>
                </a:lnTo>
                <a:cubicBezTo>
                  <a:pt x="2022444" y="41719"/>
                  <a:pt x="2027492" y="25432"/>
                  <a:pt x="2037493" y="15335"/>
                </a:cubicBezTo>
                <a:cubicBezTo>
                  <a:pt x="2047495" y="5239"/>
                  <a:pt x="2063116" y="95"/>
                  <a:pt x="2084357" y="95"/>
                </a:cubicBezTo>
                <a:close/>
                <a:moveTo>
                  <a:pt x="1506951" y="0"/>
                </a:moveTo>
                <a:lnTo>
                  <a:pt x="1533050" y="0"/>
                </a:lnTo>
                <a:lnTo>
                  <a:pt x="1533050" y="310229"/>
                </a:lnTo>
                <a:lnTo>
                  <a:pt x="1506951" y="310229"/>
                </a:lnTo>
                <a:close/>
                <a:moveTo>
                  <a:pt x="1145286" y="0"/>
                </a:moveTo>
                <a:lnTo>
                  <a:pt x="1171385" y="0"/>
                </a:lnTo>
                <a:lnTo>
                  <a:pt x="1171385" y="310229"/>
                </a:lnTo>
                <a:lnTo>
                  <a:pt x="1145286" y="310229"/>
                </a:lnTo>
                <a:close/>
                <a:moveTo>
                  <a:pt x="634651" y="0"/>
                </a:moveTo>
                <a:lnTo>
                  <a:pt x="660750" y="0"/>
                </a:lnTo>
                <a:lnTo>
                  <a:pt x="660750" y="126778"/>
                </a:lnTo>
                <a:cubicBezTo>
                  <a:pt x="667703" y="112586"/>
                  <a:pt x="677990" y="101251"/>
                  <a:pt x="691706" y="92964"/>
                </a:cubicBezTo>
                <a:cubicBezTo>
                  <a:pt x="705422" y="84677"/>
                  <a:pt x="720948" y="80582"/>
                  <a:pt x="738283" y="80582"/>
                </a:cubicBezTo>
                <a:cubicBezTo>
                  <a:pt x="767334" y="80582"/>
                  <a:pt x="790575" y="90869"/>
                  <a:pt x="808006" y="111538"/>
                </a:cubicBezTo>
                <a:cubicBezTo>
                  <a:pt x="825437" y="131826"/>
                  <a:pt x="834200" y="159353"/>
                  <a:pt x="834200" y="193929"/>
                </a:cubicBezTo>
                <a:cubicBezTo>
                  <a:pt x="834200" y="228505"/>
                  <a:pt x="825437" y="258699"/>
                  <a:pt x="808006" y="281083"/>
                </a:cubicBezTo>
                <a:cubicBezTo>
                  <a:pt x="790575" y="303752"/>
                  <a:pt x="766858" y="315087"/>
                  <a:pt x="736950" y="315087"/>
                </a:cubicBezTo>
                <a:cubicBezTo>
                  <a:pt x="718947" y="315087"/>
                  <a:pt x="702945" y="310325"/>
                  <a:pt x="689039" y="300895"/>
                </a:cubicBezTo>
                <a:cubicBezTo>
                  <a:pt x="675132" y="291465"/>
                  <a:pt x="664655" y="278702"/>
                  <a:pt x="657702" y="262795"/>
                </a:cubicBezTo>
                <a:lnTo>
                  <a:pt x="657702" y="310325"/>
                </a:lnTo>
                <a:lnTo>
                  <a:pt x="634651" y="310325"/>
                </a:lnTo>
                <a:close/>
                <a:moveTo>
                  <a:pt x="276035" y="0"/>
                </a:moveTo>
                <a:lnTo>
                  <a:pt x="302133" y="0"/>
                </a:lnTo>
                <a:lnTo>
                  <a:pt x="302133" y="310229"/>
                </a:lnTo>
                <a:lnTo>
                  <a:pt x="276035" y="310229"/>
                </a:lnTo>
                <a:close/>
              </a:path>
            </a:pathLst>
          </a:custGeom>
          <a:solidFill>
            <a:srgbClr val="FFFFFF"/>
          </a:solidFill>
          <a:ln w="9525" cap="flat">
            <a:noFill/>
            <a:prstDash val="solid"/>
            <a:miter/>
          </a:ln>
        </p:spPr>
        <p:txBody>
          <a:bodyPr rtlCol="0" anchor="ctr"/>
          <a:lstStyle/>
          <a:p>
            <a:endParaRPr lang="en-GB"/>
          </a:p>
        </p:txBody>
      </p:sp>
      <p:pic>
        <p:nvPicPr>
          <p:cNvPr id="17420" name="Picture 12">
            <a:extLst>
              <a:ext uri="{FF2B5EF4-FFF2-40B4-BE49-F238E27FC236}">
                <a16:creationId xmlns:a16="http://schemas.microsoft.com/office/drawing/2014/main" id="{D3DC718D-1A70-417E-7AD9-DDC39D872A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895978" y="553048"/>
            <a:ext cx="7641561" cy="573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748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mplate Option 3 (2 Column Content/Objec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880B770C-752C-463D-B295-5925F7B41859}"/>
              </a:ext>
            </a:extLst>
          </p:cNvPr>
          <p:cNvSpPr>
            <a:spLocks noGrp="1"/>
          </p:cNvSpPr>
          <p:nvPr>
            <p:ph type="body" sz="quarter" idx="11" hasCustomPrompt="1"/>
          </p:nvPr>
        </p:nvSpPr>
        <p:spPr>
          <a:xfrm>
            <a:off x="381000" y="1485900"/>
            <a:ext cx="5486400" cy="457200"/>
          </a:xfrm>
        </p:spPr>
        <p:txBody>
          <a:bodyPr anchor="b"/>
          <a:lstStyle>
            <a:lvl1pPr marL="0" indent="0">
              <a:lnSpc>
                <a:spcPct val="80000"/>
              </a:lnSpc>
              <a:spcBef>
                <a:spcPts val="0"/>
              </a:spcBef>
              <a:buNone/>
              <a:defRPr sz="2400" b="1">
                <a:solidFill>
                  <a:schemeClr val="accent1">
                    <a:lumMod val="75000"/>
                  </a:schemeClr>
                </a:solidFill>
              </a:defRPr>
            </a:lvl1pPr>
          </a:lstStyle>
          <a:p>
            <a:pPr lvl="0"/>
            <a:r>
              <a:rPr lang="en-US"/>
              <a:t>Click to add text</a:t>
            </a:r>
          </a:p>
        </p:txBody>
      </p:sp>
      <p:sp>
        <p:nvSpPr>
          <p:cNvPr id="11" name="Content Placeholder 10">
            <a:extLst>
              <a:ext uri="{FF2B5EF4-FFF2-40B4-BE49-F238E27FC236}">
                <a16:creationId xmlns:a16="http://schemas.microsoft.com/office/drawing/2014/main" id="{1D400AB6-56C8-4109-A799-EFED2742CA2D}"/>
              </a:ext>
            </a:extLst>
          </p:cNvPr>
          <p:cNvSpPr>
            <a:spLocks noGrp="1"/>
          </p:cNvSpPr>
          <p:nvPr>
            <p:ph sz="quarter" idx="12"/>
          </p:nvPr>
        </p:nvSpPr>
        <p:spPr>
          <a:xfrm>
            <a:off x="381000" y="2061970"/>
            <a:ext cx="5486400" cy="41102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265ADAE6-E012-4547-B099-E17812BB38DA}"/>
              </a:ext>
            </a:extLst>
          </p:cNvPr>
          <p:cNvSpPr>
            <a:spLocks noGrp="1"/>
          </p:cNvSpPr>
          <p:nvPr>
            <p:ph sz="quarter" idx="13" hasCustomPrompt="1"/>
          </p:nvPr>
        </p:nvSpPr>
        <p:spPr>
          <a:xfrm>
            <a:off x="6324600" y="1485900"/>
            <a:ext cx="5486400" cy="4686300"/>
          </a:xfrm>
        </p:spPr>
        <p:txBody>
          <a:bodyPr anchor="ctr"/>
          <a:lstStyle>
            <a:lvl1pPr marL="0" indent="0" algn="ctr">
              <a:buNone/>
              <a:defRPr>
                <a:solidFill>
                  <a:schemeClr val="accent1"/>
                </a:solidFill>
              </a:defRPr>
            </a:lvl1pPr>
          </a:lstStyle>
          <a:p>
            <a:pPr lvl="0"/>
            <a:r>
              <a:rPr lang="en-US"/>
              <a:t>Object</a:t>
            </a:r>
          </a:p>
        </p:txBody>
      </p:sp>
      <p:cxnSp>
        <p:nvCxnSpPr>
          <p:cNvPr id="10" name="Straight Connector 9">
            <a:extLst>
              <a:ext uri="{FF2B5EF4-FFF2-40B4-BE49-F238E27FC236}">
                <a16:creationId xmlns:a16="http://schemas.microsoft.com/office/drawing/2014/main" id="{C964AD39-DC81-4A00-94B7-45BD399D9F40}"/>
              </a:ext>
            </a:extLst>
          </p:cNvPr>
          <p:cNvCxnSpPr>
            <a:cxnSpLocks/>
          </p:cNvCxnSpPr>
          <p:nvPr userDrawn="1"/>
        </p:nvCxnSpPr>
        <p:spPr>
          <a:xfrm>
            <a:off x="6096000" y="1485900"/>
            <a:ext cx="0" cy="46863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320860"/>
      </p:ext>
    </p:extLst>
  </p:cSld>
  <p:clrMapOvr>
    <a:masterClrMapping/>
  </p:clrMapOvr>
  <p:extLst>
    <p:ext uri="{DCECCB84-F9BA-43D5-87BE-67443E8EF086}">
      <p15:sldGuideLst xmlns:p15="http://schemas.microsoft.com/office/powerpoint/2012/main">
        <p15:guide id="1" orient="horz" pos="936">
          <p15:clr>
            <a:srgbClr val="FBAE40"/>
          </p15:clr>
        </p15:guide>
        <p15:guide id="2" orient="horz" pos="720">
          <p15:clr>
            <a:srgbClr val="FBAE40"/>
          </p15:clr>
        </p15:guide>
        <p15:guide id="5" orient="horz" pos="3960">
          <p15:clr>
            <a:srgbClr val="FBAE40"/>
          </p15:clr>
        </p15:guide>
        <p15:guide id="6" orient="horz" pos="3888">
          <p15:clr>
            <a:srgbClr val="FBAE40"/>
          </p15:clr>
        </p15:guide>
        <p15:guide id="7" orient="horz" pos="144">
          <p15:clr>
            <a:srgbClr val="FBAE40"/>
          </p15:clr>
        </p15:guide>
        <p15:guide id="8" pos="240">
          <p15:clr>
            <a:srgbClr val="FBAE40"/>
          </p15:clr>
        </p15:guide>
        <p15:guide id="9" pos="7440">
          <p15:clr>
            <a:srgbClr val="FBAE40"/>
          </p15:clr>
        </p15:guide>
        <p15:guide id="10" orient="horz" pos="1224">
          <p15:clr>
            <a:srgbClr val="FBAE40"/>
          </p15:clr>
        </p15:guide>
        <p15:guide id="11" orient="horz" pos="1296">
          <p15:clr>
            <a:srgbClr val="FBAE40"/>
          </p15:clr>
        </p15:guide>
        <p15:guide id="12" pos="3696">
          <p15:clr>
            <a:srgbClr val="FBAE40"/>
          </p15:clr>
        </p15:guide>
        <p15:guide id="13" pos="398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mplate Option 3 (2 Column Objec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BAFBAF-E726-4C64-945A-39387C0BEE44}"/>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F05767BA-50FD-4421-B39C-84D60DE24EBB}"/>
              </a:ext>
            </a:extLst>
          </p:cNvPr>
          <p:cNvSpPr>
            <a:spLocks noGrp="1"/>
          </p:cNvSpPr>
          <p:nvPr>
            <p:ph sz="quarter" idx="13" hasCustomPrompt="1"/>
          </p:nvPr>
        </p:nvSpPr>
        <p:spPr>
          <a:xfrm>
            <a:off x="381000" y="1485900"/>
            <a:ext cx="5486400" cy="4686300"/>
          </a:xfrm>
        </p:spPr>
        <p:txBody>
          <a:bodyPr anchor="ctr"/>
          <a:lstStyle>
            <a:lvl1pPr marL="0" indent="0" algn="ctr">
              <a:buNone/>
              <a:defRPr>
                <a:solidFill>
                  <a:schemeClr val="accent1"/>
                </a:solidFill>
              </a:defRPr>
            </a:lvl1pPr>
          </a:lstStyle>
          <a:p>
            <a:pPr lvl="0"/>
            <a:r>
              <a:rPr lang="en-US" dirty="0"/>
              <a:t>Object</a:t>
            </a:r>
          </a:p>
        </p:txBody>
      </p:sp>
      <p:sp>
        <p:nvSpPr>
          <p:cNvPr id="12" name="Content Placeholder 2">
            <a:extLst>
              <a:ext uri="{FF2B5EF4-FFF2-40B4-BE49-F238E27FC236}">
                <a16:creationId xmlns:a16="http://schemas.microsoft.com/office/drawing/2014/main" id="{6C243F01-C6E4-4181-B0C3-F14185B49970}"/>
              </a:ext>
            </a:extLst>
          </p:cNvPr>
          <p:cNvSpPr>
            <a:spLocks noGrp="1"/>
          </p:cNvSpPr>
          <p:nvPr>
            <p:ph sz="quarter" idx="14" hasCustomPrompt="1"/>
          </p:nvPr>
        </p:nvSpPr>
        <p:spPr>
          <a:xfrm>
            <a:off x="6436110" y="1485900"/>
            <a:ext cx="5486400" cy="4686300"/>
          </a:xfrm>
        </p:spPr>
        <p:txBody>
          <a:bodyPr anchor="ctr"/>
          <a:lstStyle>
            <a:lvl1pPr marL="0" indent="0" algn="ctr">
              <a:buNone/>
              <a:defRPr>
                <a:solidFill>
                  <a:schemeClr val="accent1"/>
                </a:solidFill>
              </a:defRPr>
            </a:lvl1pPr>
          </a:lstStyle>
          <a:p>
            <a:pPr lvl="0"/>
            <a:r>
              <a:rPr lang="en-US" dirty="0"/>
              <a:t>Object</a:t>
            </a:r>
          </a:p>
        </p:txBody>
      </p:sp>
      <p:cxnSp>
        <p:nvCxnSpPr>
          <p:cNvPr id="11" name="Straight Connector 10">
            <a:extLst>
              <a:ext uri="{FF2B5EF4-FFF2-40B4-BE49-F238E27FC236}">
                <a16:creationId xmlns:a16="http://schemas.microsoft.com/office/drawing/2014/main" id="{35BA7F27-CD2A-4759-A50D-CDE3B2FA6EC0}"/>
              </a:ext>
            </a:extLst>
          </p:cNvPr>
          <p:cNvCxnSpPr>
            <a:cxnSpLocks/>
          </p:cNvCxnSpPr>
          <p:nvPr userDrawn="1"/>
        </p:nvCxnSpPr>
        <p:spPr>
          <a:xfrm>
            <a:off x="6096000" y="1485900"/>
            <a:ext cx="0" cy="46863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143875"/>
      </p:ext>
    </p:extLst>
  </p:cSld>
  <p:clrMapOvr>
    <a:masterClrMapping/>
  </p:clrMapOvr>
  <p:extLst>
    <p:ext uri="{DCECCB84-F9BA-43D5-87BE-67443E8EF086}">
      <p15:sldGuideLst xmlns:p15="http://schemas.microsoft.com/office/powerpoint/2012/main">
        <p15:guide id="1" orient="horz" pos="936">
          <p15:clr>
            <a:srgbClr val="FBAE40"/>
          </p15:clr>
        </p15:guide>
        <p15:guide id="2" orient="horz" pos="720">
          <p15:clr>
            <a:srgbClr val="FBAE40"/>
          </p15:clr>
        </p15:guide>
        <p15:guide id="5" orient="horz" pos="3960">
          <p15:clr>
            <a:srgbClr val="FBAE40"/>
          </p15:clr>
        </p15:guide>
        <p15:guide id="6" orient="horz" pos="3888">
          <p15:clr>
            <a:srgbClr val="FBAE40"/>
          </p15:clr>
        </p15:guide>
        <p15:guide id="7" orient="horz" pos="144">
          <p15:clr>
            <a:srgbClr val="FBAE40"/>
          </p15:clr>
        </p15:guide>
        <p15:guide id="8" pos="240">
          <p15:clr>
            <a:srgbClr val="FBAE40"/>
          </p15:clr>
        </p15:guide>
        <p15:guide id="9" pos="7440">
          <p15:clr>
            <a:srgbClr val="FBAE40"/>
          </p15:clr>
        </p15:guide>
        <p15:guide id="12" pos="3696">
          <p15:clr>
            <a:srgbClr val="FBAE40"/>
          </p15:clr>
        </p15:guide>
        <p15:guide id="13" pos="398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p:txBody>
          <a:bodyPr/>
          <a:lstStyle>
            <a:lvl1pPr>
              <a:defRPr/>
            </a:lvl1pPr>
          </a:lstStyle>
          <a:p>
            <a:r>
              <a:rPr lang="en-US" dirty="0"/>
              <a:t>Add title</a:t>
            </a:r>
            <a:endParaRPr lang="en-GB" dirty="0"/>
          </a:p>
        </p:txBody>
      </p:sp>
    </p:spTree>
    <p:extLst>
      <p:ext uri="{BB962C8B-B14F-4D97-AF65-F5344CB8AC3E}">
        <p14:creationId xmlns:p14="http://schemas.microsoft.com/office/powerpoint/2010/main" val="2948348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E88B2-0CB6-2C95-878C-F2AAA04DB8F9}"/>
              </a:ext>
            </a:extLst>
          </p:cNvPr>
          <p:cNvSpPr>
            <a:spLocks noGrp="1"/>
          </p:cNvSpPr>
          <p:nvPr>
            <p:ph type="ctrTitle" hasCustomPrompt="1"/>
          </p:nvPr>
        </p:nvSpPr>
        <p:spPr>
          <a:xfrm>
            <a:off x="731837" y="2165638"/>
            <a:ext cx="10728325" cy="2167023"/>
          </a:xfrm>
        </p:spPr>
        <p:txBody>
          <a:bodyPr anchor="t"/>
          <a:lstStyle>
            <a:lvl1pPr algn="l">
              <a:lnSpc>
                <a:spcPct val="80000"/>
              </a:lnSpc>
              <a:defRPr sz="8000"/>
            </a:lvl1pPr>
          </a:lstStyle>
          <a:p>
            <a:r>
              <a:rPr lang="en-US" dirty="0"/>
              <a:t>Add presentation title on one or two lines</a:t>
            </a:r>
            <a:endParaRPr lang="en-GB" dirty="0"/>
          </a:p>
        </p:txBody>
      </p:sp>
      <p:sp>
        <p:nvSpPr>
          <p:cNvPr id="3" name="Subtitle 2">
            <a:extLst>
              <a:ext uri="{FF2B5EF4-FFF2-40B4-BE49-F238E27FC236}">
                <a16:creationId xmlns:a16="http://schemas.microsoft.com/office/drawing/2014/main" id="{40C09115-DE8D-25A6-610B-54C4F9F7BE81}"/>
              </a:ext>
            </a:extLst>
          </p:cNvPr>
          <p:cNvSpPr>
            <a:spLocks noGrp="1"/>
          </p:cNvSpPr>
          <p:nvPr>
            <p:ph type="subTitle" idx="1" hasCustomPrompt="1"/>
          </p:nvPr>
        </p:nvSpPr>
        <p:spPr>
          <a:xfrm>
            <a:off x="731837" y="4574766"/>
            <a:ext cx="10728325" cy="1560922"/>
          </a:xfrm>
        </p:spPr>
        <p:txBody>
          <a:bodyPr/>
          <a:lstStyle>
            <a:lvl1pPr marL="0" indent="0" algn="l">
              <a:lnSpc>
                <a:spcPct val="90000"/>
              </a:lnSpc>
              <a:buNone/>
              <a:defRPr sz="5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 here</a:t>
            </a:r>
          </a:p>
        </p:txBody>
      </p:sp>
      <p:sp>
        <p:nvSpPr>
          <p:cNvPr id="14" name="Text Placeholder 13">
            <a:extLst>
              <a:ext uri="{FF2B5EF4-FFF2-40B4-BE49-F238E27FC236}">
                <a16:creationId xmlns:a16="http://schemas.microsoft.com/office/drawing/2014/main" id="{C0EC66EF-C42A-AD33-343F-330D38705CAA}"/>
              </a:ext>
            </a:extLst>
          </p:cNvPr>
          <p:cNvSpPr>
            <a:spLocks noGrp="1"/>
          </p:cNvSpPr>
          <p:nvPr>
            <p:ph type="body" sz="quarter" idx="10" hasCustomPrompt="1"/>
          </p:nvPr>
        </p:nvSpPr>
        <p:spPr>
          <a:xfrm>
            <a:off x="8274050" y="595909"/>
            <a:ext cx="3186113" cy="226438"/>
          </a:xfrm>
        </p:spPr>
        <p:txBody>
          <a:bodyPr/>
          <a:lstStyle>
            <a:lvl1pPr algn="r">
              <a:defRPr>
                <a:solidFill>
                  <a:schemeClr val="accent2"/>
                </a:solidFill>
                <a:latin typeface="Arial" panose="020B0604020202020204" pitchFamily="34" charset="0"/>
                <a:cs typeface="Arial" panose="020B0604020202020204" pitchFamily="34" charset="0"/>
              </a:defRPr>
            </a:lvl1pPr>
          </a:lstStyle>
          <a:p>
            <a:pPr lvl="0"/>
            <a:r>
              <a:rPr lang="en-US" dirty="0"/>
              <a:t>Add date</a:t>
            </a:r>
            <a:endParaRPr lang="en-GB" dirty="0"/>
          </a:p>
        </p:txBody>
      </p:sp>
      <p:pic>
        <p:nvPicPr>
          <p:cNvPr id="1028" name="Picture 4">
            <a:extLst>
              <a:ext uri="{FF2B5EF4-FFF2-40B4-BE49-F238E27FC236}">
                <a16:creationId xmlns:a16="http://schemas.microsoft.com/office/drawing/2014/main" id="{D748ABA6-2047-84D2-ACE4-55F12E293F2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0571" b="32379"/>
          <a:stretch/>
        </p:blipFill>
        <p:spPr bwMode="auto">
          <a:xfrm>
            <a:off x="404468" y="409560"/>
            <a:ext cx="3634343" cy="13465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470F4F-39BB-EFB5-DBC2-118F6F93D6FB}"/>
              </a:ext>
            </a:extLst>
          </p:cNvPr>
          <p:cNvSpPr txBox="1"/>
          <p:nvPr userDrawn="1"/>
        </p:nvSpPr>
        <p:spPr>
          <a:xfrm>
            <a:off x="10012680" y="6629400"/>
            <a:ext cx="2091690" cy="203578"/>
          </a:xfrm>
          <a:prstGeom prst="rect">
            <a:avLst/>
          </a:prstGeom>
          <a:noFill/>
        </p:spPr>
        <p:txBody>
          <a:bodyPr wrap="square" lIns="0" tIns="0" rIns="0" bIns="0" rtlCol="0">
            <a:noAutofit/>
          </a:bodyPr>
          <a:lstStyle/>
          <a:p>
            <a:pPr algn="l"/>
            <a:r>
              <a:rPr lang="en-US" sz="1000" baseline="0">
                <a:solidFill>
                  <a:schemeClr val="bg1"/>
                </a:solidFill>
              </a:rPr>
              <a:t>© GlobalPlatform 2025 | Confidential </a:t>
            </a:r>
          </a:p>
        </p:txBody>
      </p:sp>
    </p:spTree>
    <p:extLst>
      <p:ext uri="{BB962C8B-B14F-4D97-AF65-F5344CB8AC3E}">
        <p14:creationId xmlns:p14="http://schemas.microsoft.com/office/powerpoint/2010/main" val="3001215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D84686-1807-A282-312F-C2BDDB1D2C7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FE88B2-0CB6-2C95-878C-F2AAA04DB8F9}"/>
              </a:ext>
            </a:extLst>
          </p:cNvPr>
          <p:cNvSpPr>
            <a:spLocks noGrp="1"/>
          </p:cNvSpPr>
          <p:nvPr>
            <p:ph type="ctrTitle" hasCustomPrompt="1"/>
          </p:nvPr>
        </p:nvSpPr>
        <p:spPr>
          <a:xfrm>
            <a:off x="731837" y="2165638"/>
            <a:ext cx="10728325" cy="2167023"/>
          </a:xfrm>
        </p:spPr>
        <p:txBody>
          <a:bodyPr anchor="t"/>
          <a:lstStyle>
            <a:lvl1pPr algn="l">
              <a:lnSpc>
                <a:spcPct val="80000"/>
              </a:lnSpc>
              <a:defRPr sz="8000">
                <a:solidFill>
                  <a:schemeClr val="accent1"/>
                </a:solidFill>
              </a:defRPr>
            </a:lvl1pPr>
          </a:lstStyle>
          <a:p>
            <a:r>
              <a:rPr lang="en-US" dirty="0"/>
              <a:t>Add section title on one or two lines</a:t>
            </a:r>
            <a:endParaRPr lang="en-GB" dirty="0"/>
          </a:p>
        </p:txBody>
      </p:sp>
      <p:sp>
        <p:nvSpPr>
          <p:cNvPr id="3" name="Subtitle 2">
            <a:extLst>
              <a:ext uri="{FF2B5EF4-FFF2-40B4-BE49-F238E27FC236}">
                <a16:creationId xmlns:a16="http://schemas.microsoft.com/office/drawing/2014/main" id="{40C09115-DE8D-25A6-610B-54C4F9F7BE81}"/>
              </a:ext>
            </a:extLst>
          </p:cNvPr>
          <p:cNvSpPr>
            <a:spLocks noGrp="1"/>
          </p:cNvSpPr>
          <p:nvPr>
            <p:ph type="subTitle" idx="1" hasCustomPrompt="1"/>
          </p:nvPr>
        </p:nvSpPr>
        <p:spPr>
          <a:xfrm>
            <a:off x="731837" y="4574766"/>
            <a:ext cx="10728325" cy="1560922"/>
          </a:xfrm>
        </p:spPr>
        <p:txBody>
          <a:bodyPr/>
          <a:lstStyle>
            <a:lvl1pPr marL="0" indent="0" algn="l">
              <a:lnSpc>
                <a:spcPct val="90000"/>
              </a:lnSpc>
              <a:buNone/>
              <a:defRPr sz="500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optional subtitle here</a:t>
            </a:r>
          </a:p>
        </p:txBody>
      </p:sp>
      <p:pic>
        <p:nvPicPr>
          <p:cNvPr id="8" name="Picture 7">
            <a:extLst>
              <a:ext uri="{FF2B5EF4-FFF2-40B4-BE49-F238E27FC236}">
                <a16:creationId xmlns:a16="http://schemas.microsoft.com/office/drawing/2014/main" id="{05F1C892-4CCD-BD63-B931-29593B81590C}"/>
              </a:ext>
            </a:extLst>
          </p:cNvPr>
          <p:cNvPicPr>
            <a:picLocks noChangeAspect="1"/>
          </p:cNvPicPr>
          <p:nvPr userDrawn="1"/>
        </p:nvPicPr>
        <p:blipFill rotWithShape="1">
          <a:blip r:embed="rId2"/>
          <a:srcRect l="14635" t="22463" b="28344"/>
          <a:stretch/>
        </p:blipFill>
        <p:spPr>
          <a:xfrm>
            <a:off x="558042" y="138116"/>
            <a:ext cx="4131005" cy="1785417"/>
          </a:xfrm>
          <a:prstGeom prst="rect">
            <a:avLst/>
          </a:prstGeom>
        </p:spPr>
      </p:pic>
    </p:spTree>
    <p:extLst>
      <p:ext uri="{BB962C8B-B14F-4D97-AF65-F5344CB8AC3E}">
        <p14:creationId xmlns:p14="http://schemas.microsoft.com/office/powerpoint/2010/main" val="226864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BE1037-89ED-F8D3-110F-10902794B711}"/>
              </a:ext>
            </a:extLst>
          </p:cNvPr>
          <p:cNvPicPr>
            <a:picLocks noChangeAspect="1"/>
          </p:cNvPicPr>
          <p:nvPr userDrawn="1"/>
        </p:nvPicPr>
        <p:blipFill rotWithShape="1">
          <a:blip r:embed="rId2"/>
          <a:srcRect t="29034" b="29034"/>
          <a:stretch/>
        </p:blipFill>
        <p:spPr>
          <a:xfrm rot="5400000">
            <a:off x="-2469817" y="2470673"/>
            <a:ext cx="6857143" cy="1917510"/>
          </a:xfrm>
          <a:prstGeom prst="rect">
            <a:avLst/>
          </a:prstGeom>
        </p:spPr>
      </p:pic>
      <p:sp>
        <p:nvSpPr>
          <p:cNvPr id="4" name="Text Placeholder 3">
            <a:extLst>
              <a:ext uri="{FF2B5EF4-FFF2-40B4-BE49-F238E27FC236}">
                <a16:creationId xmlns:a16="http://schemas.microsoft.com/office/drawing/2014/main" id="{08166728-FAA7-EBC5-D605-CF57B584E760}"/>
              </a:ext>
            </a:extLst>
          </p:cNvPr>
          <p:cNvSpPr>
            <a:spLocks noGrp="1"/>
          </p:cNvSpPr>
          <p:nvPr>
            <p:ph type="body" sz="quarter" idx="10" hasCustomPrompt="1"/>
          </p:nvPr>
        </p:nvSpPr>
        <p:spPr>
          <a:xfrm>
            <a:off x="2657879" y="1556498"/>
            <a:ext cx="8142799" cy="914175"/>
          </a:xfrm>
        </p:spPr>
        <p:txBody>
          <a:bodyPr/>
          <a:lstStyle>
            <a:lvl1pPr>
              <a:lnSpc>
                <a:spcPct val="90000"/>
              </a:lnSpc>
              <a:defRPr sz="5000" b="1">
                <a:solidFill>
                  <a:schemeClr val="tx2"/>
                </a:solidFill>
                <a:latin typeface="Arial" panose="020B0604020202020204" pitchFamily="34" charset="0"/>
                <a:cs typeface="Arial" panose="020B0604020202020204" pitchFamily="34" charset="0"/>
              </a:defRPr>
            </a:lvl1pPr>
          </a:lstStyle>
          <a:p>
            <a:pPr lvl="0"/>
            <a:r>
              <a:rPr lang="en-US" dirty="0"/>
              <a:t>Agenda title</a:t>
            </a:r>
            <a:endParaRPr lang="en-GB" dirty="0"/>
          </a:p>
        </p:txBody>
      </p:sp>
      <p:sp>
        <p:nvSpPr>
          <p:cNvPr id="6" name="Text Placeholder 5">
            <a:extLst>
              <a:ext uri="{FF2B5EF4-FFF2-40B4-BE49-F238E27FC236}">
                <a16:creationId xmlns:a16="http://schemas.microsoft.com/office/drawing/2014/main" id="{36F46CB5-E9FB-CB33-E907-F2A583EDB560}"/>
              </a:ext>
            </a:extLst>
          </p:cNvPr>
          <p:cNvSpPr>
            <a:spLocks noGrp="1"/>
          </p:cNvSpPr>
          <p:nvPr>
            <p:ph type="body" sz="quarter" idx="12" hasCustomPrompt="1"/>
          </p:nvPr>
        </p:nvSpPr>
        <p:spPr>
          <a:xfrm>
            <a:off x="2657879" y="2959903"/>
            <a:ext cx="3879184" cy="400069"/>
          </a:xfrm>
        </p:spPr>
        <p:txBody>
          <a:bodyPr/>
          <a:lstStyle>
            <a:lvl1pPr>
              <a:defRPr/>
            </a:lvl1pPr>
          </a:lstStyle>
          <a:p>
            <a:pPr lvl="0"/>
            <a:r>
              <a:rPr lang="en-US" dirty="0"/>
              <a:t>Agenda item one</a:t>
            </a:r>
            <a:endParaRPr lang="en-GB" dirty="0"/>
          </a:p>
        </p:txBody>
      </p:sp>
      <p:sp>
        <p:nvSpPr>
          <p:cNvPr id="7" name="Text Placeholder 5">
            <a:extLst>
              <a:ext uri="{FF2B5EF4-FFF2-40B4-BE49-F238E27FC236}">
                <a16:creationId xmlns:a16="http://schemas.microsoft.com/office/drawing/2014/main" id="{0F27E584-9809-A730-139C-914184F2AF78}"/>
              </a:ext>
            </a:extLst>
          </p:cNvPr>
          <p:cNvSpPr>
            <a:spLocks noGrp="1"/>
          </p:cNvSpPr>
          <p:nvPr>
            <p:ph type="body" sz="quarter" idx="13" hasCustomPrompt="1"/>
          </p:nvPr>
        </p:nvSpPr>
        <p:spPr>
          <a:xfrm>
            <a:off x="2657879" y="3672298"/>
            <a:ext cx="3879184" cy="400069"/>
          </a:xfrm>
        </p:spPr>
        <p:txBody>
          <a:bodyPr/>
          <a:lstStyle>
            <a:lvl1pPr>
              <a:defRPr/>
            </a:lvl1pPr>
          </a:lstStyle>
          <a:p>
            <a:pPr lvl="0"/>
            <a:r>
              <a:rPr lang="en-US" dirty="0"/>
              <a:t>Agenda item two</a:t>
            </a:r>
            <a:endParaRPr lang="en-GB" dirty="0"/>
          </a:p>
        </p:txBody>
      </p:sp>
      <p:sp>
        <p:nvSpPr>
          <p:cNvPr id="8" name="Text Placeholder 5">
            <a:extLst>
              <a:ext uri="{FF2B5EF4-FFF2-40B4-BE49-F238E27FC236}">
                <a16:creationId xmlns:a16="http://schemas.microsoft.com/office/drawing/2014/main" id="{2C596C69-4C98-2376-4E62-23F781F38E03}"/>
              </a:ext>
            </a:extLst>
          </p:cNvPr>
          <p:cNvSpPr>
            <a:spLocks noGrp="1"/>
          </p:cNvSpPr>
          <p:nvPr>
            <p:ph type="body" sz="quarter" idx="14" hasCustomPrompt="1"/>
          </p:nvPr>
        </p:nvSpPr>
        <p:spPr>
          <a:xfrm>
            <a:off x="2657879" y="4384693"/>
            <a:ext cx="3879184" cy="400069"/>
          </a:xfrm>
        </p:spPr>
        <p:txBody>
          <a:bodyPr/>
          <a:lstStyle>
            <a:lvl1pPr>
              <a:defRPr/>
            </a:lvl1pPr>
          </a:lstStyle>
          <a:p>
            <a:pPr lvl="0"/>
            <a:r>
              <a:rPr lang="en-US" dirty="0"/>
              <a:t>Agenda item three</a:t>
            </a:r>
            <a:endParaRPr lang="en-GB" dirty="0"/>
          </a:p>
        </p:txBody>
      </p:sp>
      <p:sp>
        <p:nvSpPr>
          <p:cNvPr id="10" name="Text Placeholder 5">
            <a:extLst>
              <a:ext uri="{FF2B5EF4-FFF2-40B4-BE49-F238E27FC236}">
                <a16:creationId xmlns:a16="http://schemas.microsoft.com/office/drawing/2014/main" id="{113B462F-33D1-905A-CC59-5EFBD8A8CA77}"/>
              </a:ext>
            </a:extLst>
          </p:cNvPr>
          <p:cNvSpPr>
            <a:spLocks noGrp="1"/>
          </p:cNvSpPr>
          <p:nvPr>
            <p:ph type="body" sz="quarter" idx="15" hasCustomPrompt="1"/>
          </p:nvPr>
        </p:nvSpPr>
        <p:spPr>
          <a:xfrm>
            <a:off x="2657879" y="5097089"/>
            <a:ext cx="3879184" cy="400069"/>
          </a:xfrm>
        </p:spPr>
        <p:txBody>
          <a:bodyPr/>
          <a:lstStyle>
            <a:lvl1pPr>
              <a:defRPr/>
            </a:lvl1pPr>
          </a:lstStyle>
          <a:p>
            <a:pPr lvl="0"/>
            <a:r>
              <a:rPr lang="en-US" dirty="0"/>
              <a:t>Agenda item four</a:t>
            </a:r>
            <a:endParaRPr lang="en-GB" dirty="0"/>
          </a:p>
        </p:txBody>
      </p:sp>
      <p:sp>
        <p:nvSpPr>
          <p:cNvPr id="11" name="Text Placeholder 5">
            <a:extLst>
              <a:ext uri="{FF2B5EF4-FFF2-40B4-BE49-F238E27FC236}">
                <a16:creationId xmlns:a16="http://schemas.microsoft.com/office/drawing/2014/main" id="{7E9E3936-B16B-51BD-DA5E-7589F4512234}"/>
              </a:ext>
            </a:extLst>
          </p:cNvPr>
          <p:cNvSpPr>
            <a:spLocks noGrp="1"/>
          </p:cNvSpPr>
          <p:nvPr>
            <p:ph type="body" sz="quarter" idx="16" hasCustomPrompt="1"/>
          </p:nvPr>
        </p:nvSpPr>
        <p:spPr>
          <a:xfrm>
            <a:off x="6921494" y="2959903"/>
            <a:ext cx="3879184" cy="400069"/>
          </a:xfrm>
        </p:spPr>
        <p:txBody>
          <a:bodyPr/>
          <a:lstStyle>
            <a:lvl1pPr>
              <a:defRPr/>
            </a:lvl1pPr>
          </a:lstStyle>
          <a:p>
            <a:pPr lvl="0"/>
            <a:r>
              <a:rPr lang="en-US" dirty="0"/>
              <a:t>Agenda item five</a:t>
            </a:r>
            <a:endParaRPr lang="en-GB" dirty="0"/>
          </a:p>
        </p:txBody>
      </p:sp>
      <p:sp>
        <p:nvSpPr>
          <p:cNvPr id="13" name="Text Placeholder 5">
            <a:extLst>
              <a:ext uri="{FF2B5EF4-FFF2-40B4-BE49-F238E27FC236}">
                <a16:creationId xmlns:a16="http://schemas.microsoft.com/office/drawing/2014/main" id="{5A46A412-322E-9B29-C6C4-80EA06108378}"/>
              </a:ext>
            </a:extLst>
          </p:cNvPr>
          <p:cNvSpPr>
            <a:spLocks noGrp="1"/>
          </p:cNvSpPr>
          <p:nvPr>
            <p:ph type="body" sz="quarter" idx="17" hasCustomPrompt="1"/>
          </p:nvPr>
        </p:nvSpPr>
        <p:spPr>
          <a:xfrm>
            <a:off x="6921494" y="3672298"/>
            <a:ext cx="3879184" cy="400069"/>
          </a:xfrm>
        </p:spPr>
        <p:txBody>
          <a:bodyPr/>
          <a:lstStyle>
            <a:lvl1pPr>
              <a:defRPr/>
            </a:lvl1pPr>
          </a:lstStyle>
          <a:p>
            <a:pPr lvl="0"/>
            <a:r>
              <a:rPr lang="en-US" dirty="0"/>
              <a:t>Agenda item six</a:t>
            </a:r>
            <a:endParaRPr lang="en-GB" dirty="0"/>
          </a:p>
        </p:txBody>
      </p:sp>
      <p:sp>
        <p:nvSpPr>
          <p:cNvPr id="14" name="Text Placeholder 5">
            <a:extLst>
              <a:ext uri="{FF2B5EF4-FFF2-40B4-BE49-F238E27FC236}">
                <a16:creationId xmlns:a16="http://schemas.microsoft.com/office/drawing/2014/main" id="{FAF099D8-4619-D8E3-1933-7669CBFAC5A6}"/>
              </a:ext>
            </a:extLst>
          </p:cNvPr>
          <p:cNvSpPr>
            <a:spLocks noGrp="1"/>
          </p:cNvSpPr>
          <p:nvPr>
            <p:ph type="body" sz="quarter" idx="18" hasCustomPrompt="1"/>
          </p:nvPr>
        </p:nvSpPr>
        <p:spPr>
          <a:xfrm>
            <a:off x="6921494" y="4384693"/>
            <a:ext cx="3879184" cy="400069"/>
          </a:xfrm>
        </p:spPr>
        <p:txBody>
          <a:bodyPr/>
          <a:lstStyle>
            <a:lvl1pPr>
              <a:defRPr/>
            </a:lvl1pPr>
          </a:lstStyle>
          <a:p>
            <a:pPr lvl="0"/>
            <a:r>
              <a:rPr lang="en-US" dirty="0"/>
              <a:t>Agenda item seven</a:t>
            </a:r>
            <a:endParaRPr lang="en-GB" dirty="0"/>
          </a:p>
        </p:txBody>
      </p:sp>
      <p:sp>
        <p:nvSpPr>
          <p:cNvPr id="15" name="Text Placeholder 5">
            <a:extLst>
              <a:ext uri="{FF2B5EF4-FFF2-40B4-BE49-F238E27FC236}">
                <a16:creationId xmlns:a16="http://schemas.microsoft.com/office/drawing/2014/main" id="{CCDA8CDB-6112-1E12-A4CB-425F8C97777B}"/>
              </a:ext>
            </a:extLst>
          </p:cNvPr>
          <p:cNvSpPr>
            <a:spLocks noGrp="1"/>
          </p:cNvSpPr>
          <p:nvPr>
            <p:ph type="body" sz="quarter" idx="19" hasCustomPrompt="1"/>
          </p:nvPr>
        </p:nvSpPr>
        <p:spPr>
          <a:xfrm>
            <a:off x="6921494" y="5097089"/>
            <a:ext cx="3879184" cy="400069"/>
          </a:xfrm>
        </p:spPr>
        <p:txBody>
          <a:bodyPr/>
          <a:lstStyle>
            <a:lvl1pPr>
              <a:defRPr/>
            </a:lvl1pPr>
          </a:lstStyle>
          <a:p>
            <a:pPr lvl="0"/>
            <a:r>
              <a:rPr lang="en-US" dirty="0"/>
              <a:t>Agenda item eight</a:t>
            </a:r>
            <a:endParaRPr lang="en-GB" dirty="0"/>
          </a:p>
        </p:txBody>
      </p:sp>
      <p:pic>
        <p:nvPicPr>
          <p:cNvPr id="12" name="Picture 11">
            <a:extLst>
              <a:ext uri="{FF2B5EF4-FFF2-40B4-BE49-F238E27FC236}">
                <a16:creationId xmlns:a16="http://schemas.microsoft.com/office/drawing/2014/main" id="{E8CC1990-BE9A-A32E-8BAC-B7C14F61F89C}"/>
              </a:ext>
            </a:extLst>
          </p:cNvPr>
          <p:cNvPicPr>
            <a:picLocks noChangeAspect="1"/>
          </p:cNvPicPr>
          <p:nvPr userDrawn="1"/>
        </p:nvPicPr>
        <p:blipFill rotWithShape="1">
          <a:blip r:embed="rId3"/>
          <a:srcRect l="15312" t="28800" r="12694" b="29879"/>
          <a:stretch/>
        </p:blipFill>
        <p:spPr>
          <a:xfrm>
            <a:off x="124157" y="6109778"/>
            <a:ext cx="1245734" cy="536244"/>
          </a:xfrm>
          <a:prstGeom prst="rect">
            <a:avLst/>
          </a:prstGeom>
        </p:spPr>
      </p:pic>
    </p:spTree>
    <p:extLst>
      <p:ext uri="{BB962C8B-B14F-4D97-AF65-F5344CB8AC3E}">
        <p14:creationId xmlns:p14="http://schemas.microsoft.com/office/powerpoint/2010/main" val="98500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D84686-1807-A282-312F-C2BDDB1D2C71}"/>
              </a:ext>
            </a:extLst>
          </p:cNvPr>
          <p:cNvSpPr/>
          <p:nvPr userDrawn="1"/>
        </p:nvSpPr>
        <p:spPr>
          <a:xfrm>
            <a:off x="0" y="0"/>
            <a:ext cx="5762847" cy="71344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FE88B2-0CB6-2C95-878C-F2AAA04DB8F9}"/>
              </a:ext>
            </a:extLst>
          </p:cNvPr>
          <p:cNvSpPr>
            <a:spLocks noGrp="1"/>
          </p:cNvSpPr>
          <p:nvPr>
            <p:ph type="ctrTitle" hasCustomPrompt="1"/>
          </p:nvPr>
        </p:nvSpPr>
        <p:spPr>
          <a:xfrm>
            <a:off x="731837" y="2165638"/>
            <a:ext cx="4871521" cy="2167023"/>
          </a:xfrm>
        </p:spPr>
        <p:txBody>
          <a:bodyPr anchor="t"/>
          <a:lstStyle>
            <a:lvl1pPr algn="l">
              <a:lnSpc>
                <a:spcPct val="80000"/>
              </a:lnSpc>
              <a:defRPr sz="6000">
                <a:solidFill>
                  <a:schemeClr val="accent1"/>
                </a:solidFill>
              </a:defRPr>
            </a:lvl1pPr>
          </a:lstStyle>
          <a:p>
            <a:r>
              <a:rPr lang="en-US" dirty="0"/>
              <a:t>Add section title on one or two lines</a:t>
            </a:r>
            <a:endParaRPr lang="en-GB" dirty="0"/>
          </a:p>
        </p:txBody>
      </p:sp>
      <p:pic>
        <p:nvPicPr>
          <p:cNvPr id="8" name="Picture 7">
            <a:extLst>
              <a:ext uri="{FF2B5EF4-FFF2-40B4-BE49-F238E27FC236}">
                <a16:creationId xmlns:a16="http://schemas.microsoft.com/office/drawing/2014/main" id="{05F1C892-4CCD-BD63-B931-29593B81590C}"/>
              </a:ext>
            </a:extLst>
          </p:cNvPr>
          <p:cNvPicPr>
            <a:picLocks noChangeAspect="1"/>
          </p:cNvPicPr>
          <p:nvPr userDrawn="1"/>
        </p:nvPicPr>
        <p:blipFill rotWithShape="1">
          <a:blip r:embed="rId2"/>
          <a:srcRect l="14635" t="22463" b="28344"/>
          <a:stretch/>
        </p:blipFill>
        <p:spPr>
          <a:xfrm>
            <a:off x="558042" y="138116"/>
            <a:ext cx="4131005" cy="1785417"/>
          </a:xfrm>
          <a:prstGeom prst="rect">
            <a:avLst/>
          </a:prstGeom>
        </p:spPr>
      </p:pic>
    </p:spTree>
    <p:extLst>
      <p:ext uri="{BB962C8B-B14F-4D97-AF65-F5344CB8AC3E}">
        <p14:creationId xmlns:p14="http://schemas.microsoft.com/office/powerpoint/2010/main" val="2589921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C82EA3-D33A-6DC7-6597-AD75C8477544}"/>
              </a:ext>
            </a:extLst>
          </p:cNvPr>
          <p:cNvSpPr>
            <a:spLocks noGrp="1"/>
          </p:cNvSpPr>
          <p:nvPr>
            <p:ph idx="1" hasCustomPrompt="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6" name="Title Placeholder 1">
            <a:extLst>
              <a:ext uri="{FF2B5EF4-FFF2-40B4-BE49-F238E27FC236}">
                <a16:creationId xmlns:a16="http://schemas.microsoft.com/office/drawing/2014/main" id="{D8CBEC24-CB2F-DF58-DB95-11AC42D2E17E}"/>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dirty="0"/>
              <a:t>Add title</a:t>
            </a:r>
            <a:endParaRPr lang="en-GB" dirty="0"/>
          </a:p>
        </p:txBody>
      </p:sp>
    </p:spTree>
    <p:extLst>
      <p:ext uri="{BB962C8B-B14F-4D97-AF65-F5344CB8AC3E}">
        <p14:creationId xmlns:p14="http://schemas.microsoft.com/office/powerpoint/2010/main" val="902274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2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731838" y="1547494"/>
            <a:ext cx="5184775" cy="4464686"/>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4" name="Content Placeholder 2">
            <a:extLst>
              <a:ext uri="{FF2B5EF4-FFF2-40B4-BE49-F238E27FC236}">
                <a16:creationId xmlns:a16="http://schemas.microsoft.com/office/drawing/2014/main" id="{82411DC3-261A-B8A9-5CFE-6191AE0551E6}"/>
              </a:ext>
            </a:extLst>
          </p:cNvPr>
          <p:cNvSpPr>
            <a:spLocks noGrp="1"/>
          </p:cNvSpPr>
          <p:nvPr>
            <p:ph idx="10" hasCustomPrompt="1"/>
          </p:nvPr>
        </p:nvSpPr>
        <p:spPr>
          <a:xfrm>
            <a:off x="6275387" y="1547494"/>
            <a:ext cx="5184775" cy="4464686"/>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2" name="Title Placeholder 1">
            <a:extLst>
              <a:ext uri="{FF2B5EF4-FFF2-40B4-BE49-F238E27FC236}">
                <a16:creationId xmlns:a16="http://schemas.microsoft.com/office/drawing/2014/main" id="{45C63EB1-9A59-B3C4-614D-3336F29F91F4}"/>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dirty="0"/>
              <a:t>Add title</a:t>
            </a:r>
            <a:endParaRPr lang="en-GB" dirty="0"/>
          </a:p>
        </p:txBody>
      </p:sp>
    </p:spTree>
    <p:extLst>
      <p:ext uri="{BB962C8B-B14F-4D97-AF65-F5344CB8AC3E}">
        <p14:creationId xmlns:p14="http://schemas.microsoft.com/office/powerpoint/2010/main" val="2070051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mp; 2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731838" y="1547494"/>
            <a:ext cx="10728324" cy="1881506"/>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4" name="Content Placeholder 2">
            <a:extLst>
              <a:ext uri="{FF2B5EF4-FFF2-40B4-BE49-F238E27FC236}">
                <a16:creationId xmlns:a16="http://schemas.microsoft.com/office/drawing/2014/main" id="{82411DC3-261A-B8A9-5CFE-6191AE0551E6}"/>
              </a:ext>
            </a:extLst>
          </p:cNvPr>
          <p:cNvSpPr>
            <a:spLocks noGrp="1"/>
          </p:cNvSpPr>
          <p:nvPr>
            <p:ph idx="10" hasCustomPrompt="1"/>
          </p:nvPr>
        </p:nvSpPr>
        <p:spPr>
          <a:xfrm>
            <a:off x="731839" y="3753292"/>
            <a:ext cx="10728324" cy="22588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2" name="Title Placeholder 1">
            <a:extLst>
              <a:ext uri="{FF2B5EF4-FFF2-40B4-BE49-F238E27FC236}">
                <a16:creationId xmlns:a16="http://schemas.microsoft.com/office/drawing/2014/main" id="{45C63EB1-9A59-B3C4-614D-3336F29F91F4}"/>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dirty="0"/>
              <a:t>Add title</a:t>
            </a:r>
            <a:endParaRPr lang="en-GB" dirty="0"/>
          </a:p>
        </p:txBody>
      </p:sp>
    </p:spTree>
    <p:extLst>
      <p:ext uri="{BB962C8B-B14F-4D97-AF65-F5344CB8AC3E}">
        <p14:creationId xmlns:p14="http://schemas.microsoft.com/office/powerpoint/2010/main" val="3434795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3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731839" y="1440180"/>
            <a:ext cx="3313087" cy="46497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5" name="Content Placeholder 2">
            <a:extLst>
              <a:ext uri="{FF2B5EF4-FFF2-40B4-BE49-F238E27FC236}">
                <a16:creationId xmlns:a16="http://schemas.microsoft.com/office/drawing/2014/main" id="{9645E58A-1FA5-C73D-D2F1-3E63CB2763D8}"/>
              </a:ext>
            </a:extLst>
          </p:cNvPr>
          <p:cNvSpPr>
            <a:spLocks noGrp="1"/>
          </p:cNvSpPr>
          <p:nvPr>
            <p:ph idx="10" hasCustomPrompt="1"/>
          </p:nvPr>
        </p:nvSpPr>
        <p:spPr>
          <a:xfrm>
            <a:off x="4439458" y="1440180"/>
            <a:ext cx="3313087" cy="46497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7" name="Content Placeholder 2">
            <a:extLst>
              <a:ext uri="{FF2B5EF4-FFF2-40B4-BE49-F238E27FC236}">
                <a16:creationId xmlns:a16="http://schemas.microsoft.com/office/drawing/2014/main" id="{FF34CEFC-D970-268B-099B-BEE4B93F448A}"/>
              </a:ext>
            </a:extLst>
          </p:cNvPr>
          <p:cNvSpPr>
            <a:spLocks noGrp="1"/>
          </p:cNvSpPr>
          <p:nvPr>
            <p:ph idx="11" hasCustomPrompt="1"/>
          </p:nvPr>
        </p:nvSpPr>
        <p:spPr>
          <a:xfrm>
            <a:off x="8147076" y="1440180"/>
            <a:ext cx="3313087" cy="46497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2" name="Title Placeholder 1">
            <a:extLst>
              <a:ext uri="{FF2B5EF4-FFF2-40B4-BE49-F238E27FC236}">
                <a16:creationId xmlns:a16="http://schemas.microsoft.com/office/drawing/2014/main" id="{3A433660-E2D9-66E0-06D3-B77CA5202FB7}"/>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dirty="0"/>
              <a:t>Add title</a:t>
            </a:r>
            <a:endParaRPr lang="en-GB" dirty="0"/>
          </a:p>
        </p:txBody>
      </p:sp>
    </p:spTree>
    <p:extLst>
      <p:ext uri="{BB962C8B-B14F-4D97-AF65-F5344CB8AC3E}">
        <p14:creationId xmlns:p14="http://schemas.microsoft.com/office/powerpoint/2010/main" val="2475585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go botto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0825BF-94FF-CD56-8B56-05FC0F7B1F4A}"/>
              </a:ext>
            </a:extLst>
          </p:cNvPr>
          <p:cNvSpPr/>
          <p:nvPr userDrawn="1"/>
        </p:nvSpPr>
        <p:spPr>
          <a:xfrm>
            <a:off x="0" y="0"/>
            <a:ext cx="3768970" cy="24208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a:xfrm>
            <a:off x="731838" y="537564"/>
            <a:ext cx="10728324" cy="408379"/>
          </a:xfrm>
          <a:prstGeom prst="rect">
            <a:avLst/>
          </a:prstGeom>
        </p:spPr>
        <p:txBody>
          <a:bodyPr/>
          <a:lstStyle>
            <a:lvl1pPr>
              <a:defRPr/>
            </a:lvl1pPr>
          </a:lstStyle>
          <a:p>
            <a:r>
              <a:rPr lang="en-US" dirty="0"/>
              <a:t>Add title</a:t>
            </a:r>
            <a:endParaRPr lang="en-GB" dirty="0"/>
          </a:p>
        </p:txBody>
      </p:sp>
      <p:sp>
        <p:nvSpPr>
          <p:cNvPr id="7" name="Content Placeholder 2">
            <a:extLst>
              <a:ext uri="{FF2B5EF4-FFF2-40B4-BE49-F238E27FC236}">
                <a16:creationId xmlns:a16="http://schemas.microsoft.com/office/drawing/2014/main" id="{51D2D736-0474-C8F5-584E-C3A38FF4CBE7}"/>
              </a:ext>
            </a:extLst>
          </p:cNvPr>
          <p:cNvSpPr>
            <a:spLocks noGrp="1"/>
          </p:cNvSpPr>
          <p:nvPr>
            <p:ph idx="1" hasCustomPrompt="1"/>
          </p:nvPr>
        </p:nvSpPr>
        <p:spPr>
          <a:xfrm>
            <a:off x="731838" y="1307124"/>
            <a:ext cx="5184775" cy="463940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8" name="Content Placeholder 2">
            <a:extLst>
              <a:ext uri="{FF2B5EF4-FFF2-40B4-BE49-F238E27FC236}">
                <a16:creationId xmlns:a16="http://schemas.microsoft.com/office/drawing/2014/main" id="{0336A13C-F74D-D6CB-DFDC-8A7A0180B494}"/>
              </a:ext>
            </a:extLst>
          </p:cNvPr>
          <p:cNvSpPr>
            <a:spLocks noGrp="1"/>
          </p:cNvSpPr>
          <p:nvPr>
            <p:ph idx="10" hasCustomPrompt="1"/>
          </p:nvPr>
        </p:nvSpPr>
        <p:spPr>
          <a:xfrm>
            <a:off x="6275387" y="1307124"/>
            <a:ext cx="5184775" cy="463940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4" name="Picture 2">
            <a:extLst>
              <a:ext uri="{FF2B5EF4-FFF2-40B4-BE49-F238E27FC236}">
                <a16:creationId xmlns:a16="http://schemas.microsoft.com/office/drawing/2014/main" id="{6ACBB68D-6849-4FF8-D0D7-3683F1256B7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1367" b="33477"/>
          <a:stretch/>
        </p:blipFill>
        <p:spPr bwMode="auto">
          <a:xfrm>
            <a:off x="92914" y="6182978"/>
            <a:ext cx="1438706" cy="50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667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ogo botto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0825BF-94FF-CD56-8B56-05FC0F7B1F4A}"/>
              </a:ext>
            </a:extLst>
          </p:cNvPr>
          <p:cNvSpPr/>
          <p:nvPr userDrawn="1"/>
        </p:nvSpPr>
        <p:spPr>
          <a:xfrm>
            <a:off x="0" y="0"/>
            <a:ext cx="3768970" cy="24208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a:xfrm>
            <a:off x="731838" y="537564"/>
            <a:ext cx="10728324" cy="408379"/>
          </a:xfrm>
          <a:prstGeom prst="rect">
            <a:avLst/>
          </a:prstGeom>
        </p:spPr>
        <p:txBody>
          <a:bodyPr/>
          <a:lstStyle>
            <a:lvl1pPr>
              <a:defRPr/>
            </a:lvl1pPr>
          </a:lstStyle>
          <a:p>
            <a:r>
              <a:rPr lang="en-US" dirty="0"/>
              <a:t>Title goes here</a:t>
            </a:r>
            <a:endParaRPr lang="en-GB" dirty="0"/>
          </a:p>
        </p:txBody>
      </p:sp>
      <p:sp>
        <p:nvSpPr>
          <p:cNvPr id="7" name="Content Placeholder 2">
            <a:extLst>
              <a:ext uri="{FF2B5EF4-FFF2-40B4-BE49-F238E27FC236}">
                <a16:creationId xmlns:a16="http://schemas.microsoft.com/office/drawing/2014/main" id="{51D2D736-0474-C8F5-584E-C3A38FF4CBE7}"/>
              </a:ext>
            </a:extLst>
          </p:cNvPr>
          <p:cNvSpPr>
            <a:spLocks noGrp="1"/>
          </p:cNvSpPr>
          <p:nvPr>
            <p:ph idx="1" hasCustomPrompt="1"/>
          </p:nvPr>
        </p:nvSpPr>
        <p:spPr>
          <a:xfrm>
            <a:off x="731838" y="1483507"/>
            <a:ext cx="10728324" cy="4463024"/>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4" name="Picture 2">
            <a:extLst>
              <a:ext uri="{FF2B5EF4-FFF2-40B4-BE49-F238E27FC236}">
                <a16:creationId xmlns:a16="http://schemas.microsoft.com/office/drawing/2014/main" id="{6ACBB68D-6849-4FF8-D0D7-3683F1256B7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1367" b="33477"/>
          <a:stretch/>
        </p:blipFill>
        <p:spPr bwMode="auto">
          <a:xfrm>
            <a:off x="92914" y="6182978"/>
            <a:ext cx="1438706" cy="50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90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plit p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0" y="-1"/>
            <a:ext cx="6096000"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16" name="Text Placeholder 3">
            <a:extLst>
              <a:ext uri="{FF2B5EF4-FFF2-40B4-BE49-F238E27FC236}">
                <a16:creationId xmlns:a16="http://schemas.microsoft.com/office/drawing/2014/main" id="{2C175241-6C4B-46C9-52A0-6F4DD079E8C9}"/>
              </a:ext>
            </a:extLst>
          </p:cNvPr>
          <p:cNvSpPr>
            <a:spLocks noGrp="1"/>
          </p:cNvSpPr>
          <p:nvPr>
            <p:ph type="body" sz="quarter" idx="10" hasCustomPrompt="1"/>
          </p:nvPr>
        </p:nvSpPr>
        <p:spPr>
          <a:xfrm>
            <a:off x="6827838" y="677545"/>
            <a:ext cx="4633200" cy="408379"/>
          </a:xfrm>
        </p:spPr>
        <p:txBody>
          <a:bodyPr vert="horz" lIns="0" tIns="0" rIns="0" bIns="0" rtlCol="0" anchor="t">
            <a:noAutofit/>
          </a:bodyPr>
          <a:lstStyle>
            <a:lvl1pPr>
              <a:defRPr lang="en-GB" sz="3600" b="1" dirty="0">
                <a:latin typeface="Arial" panose="020B0604020202020204" pitchFamily="34" charset="0"/>
                <a:ea typeface="+mj-ea"/>
                <a:cs typeface="Arial" panose="020B0604020202020204" pitchFamily="34" charset="0"/>
              </a:defRPr>
            </a:lvl1pPr>
          </a:lstStyle>
          <a:p>
            <a:pPr lvl="0">
              <a:lnSpc>
                <a:spcPct val="90000"/>
              </a:lnSpc>
              <a:spcBef>
                <a:spcPct val="0"/>
              </a:spcBef>
            </a:pPr>
            <a:r>
              <a:rPr lang="en-US" dirty="0"/>
              <a:t>Add title</a:t>
            </a:r>
          </a:p>
        </p:txBody>
      </p:sp>
      <p:sp>
        <p:nvSpPr>
          <p:cNvPr id="2" name="Content Placeholder 2">
            <a:extLst>
              <a:ext uri="{FF2B5EF4-FFF2-40B4-BE49-F238E27FC236}">
                <a16:creationId xmlns:a16="http://schemas.microsoft.com/office/drawing/2014/main" id="{F9C26239-079C-3460-FD4C-674B3966848A}"/>
              </a:ext>
            </a:extLst>
          </p:cNvPr>
          <p:cNvSpPr>
            <a:spLocks noGrp="1"/>
          </p:cNvSpPr>
          <p:nvPr>
            <p:ph idx="1" hasCustomPrompt="1"/>
          </p:nvPr>
        </p:nvSpPr>
        <p:spPr>
          <a:xfrm>
            <a:off x="731838" y="1433195"/>
            <a:ext cx="4632323" cy="429101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3" name="Title 2">
            <a:extLst>
              <a:ext uri="{FF2B5EF4-FFF2-40B4-BE49-F238E27FC236}">
                <a16:creationId xmlns:a16="http://schemas.microsoft.com/office/drawing/2014/main" id="{4ABB3E5C-DF93-9F0D-4985-72219C0D4EAF}"/>
              </a:ext>
            </a:extLst>
          </p:cNvPr>
          <p:cNvSpPr>
            <a:spLocks noGrp="1"/>
          </p:cNvSpPr>
          <p:nvPr>
            <p:ph type="title" hasCustomPrompt="1"/>
          </p:nvPr>
        </p:nvSpPr>
        <p:spPr>
          <a:xfrm>
            <a:off x="731837" y="677545"/>
            <a:ext cx="4632323" cy="408379"/>
          </a:xfrm>
          <a:prstGeom prst="rect">
            <a:avLst/>
          </a:prstGeom>
        </p:spPr>
        <p:txBody>
          <a:bodyPr/>
          <a:lstStyle>
            <a:lvl1pPr>
              <a:defRPr>
                <a:solidFill>
                  <a:schemeClr val="bg1"/>
                </a:solidFill>
              </a:defRPr>
            </a:lvl1pPr>
          </a:lstStyle>
          <a:p>
            <a:r>
              <a:rPr lang="en-US" dirty="0"/>
              <a:t>Add title</a:t>
            </a:r>
            <a:endParaRPr lang="en-GB" dirty="0"/>
          </a:p>
        </p:txBody>
      </p:sp>
      <p:sp>
        <p:nvSpPr>
          <p:cNvPr id="8" name="Content Placeholder 2">
            <a:extLst>
              <a:ext uri="{FF2B5EF4-FFF2-40B4-BE49-F238E27FC236}">
                <a16:creationId xmlns:a16="http://schemas.microsoft.com/office/drawing/2014/main" id="{3AFA621B-13DA-5366-4CAF-70ECA4645913}"/>
              </a:ext>
            </a:extLst>
          </p:cNvPr>
          <p:cNvSpPr>
            <a:spLocks noGrp="1"/>
          </p:cNvSpPr>
          <p:nvPr>
            <p:ph idx="11" hasCustomPrompt="1"/>
          </p:nvPr>
        </p:nvSpPr>
        <p:spPr>
          <a:xfrm>
            <a:off x="6827837" y="1433195"/>
            <a:ext cx="4633200" cy="429101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6" name="Picture 5">
            <a:extLst>
              <a:ext uri="{FF2B5EF4-FFF2-40B4-BE49-F238E27FC236}">
                <a16:creationId xmlns:a16="http://schemas.microsoft.com/office/drawing/2014/main" id="{E20264F7-0BF1-5E8C-0C67-ED3CED88B8DB}"/>
              </a:ext>
            </a:extLst>
          </p:cNvPr>
          <p:cNvPicPr>
            <a:picLocks noChangeAspect="1"/>
          </p:cNvPicPr>
          <p:nvPr userDrawn="1"/>
        </p:nvPicPr>
        <p:blipFill rotWithShape="1">
          <a:blip r:embed="rId2"/>
          <a:srcRect l="14635" t="22463" b="28344"/>
          <a:stretch/>
        </p:blipFill>
        <p:spPr>
          <a:xfrm>
            <a:off x="0" y="6083193"/>
            <a:ext cx="1840376" cy="795409"/>
          </a:xfrm>
          <a:prstGeom prst="rect">
            <a:avLst/>
          </a:prstGeom>
        </p:spPr>
      </p:pic>
    </p:spTree>
    <p:extLst>
      <p:ext uri="{BB962C8B-B14F-4D97-AF65-F5344CB8AC3E}">
        <p14:creationId xmlns:p14="http://schemas.microsoft.com/office/powerpoint/2010/main" val="2571556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plit p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1" y="-1"/>
            <a:ext cx="8006317"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16" name="Text Placeholder 3">
            <a:extLst>
              <a:ext uri="{FF2B5EF4-FFF2-40B4-BE49-F238E27FC236}">
                <a16:creationId xmlns:a16="http://schemas.microsoft.com/office/drawing/2014/main" id="{2C175241-6C4B-46C9-52A0-6F4DD079E8C9}"/>
              </a:ext>
            </a:extLst>
          </p:cNvPr>
          <p:cNvSpPr>
            <a:spLocks noGrp="1"/>
          </p:cNvSpPr>
          <p:nvPr>
            <p:ph type="body" sz="quarter" idx="10" hasCustomPrompt="1"/>
          </p:nvPr>
        </p:nvSpPr>
        <p:spPr>
          <a:xfrm>
            <a:off x="8580474" y="677545"/>
            <a:ext cx="2880563" cy="408379"/>
          </a:xfrm>
        </p:spPr>
        <p:txBody>
          <a:bodyPr vert="horz" lIns="0" tIns="0" rIns="0" bIns="0" rtlCol="0" anchor="t">
            <a:noAutofit/>
          </a:bodyPr>
          <a:lstStyle>
            <a:lvl1pPr>
              <a:defRPr lang="en-GB" sz="3600" b="1" dirty="0">
                <a:latin typeface="Arial" panose="020B0604020202020204" pitchFamily="34" charset="0"/>
                <a:ea typeface="+mj-ea"/>
                <a:cs typeface="Arial" panose="020B0604020202020204" pitchFamily="34" charset="0"/>
              </a:defRPr>
            </a:lvl1pPr>
          </a:lstStyle>
          <a:p>
            <a:pPr lvl="0">
              <a:lnSpc>
                <a:spcPct val="90000"/>
              </a:lnSpc>
              <a:spcBef>
                <a:spcPct val="0"/>
              </a:spcBef>
            </a:pPr>
            <a:r>
              <a:rPr lang="en-US" dirty="0"/>
              <a:t>Add title</a:t>
            </a:r>
          </a:p>
        </p:txBody>
      </p:sp>
      <p:sp>
        <p:nvSpPr>
          <p:cNvPr id="2" name="Content Placeholder 2">
            <a:extLst>
              <a:ext uri="{FF2B5EF4-FFF2-40B4-BE49-F238E27FC236}">
                <a16:creationId xmlns:a16="http://schemas.microsoft.com/office/drawing/2014/main" id="{F9C26239-079C-3460-FD4C-674B3966848A}"/>
              </a:ext>
            </a:extLst>
          </p:cNvPr>
          <p:cNvSpPr>
            <a:spLocks noGrp="1"/>
          </p:cNvSpPr>
          <p:nvPr>
            <p:ph idx="1" hasCustomPrompt="1"/>
          </p:nvPr>
        </p:nvSpPr>
        <p:spPr>
          <a:xfrm>
            <a:off x="731837" y="1433195"/>
            <a:ext cx="6455771" cy="429101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3" name="Title 2">
            <a:extLst>
              <a:ext uri="{FF2B5EF4-FFF2-40B4-BE49-F238E27FC236}">
                <a16:creationId xmlns:a16="http://schemas.microsoft.com/office/drawing/2014/main" id="{4ABB3E5C-DF93-9F0D-4985-72219C0D4EAF}"/>
              </a:ext>
            </a:extLst>
          </p:cNvPr>
          <p:cNvSpPr>
            <a:spLocks noGrp="1"/>
          </p:cNvSpPr>
          <p:nvPr>
            <p:ph type="title" hasCustomPrompt="1"/>
          </p:nvPr>
        </p:nvSpPr>
        <p:spPr>
          <a:xfrm>
            <a:off x="731837" y="677545"/>
            <a:ext cx="6455772" cy="408379"/>
          </a:xfrm>
          <a:prstGeom prst="rect">
            <a:avLst/>
          </a:prstGeom>
        </p:spPr>
        <p:txBody>
          <a:bodyPr/>
          <a:lstStyle>
            <a:lvl1pPr>
              <a:defRPr>
                <a:solidFill>
                  <a:schemeClr val="bg1"/>
                </a:solidFill>
              </a:defRPr>
            </a:lvl1pPr>
          </a:lstStyle>
          <a:p>
            <a:r>
              <a:rPr lang="en-US" dirty="0"/>
              <a:t>Add title</a:t>
            </a:r>
            <a:endParaRPr lang="en-GB" dirty="0"/>
          </a:p>
        </p:txBody>
      </p:sp>
      <p:sp>
        <p:nvSpPr>
          <p:cNvPr id="8" name="Content Placeholder 2">
            <a:extLst>
              <a:ext uri="{FF2B5EF4-FFF2-40B4-BE49-F238E27FC236}">
                <a16:creationId xmlns:a16="http://schemas.microsoft.com/office/drawing/2014/main" id="{3AFA621B-13DA-5366-4CAF-70ECA4645913}"/>
              </a:ext>
            </a:extLst>
          </p:cNvPr>
          <p:cNvSpPr>
            <a:spLocks noGrp="1"/>
          </p:cNvSpPr>
          <p:nvPr>
            <p:ph idx="11" hasCustomPrompt="1"/>
          </p:nvPr>
        </p:nvSpPr>
        <p:spPr>
          <a:xfrm>
            <a:off x="8580473" y="1433195"/>
            <a:ext cx="2880563" cy="429101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6" name="Picture 5">
            <a:extLst>
              <a:ext uri="{FF2B5EF4-FFF2-40B4-BE49-F238E27FC236}">
                <a16:creationId xmlns:a16="http://schemas.microsoft.com/office/drawing/2014/main" id="{E20264F7-0BF1-5E8C-0C67-ED3CED88B8DB}"/>
              </a:ext>
            </a:extLst>
          </p:cNvPr>
          <p:cNvPicPr>
            <a:picLocks noChangeAspect="1"/>
          </p:cNvPicPr>
          <p:nvPr userDrawn="1"/>
        </p:nvPicPr>
        <p:blipFill rotWithShape="1">
          <a:blip r:embed="rId2"/>
          <a:srcRect l="14635" t="22463" b="28344"/>
          <a:stretch/>
        </p:blipFill>
        <p:spPr>
          <a:xfrm>
            <a:off x="0" y="6083193"/>
            <a:ext cx="1840376" cy="795409"/>
          </a:xfrm>
          <a:prstGeom prst="rect">
            <a:avLst/>
          </a:prstGeom>
        </p:spPr>
      </p:pic>
    </p:spTree>
    <p:extLst>
      <p:ext uri="{BB962C8B-B14F-4D97-AF65-F5344CB8AC3E}">
        <p14:creationId xmlns:p14="http://schemas.microsoft.com/office/powerpoint/2010/main" val="1543199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LHS &amp;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1" y="-1"/>
            <a:ext cx="2052085"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15" name="Title 2">
            <a:extLst>
              <a:ext uri="{FF2B5EF4-FFF2-40B4-BE49-F238E27FC236}">
                <a16:creationId xmlns:a16="http://schemas.microsoft.com/office/drawing/2014/main" id="{A6BCE418-77DB-FD90-703B-C3DF71C8E37D}"/>
              </a:ext>
            </a:extLst>
          </p:cNvPr>
          <p:cNvSpPr>
            <a:spLocks noGrp="1"/>
          </p:cNvSpPr>
          <p:nvPr>
            <p:ph type="title" hasCustomPrompt="1"/>
          </p:nvPr>
        </p:nvSpPr>
        <p:spPr>
          <a:xfrm>
            <a:off x="2434855" y="391795"/>
            <a:ext cx="9473609" cy="408379"/>
          </a:xfrm>
          <a:prstGeom prst="rect">
            <a:avLst/>
          </a:prstGeom>
        </p:spPr>
        <p:txBody>
          <a:bodyPr/>
          <a:lstStyle>
            <a:lvl1pPr>
              <a:defRPr/>
            </a:lvl1pPr>
          </a:lstStyle>
          <a:p>
            <a:r>
              <a:rPr lang="en-US" dirty="0"/>
              <a:t>Add title</a:t>
            </a:r>
            <a:endParaRPr lang="en-GB" dirty="0"/>
          </a:p>
        </p:txBody>
      </p:sp>
      <p:sp>
        <p:nvSpPr>
          <p:cNvPr id="16" name="Text Placeholder 3">
            <a:extLst>
              <a:ext uri="{FF2B5EF4-FFF2-40B4-BE49-F238E27FC236}">
                <a16:creationId xmlns:a16="http://schemas.microsoft.com/office/drawing/2014/main" id="{2C175241-6C4B-46C9-52A0-6F4DD079E8C9}"/>
              </a:ext>
            </a:extLst>
          </p:cNvPr>
          <p:cNvSpPr>
            <a:spLocks noGrp="1"/>
          </p:cNvSpPr>
          <p:nvPr>
            <p:ph type="body" sz="quarter" idx="10" hasCustomPrompt="1"/>
          </p:nvPr>
        </p:nvSpPr>
        <p:spPr>
          <a:xfrm>
            <a:off x="541355" y="562398"/>
            <a:ext cx="969372" cy="4958397"/>
          </a:xfrm>
        </p:spPr>
        <p:txBody>
          <a:bodyPr anchor="ct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pPr lvl="0"/>
            <a:r>
              <a:rPr lang="en-US" dirty="0"/>
              <a:t>Add text here</a:t>
            </a:r>
            <a:endParaRPr lang="en-GB" dirty="0"/>
          </a:p>
        </p:txBody>
      </p:sp>
      <p:sp>
        <p:nvSpPr>
          <p:cNvPr id="17" name="Content Placeholder 2">
            <a:extLst>
              <a:ext uri="{FF2B5EF4-FFF2-40B4-BE49-F238E27FC236}">
                <a16:creationId xmlns:a16="http://schemas.microsoft.com/office/drawing/2014/main" id="{2F397FA9-7F76-AAB0-6230-0B2D03D096BB}"/>
              </a:ext>
            </a:extLst>
          </p:cNvPr>
          <p:cNvSpPr>
            <a:spLocks noGrp="1"/>
          </p:cNvSpPr>
          <p:nvPr>
            <p:ph idx="1" hasCustomPrompt="1"/>
          </p:nvPr>
        </p:nvSpPr>
        <p:spPr>
          <a:xfrm>
            <a:off x="2434855" y="1147444"/>
            <a:ext cx="9473609" cy="4739006"/>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2" name="Picture 1">
            <a:extLst>
              <a:ext uri="{FF2B5EF4-FFF2-40B4-BE49-F238E27FC236}">
                <a16:creationId xmlns:a16="http://schemas.microsoft.com/office/drawing/2014/main" id="{BC32D030-704F-D372-ADDE-5C2DAAFF8F52}"/>
              </a:ext>
            </a:extLst>
          </p:cNvPr>
          <p:cNvPicPr>
            <a:picLocks noChangeAspect="1"/>
          </p:cNvPicPr>
          <p:nvPr userDrawn="1"/>
        </p:nvPicPr>
        <p:blipFill rotWithShape="1">
          <a:blip r:embed="rId2"/>
          <a:srcRect l="14635" t="22463" b="28344"/>
          <a:stretch/>
        </p:blipFill>
        <p:spPr>
          <a:xfrm>
            <a:off x="0" y="6083193"/>
            <a:ext cx="1840376" cy="795409"/>
          </a:xfrm>
          <a:prstGeom prst="rect">
            <a:avLst/>
          </a:prstGeom>
        </p:spPr>
      </p:pic>
    </p:spTree>
    <p:extLst>
      <p:ext uri="{BB962C8B-B14F-4D97-AF65-F5344CB8AC3E}">
        <p14:creationId xmlns:p14="http://schemas.microsoft.com/office/powerpoint/2010/main" val="2299855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ogo botto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0825BF-94FF-CD56-8B56-05FC0F7B1F4A}"/>
              </a:ext>
            </a:extLst>
          </p:cNvPr>
          <p:cNvSpPr/>
          <p:nvPr userDrawn="1"/>
        </p:nvSpPr>
        <p:spPr>
          <a:xfrm>
            <a:off x="0" y="0"/>
            <a:ext cx="3768970" cy="2420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a:xfrm>
            <a:off x="731838" y="537564"/>
            <a:ext cx="10728324" cy="408379"/>
          </a:xfrm>
        </p:spPr>
        <p:txBody>
          <a:bodyPr/>
          <a:lstStyle>
            <a:lvl1pPr>
              <a:defRPr/>
            </a:lvl1pPr>
          </a:lstStyle>
          <a:p>
            <a:r>
              <a:rPr lang="en-US" dirty="0"/>
              <a:t>Title goes here</a:t>
            </a:r>
            <a:endParaRPr lang="en-GB" dirty="0"/>
          </a:p>
        </p:txBody>
      </p:sp>
      <p:sp>
        <p:nvSpPr>
          <p:cNvPr id="7" name="Content Placeholder 2">
            <a:extLst>
              <a:ext uri="{FF2B5EF4-FFF2-40B4-BE49-F238E27FC236}">
                <a16:creationId xmlns:a16="http://schemas.microsoft.com/office/drawing/2014/main" id="{51D2D736-0474-C8F5-584E-C3A38FF4CBE7}"/>
              </a:ext>
            </a:extLst>
          </p:cNvPr>
          <p:cNvSpPr>
            <a:spLocks noGrp="1"/>
          </p:cNvSpPr>
          <p:nvPr>
            <p:ph idx="1" hasCustomPrompt="1"/>
          </p:nvPr>
        </p:nvSpPr>
        <p:spPr>
          <a:xfrm>
            <a:off x="731838" y="1307124"/>
            <a:ext cx="10728324" cy="463940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Tree>
    <p:extLst>
      <p:ext uri="{BB962C8B-B14F-4D97-AF65-F5344CB8AC3E}">
        <p14:creationId xmlns:p14="http://schemas.microsoft.com/office/powerpoint/2010/main" val="9149989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LHS &amp;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94B4E6-FFA7-5599-89F8-DA19B2662573}"/>
              </a:ext>
            </a:extLst>
          </p:cNvPr>
          <p:cNvSpPr/>
          <p:nvPr userDrawn="1"/>
        </p:nvSpPr>
        <p:spPr>
          <a:xfrm>
            <a:off x="0" y="20601"/>
            <a:ext cx="4032913" cy="685800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15" name="Title 2">
            <a:extLst>
              <a:ext uri="{FF2B5EF4-FFF2-40B4-BE49-F238E27FC236}">
                <a16:creationId xmlns:a16="http://schemas.microsoft.com/office/drawing/2014/main" id="{A6BCE418-77DB-FD90-703B-C3DF71C8E37D}"/>
              </a:ext>
            </a:extLst>
          </p:cNvPr>
          <p:cNvSpPr>
            <a:spLocks noGrp="1"/>
          </p:cNvSpPr>
          <p:nvPr>
            <p:ph type="title" hasCustomPrompt="1"/>
          </p:nvPr>
        </p:nvSpPr>
        <p:spPr>
          <a:xfrm>
            <a:off x="4798870" y="391795"/>
            <a:ext cx="6654466" cy="408379"/>
          </a:xfrm>
          <a:prstGeom prst="rect">
            <a:avLst/>
          </a:prstGeom>
        </p:spPr>
        <p:txBody>
          <a:bodyPr/>
          <a:lstStyle>
            <a:lvl1pPr>
              <a:defRPr/>
            </a:lvl1pPr>
          </a:lstStyle>
          <a:p>
            <a:r>
              <a:rPr lang="en-US" dirty="0"/>
              <a:t>Add title</a:t>
            </a:r>
            <a:endParaRPr lang="en-GB" dirty="0"/>
          </a:p>
        </p:txBody>
      </p:sp>
      <p:sp>
        <p:nvSpPr>
          <p:cNvPr id="16" name="Text Placeholder 3">
            <a:extLst>
              <a:ext uri="{FF2B5EF4-FFF2-40B4-BE49-F238E27FC236}">
                <a16:creationId xmlns:a16="http://schemas.microsoft.com/office/drawing/2014/main" id="{2C175241-6C4B-46C9-52A0-6F4DD079E8C9}"/>
              </a:ext>
            </a:extLst>
          </p:cNvPr>
          <p:cNvSpPr>
            <a:spLocks noGrp="1"/>
          </p:cNvSpPr>
          <p:nvPr>
            <p:ph type="body" sz="quarter" idx="10" hasCustomPrompt="1"/>
          </p:nvPr>
        </p:nvSpPr>
        <p:spPr>
          <a:xfrm>
            <a:off x="731837" y="480060"/>
            <a:ext cx="2569238" cy="4958397"/>
          </a:xfrm>
        </p:spPr>
        <p:txBody>
          <a:bodyP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pPr lvl="0"/>
            <a:r>
              <a:rPr lang="en-US" dirty="0"/>
              <a:t>Add text here</a:t>
            </a:r>
            <a:endParaRPr lang="en-GB" dirty="0"/>
          </a:p>
        </p:txBody>
      </p:sp>
      <p:sp>
        <p:nvSpPr>
          <p:cNvPr id="17" name="Content Placeholder 2">
            <a:extLst>
              <a:ext uri="{FF2B5EF4-FFF2-40B4-BE49-F238E27FC236}">
                <a16:creationId xmlns:a16="http://schemas.microsoft.com/office/drawing/2014/main" id="{2F397FA9-7F76-AAB0-6230-0B2D03D096BB}"/>
              </a:ext>
            </a:extLst>
          </p:cNvPr>
          <p:cNvSpPr>
            <a:spLocks noGrp="1"/>
          </p:cNvSpPr>
          <p:nvPr>
            <p:ph idx="1" hasCustomPrompt="1"/>
          </p:nvPr>
        </p:nvSpPr>
        <p:spPr>
          <a:xfrm>
            <a:off x="4798870" y="1147444"/>
            <a:ext cx="6654466" cy="4739006"/>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pic>
        <p:nvPicPr>
          <p:cNvPr id="2" name="Picture 1">
            <a:extLst>
              <a:ext uri="{FF2B5EF4-FFF2-40B4-BE49-F238E27FC236}">
                <a16:creationId xmlns:a16="http://schemas.microsoft.com/office/drawing/2014/main" id="{BC32D030-704F-D372-ADDE-5C2DAAFF8F52}"/>
              </a:ext>
            </a:extLst>
          </p:cNvPr>
          <p:cNvPicPr>
            <a:picLocks noChangeAspect="1"/>
          </p:cNvPicPr>
          <p:nvPr userDrawn="1"/>
        </p:nvPicPr>
        <p:blipFill rotWithShape="1">
          <a:blip r:embed="rId2"/>
          <a:srcRect l="14635" t="22463" b="28344"/>
          <a:stretch/>
        </p:blipFill>
        <p:spPr>
          <a:xfrm>
            <a:off x="0" y="6083193"/>
            <a:ext cx="1840376" cy="795409"/>
          </a:xfrm>
          <a:prstGeom prst="rect">
            <a:avLst/>
          </a:prstGeom>
        </p:spPr>
      </p:pic>
    </p:spTree>
    <p:extLst>
      <p:ext uri="{BB962C8B-B14F-4D97-AF65-F5344CB8AC3E}">
        <p14:creationId xmlns:p14="http://schemas.microsoft.com/office/powerpoint/2010/main" val="4093352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RHS &amp;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CE5933-1C6B-F571-4B0C-10721A74F981}"/>
              </a:ext>
            </a:extLst>
          </p:cNvPr>
          <p:cNvSpPr/>
          <p:nvPr userDrawn="1"/>
        </p:nvSpPr>
        <p:spPr>
          <a:xfrm>
            <a:off x="6096000" y="0"/>
            <a:ext cx="4132997" cy="10890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11" name="Rectangle 10">
            <a:extLst>
              <a:ext uri="{FF2B5EF4-FFF2-40B4-BE49-F238E27FC236}">
                <a16:creationId xmlns:a16="http://schemas.microsoft.com/office/drawing/2014/main" id="{5294B4E6-FFA7-5599-89F8-DA19B2662573}"/>
              </a:ext>
            </a:extLst>
          </p:cNvPr>
          <p:cNvSpPr/>
          <p:nvPr userDrawn="1"/>
        </p:nvSpPr>
        <p:spPr>
          <a:xfrm>
            <a:off x="8159087" y="-1"/>
            <a:ext cx="4032913" cy="6858001"/>
          </a:xfrm>
          <a:prstGeom prst="rect">
            <a:avLst/>
          </a:prstGeom>
          <a:solidFill>
            <a:schemeClr val="tx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3" name="Content Placeholder 2">
            <a:extLst>
              <a:ext uri="{FF2B5EF4-FFF2-40B4-BE49-F238E27FC236}">
                <a16:creationId xmlns:a16="http://schemas.microsoft.com/office/drawing/2014/main" id="{B56CD6FA-6FC8-C773-1387-E31429E56605}"/>
              </a:ext>
            </a:extLst>
          </p:cNvPr>
          <p:cNvSpPr>
            <a:spLocks noGrp="1"/>
          </p:cNvSpPr>
          <p:nvPr>
            <p:ph idx="1" hasCustomPrompt="1"/>
          </p:nvPr>
        </p:nvSpPr>
        <p:spPr>
          <a:xfrm>
            <a:off x="731838" y="714682"/>
            <a:ext cx="6654466" cy="5421005"/>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10" name="Text Placeholder 3">
            <a:extLst>
              <a:ext uri="{FF2B5EF4-FFF2-40B4-BE49-F238E27FC236}">
                <a16:creationId xmlns:a16="http://schemas.microsoft.com/office/drawing/2014/main" id="{5B42BF06-D402-0AEC-B09D-C8268D27C862}"/>
              </a:ext>
            </a:extLst>
          </p:cNvPr>
          <p:cNvSpPr>
            <a:spLocks noGrp="1"/>
          </p:cNvSpPr>
          <p:nvPr>
            <p:ph type="body" sz="quarter" idx="10" hasCustomPrompt="1"/>
          </p:nvPr>
        </p:nvSpPr>
        <p:spPr>
          <a:xfrm>
            <a:off x="8890925" y="742960"/>
            <a:ext cx="2569238" cy="5392728"/>
          </a:xfrm>
        </p:spPr>
        <p:txBody>
          <a:bodyPr/>
          <a:lstStyle>
            <a:lvl1pPr>
              <a:lnSpc>
                <a:spcPct val="90000"/>
              </a:lnSpc>
              <a:defRPr sz="3200" b="1">
                <a:solidFill>
                  <a:schemeClr val="bg1"/>
                </a:solidFill>
                <a:latin typeface="Arial" panose="020B0604020202020204" pitchFamily="34" charset="0"/>
                <a:cs typeface="Arial" panose="020B0604020202020204" pitchFamily="34" charset="0"/>
              </a:defRPr>
            </a:lvl1pPr>
          </a:lstStyle>
          <a:p>
            <a:pPr lvl="0"/>
            <a:r>
              <a:rPr lang="en-US" dirty="0"/>
              <a:t>Add text here</a:t>
            </a:r>
            <a:endParaRPr lang="en-GB" dirty="0"/>
          </a:p>
        </p:txBody>
      </p:sp>
      <p:cxnSp>
        <p:nvCxnSpPr>
          <p:cNvPr id="2" name="Straight Connector 1">
            <a:extLst>
              <a:ext uri="{FF2B5EF4-FFF2-40B4-BE49-F238E27FC236}">
                <a16:creationId xmlns:a16="http://schemas.microsoft.com/office/drawing/2014/main" id="{586EF221-D4F2-4312-239D-2C1948B6FF8C}"/>
              </a:ext>
            </a:extLst>
          </p:cNvPr>
          <p:cNvCxnSpPr>
            <a:cxnSpLocks/>
          </p:cNvCxnSpPr>
          <p:nvPr userDrawn="1"/>
        </p:nvCxnSpPr>
        <p:spPr>
          <a:xfrm>
            <a:off x="11370387" y="6407302"/>
            <a:ext cx="66252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46E17FE-6627-FF6D-857A-B1A07A79F82D}"/>
              </a:ext>
            </a:extLst>
          </p:cNvPr>
          <p:cNvSpPr txBox="1"/>
          <p:nvPr userDrawn="1"/>
        </p:nvSpPr>
        <p:spPr>
          <a:xfrm>
            <a:off x="11239931" y="6529827"/>
            <a:ext cx="792985" cy="180000"/>
          </a:xfrm>
          <a:prstGeom prst="rect">
            <a:avLst/>
          </a:prstGeom>
          <a:noFill/>
        </p:spPr>
        <p:txBody>
          <a:bodyPr wrap="square" lIns="0" tIns="0" rIns="0" bIns="0" rtlCol="0">
            <a:noAutofit/>
          </a:bodyPr>
          <a:lstStyle/>
          <a:p>
            <a:pPr algn="r"/>
            <a:r>
              <a:rPr lang="en-GB" sz="1000">
                <a:solidFill>
                  <a:schemeClr val="bg1"/>
                </a:solidFill>
                <a:latin typeface="Arial" panose="020B0604020202020204" pitchFamily="34" charset="0"/>
                <a:cs typeface="Arial" panose="020B0604020202020204" pitchFamily="34" charset="0"/>
              </a:rPr>
              <a:t>Page </a:t>
            </a:r>
            <a:fld id="{EFFD140E-A966-4FF3-A473-8123A156C185}" type="slidenum">
              <a:rPr lang="en-GB" sz="1000" smtClean="0">
                <a:solidFill>
                  <a:schemeClr val="bg1"/>
                </a:solidFill>
                <a:latin typeface="Arial" panose="020B0604020202020204" pitchFamily="34" charset="0"/>
                <a:cs typeface="Arial" panose="020B0604020202020204" pitchFamily="34" charset="0"/>
              </a:rPr>
              <a:t>‹#›</a:t>
            </a:fld>
            <a:endParaRPr lang="en-GB"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954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5372D51-D33B-9B9F-5600-A4A31D4E2136}"/>
              </a:ext>
            </a:extLst>
          </p:cNvPr>
          <p:cNvSpPr>
            <a:spLocks noGrp="1"/>
          </p:cNvSpPr>
          <p:nvPr>
            <p:ph type="title"/>
          </p:nvPr>
        </p:nvSpPr>
        <p:spPr>
          <a:xfrm>
            <a:off x="697548" y="561619"/>
            <a:ext cx="10728324" cy="408379"/>
          </a:xfrm>
          <a:prstGeom prst="rect">
            <a:avLst/>
          </a:prstGeom>
        </p:spPr>
        <p:txBody>
          <a:bodyPr vert="horz" lIns="0" tIns="0" rIns="0" bIns="0" rtlCol="0" anchor="t">
            <a:noAutofit/>
          </a:bodyPr>
          <a:lstStyle/>
          <a:p>
            <a:r>
              <a:rPr lang="en-US" dirty="0"/>
              <a:t>Add title</a:t>
            </a:r>
            <a:endParaRPr lang="en-GB" dirty="0"/>
          </a:p>
        </p:txBody>
      </p:sp>
    </p:spTree>
    <p:extLst>
      <p:ext uri="{BB962C8B-B14F-4D97-AF65-F5344CB8AC3E}">
        <p14:creationId xmlns:p14="http://schemas.microsoft.com/office/powerpoint/2010/main" val="271870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D84686-1807-A282-312F-C2BDDB1D2C7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3FE88B2-0CB6-2C95-878C-F2AAA04DB8F9}"/>
              </a:ext>
            </a:extLst>
          </p:cNvPr>
          <p:cNvSpPr>
            <a:spLocks noGrp="1"/>
          </p:cNvSpPr>
          <p:nvPr>
            <p:ph type="ctrTitle" hasCustomPrompt="1"/>
          </p:nvPr>
        </p:nvSpPr>
        <p:spPr>
          <a:xfrm>
            <a:off x="731837" y="2165638"/>
            <a:ext cx="10728325" cy="2167023"/>
          </a:xfrm>
        </p:spPr>
        <p:txBody>
          <a:bodyPr anchor="t"/>
          <a:lstStyle>
            <a:lvl1pPr algn="l">
              <a:lnSpc>
                <a:spcPct val="80000"/>
              </a:lnSpc>
              <a:defRPr sz="8000"/>
            </a:lvl1pPr>
          </a:lstStyle>
          <a:p>
            <a:r>
              <a:rPr lang="en-US" dirty="0"/>
              <a:t>Add presentation title on one or two lines</a:t>
            </a:r>
            <a:endParaRPr lang="en-GB" dirty="0"/>
          </a:p>
        </p:txBody>
      </p:sp>
      <p:sp>
        <p:nvSpPr>
          <p:cNvPr id="3" name="Subtitle 2">
            <a:extLst>
              <a:ext uri="{FF2B5EF4-FFF2-40B4-BE49-F238E27FC236}">
                <a16:creationId xmlns:a16="http://schemas.microsoft.com/office/drawing/2014/main" id="{40C09115-DE8D-25A6-610B-54C4F9F7BE81}"/>
              </a:ext>
            </a:extLst>
          </p:cNvPr>
          <p:cNvSpPr>
            <a:spLocks noGrp="1"/>
          </p:cNvSpPr>
          <p:nvPr>
            <p:ph type="subTitle" idx="1" hasCustomPrompt="1"/>
          </p:nvPr>
        </p:nvSpPr>
        <p:spPr>
          <a:xfrm>
            <a:off x="731837" y="4574766"/>
            <a:ext cx="10728325" cy="1560922"/>
          </a:xfrm>
        </p:spPr>
        <p:txBody>
          <a:bodyPr/>
          <a:lstStyle>
            <a:lvl1pPr marL="0" indent="0" algn="l">
              <a:lnSpc>
                <a:spcPct val="90000"/>
              </a:lnSpc>
              <a:buNone/>
              <a:defRPr sz="5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 here</a:t>
            </a:r>
          </a:p>
        </p:txBody>
      </p:sp>
      <p:sp>
        <p:nvSpPr>
          <p:cNvPr id="14" name="Text Placeholder 13">
            <a:extLst>
              <a:ext uri="{FF2B5EF4-FFF2-40B4-BE49-F238E27FC236}">
                <a16:creationId xmlns:a16="http://schemas.microsoft.com/office/drawing/2014/main" id="{C0EC66EF-C42A-AD33-343F-330D38705CAA}"/>
              </a:ext>
            </a:extLst>
          </p:cNvPr>
          <p:cNvSpPr>
            <a:spLocks noGrp="1"/>
          </p:cNvSpPr>
          <p:nvPr>
            <p:ph type="body" sz="quarter" idx="10" hasCustomPrompt="1"/>
          </p:nvPr>
        </p:nvSpPr>
        <p:spPr>
          <a:xfrm>
            <a:off x="8274050" y="595909"/>
            <a:ext cx="3186113" cy="226438"/>
          </a:xfrm>
        </p:spPr>
        <p:txBody>
          <a:bodyPr/>
          <a:lstStyle>
            <a:lvl1pPr algn="r">
              <a:defRPr>
                <a:solidFill>
                  <a:schemeClr val="accent2"/>
                </a:solidFill>
                <a:latin typeface="Arial" panose="020B0604020202020204" pitchFamily="34" charset="0"/>
                <a:cs typeface="Arial" panose="020B0604020202020204" pitchFamily="34" charset="0"/>
              </a:defRPr>
            </a:lvl1pPr>
          </a:lstStyle>
          <a:p>
            <a:pPr lvl="0"/>
            <a:r>
              <a:rPr lang="en-US" dirty="0"/>
              <a:t>Add date</a:t>
            </a:r>
            <a:endParaRPr lang="en-GB" dirty="0"/>
          </a:p>
        </p:txBody>
      </p:sp>
      <p:pic>
        <p:nvPicPr>
          <p:cNvPr id="1028" name="Picture 4">
            <a:extLst>
              <a:ext uri="{FF2B5EF4-FFF2-40B4-BE49-F238E27FC236}">
                <a16:creationId xmlns:a16="http://schemas.microsoft.com/office/drawing/2014/main" id="{D748ABA6-2047-84D2-ACE4-55F12E293F23}"/>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0571" b="32379"/>
          <a:stretch/>
        </p:blipFill>
        <p:spPr bwMode="auto">
          <a:xfrm>
            <a:off x="404468" y="409560"/>
            <a:ext cx="3634343" cy="13465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470F4F-39BB-EFB5-DBC2-118F6F93D6FB}"/>
              </a:ext>
            </a:extLst>
          </p:cNvPr>
          <p:cNvSpPr txBox="1"/>
          <p:nvPr userDrawn="1"/>
        </p:nvSpPr>
        <p:spPr>
          <a:xfrm>
            <a:off x="10012680" y="6629400"/>
            <a:ext cx="2091690" cy="203578"/>
          </a:xfrm>
          <a:prstGeom prst="rect">
            <a:avLst/>
          </a:prstGeom>
          <a:noFill/>
        </p:spPr>
        <p:txBody>
          <a:bodyPr wrap="square" lIns="0" tIns="0" rIns="0" bIns="0" rtlCol="0">
            <a:noAutofit/>
          </a:bodyPr>
          <a:lstStyle/>
          <a:p>
            <a:pPr algn="l"/>
            <a:r>
              <a:rPr lang="en-US" sz="1000" baseline="0">
                <a:solidFill>
                  <a:schemeClr val="bg1"/>
                </a:solidFill>
              </a:rPr>
              <a:t>© GlobalPlatform 2023 | Confidential </a:t>
            </a:r>
          </a:p>
        </p:txBody>
      </p:sp>
    </p:spTree>
    <p:extLst>
      <p:ext uri="{BB962C8B-B14F-4D97-AF65-F5344CB8AC3E}">
        <p14:creationId xmlns:p14="http://schemas.microsoft.com/office/powerpoint/2010/main" val="819721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amp; 3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1577340" y="1440181"/>
            <a:ext cx="9757094" cy="1303020"/>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5" name="Content Placeholder 2">
            <a:extLst>
              <a:ext uri="{FF2B5EF4-FFF2-40B4-BE49-F238E27FC236}">
                <a16:creationId xmlns:a16="http://schemas.microsoft.com/office/drawing/2014/main" id="{9645E58A-1FA5-C73D-D2F1-3E63CB2763D8}"/>
              </a:ext>
            </a:extLst>
          </p:cNvPr>
          <p:cNvSpPr>
            <a:spLocks noGrp="1"/>
          </p:cNvSpPr>
          <p:nvPr>
            <p:ph idx="10" hasCustomPrompt="1"/>
          </p:nvPr>
        </p:nvSpPr>
        <p:spPr>
          <a:xfrm>
            <a:off x="1577338" y="3086100"/>
            <a:ext cx="9757093" cy="1303021"/>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7" name="Content Placeholder 2">
            <a:extLst>
              <a:ext uri="{FF2B5EF4-FFF2-40B4-BE49-F238E27FC236}">
                <a16:creationId xmlns:a16="http://schemas.microsoft.com/office/drawing/2014/main" id="{FF34CEFC-D970-268B-099B-BEE4B93F448A}"/>
              </a:ext>
            </a:extLst>
          </p:cNvPr>
          <p:cNvSpPr>
            <a:spLocks noGrp="1"/>
          </p:cNvSpPr>
          <p:nvPr>
            <p:ph idx="11" hasCustomPrompt="1"/>
          </p:nvPr>
        </p:nvSpPr>
        <p:spPr>
          <a:xfrm>
            <a:off x="1577338" y="4732020"/>
            <a:ext cx="9757096" cy="135794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2" name="Title Placeholder 1">
            <a:extLst>
              <a:ext uri="{FF2B5EF4-FFF2-40B4-BE49-F238E27FC236}">
                <a16:creationId xmlns:a16="http://schemas.microsoft.com/office/drawing/2014/main" id="{3A433660-E2D9-66E0-06D3-B77CA5202FB7}"/>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dirty="0"/>
              <a:t>Add title</a:t>
            </a:r>
            <a:endParaRPr lang="en-GB" dirty="0"/>
          </a:p>
        </p:txBody>
      </p:sp>
    </p:spTree>
    <p:extLst>
      <p:ext uri="{BB962C8B-B14F-4D97-AF65-F5344CB8AC3E}">
        <p14:creationId xmlns:p14="http://schemas.microsoft.com/office/powerpoint/2010/main" val="13038241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B20995-412A-1301-0867-423548B4EE29}"/>
              </a:ext>
            </a:extLst>
          </p:cNvPr>
          <p:cNvPicPr>
            <a:picLocks noChangeAspect="1"/>
          </p:cNvPicPr>
          <p:nvPr userDrawn="1"/>
        </p:nvPicPr>
        <p:blipFill rotWithShape="1">
          <a:blip r:embed="rId2"/>
          <a:srcRect t="7826" b="7826"/>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2E26C06E-7E06-D40D-DE4E-10C3F420FEA8}"/>
              </a:ext>
            </a:extLst>
          </p:cNvPr>
          <p:cNvSpPr/>
          <p:nvPr userDrawn="1"/>
        </p:nvSpPr>
        <p:spPr>
          <a:xfrm>
            <a:off x="8724773" y="6032304"/>
            <a:ext cx="214786" cy="210395"/>
          </a:xfrm>
          <a:custGeom>
            <a:avLst/>
            <a:gdLst>
              <a:gd name="connsiteX0" fmla="*/ 199168 w 316801"/>
              <a:gd name="connsiteY0" fmla="*/ 0 h 310324"/>
              <a:gd name="connsiteX1" fmla="*/ 316801 w 316801"/>
              <a:gd name="connsiteY1" fmla="*/ 155162 h 310324"/>
              <a:gd name="connsiteX2" fmla="*/ 199168 w 316801"/>
              <a:gd name="connsiteY2" fmla="*/ 310325 h 310324"/>
              <a:gd name="connsiteX3" fmla="*/ 168688 w 316801"/>
              <a:gd name="connsiteY3" fmla="*/ 310325 h 310324"/>
              <a:gd name="connsiteX4" fmla="*/ 223171 w 316801"/>
              <a:gd name="connsiteY4" fmla="*/ 238411 h 310324"/>
              <a:gd name="connsiteX5" fmla="*/ 276797 w 316801"/>
              <a:gd name="connsiteY5" fmla="*/ 168212 h 310324"/>
              <a:gd name="connsiteX6" fmla="*/ 0 w 316801"/>
              <a:gd name="connsiteY6" fmla="*/ 168212 h 310324"/>
              <a:gd name="connsiteX7" fmla="*/ 0 w 316801"/>
              <a:gd name="connsiteY7" fmla="*/ 142018 h 310324"/>
              <a:gd name="connsiteX8" fmla="*/ 276701 w 316801"/>
              <a:gd name="connsiteY8" fmla="*/ 142018 h 310324"/>
              <a:gd name="connsiteX9" fmla="*/ 223076 w 316801"/>
              <a:gd name="connsiteY9" fmla="*/ 71819 h 310324"/>
              <a:gd name="connsiteX10" fmla="*/ 168593 w 316801"/>
              <a:gd name="connsiteY10" fmla="*/ 0 h 310324"/>
              <a:gd name="connsiteX11" fmla="*/ 199073 w 316801"/>
              <a:gd name="connsiteY11" fmla="*/ 0 h 31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01" h="310324">
                <a:moveTo>
                  <a:pt x="199168" y="0"/>
                </a:moveTo>
                <a:lnTo>
                  <a:pt x="316801" y="155162"/>
                </a:lnTo>
                <a:lnTo>
                  <a:pt x="199168" y="310325"/>
                </a:lnTo>
                <a:lnTo>
                  <a:pt x="168688" y="310325"/>
                </a:lnTo>
                <a:lnTo>
                  <a:pt x="223171" y="238411"/>
                </a:lnTo>
                <a:lnTo>
                  <a:pt x="276797" y="168212"/>
                </a:lnTo>
                <a:lnTo>
                  <a:pt x="0" y="168212"/>
                </a:lnTo>
                <a:lnTo>
                  <a:pt x="0" y="142018"/>
                </a:lnTo>
                <a:lnTo>
                  <a:pt x="276701" y="142018"/>
                </a:lnTo>
                <a:lnTo>
                  <a:pt x="223076" y="71819"/>
                </a:lnTo>
                <a:lnTo>
                  <a:pt x="168593" y="0"/>
                </a:lnTo>
                <a:lnTo>
                  <a:pt x="199073" y="0"/>
                </a:lnTo>
                <a:close/>
              </a:path>
            </a:pathLst>
          </a:custGeom>
          <a:solidFill>
            <a:srgbClr val="0588FF"/>
          </a:solidFill>
          <a:ln w="9525" cap="flat">
            <a:noFill/>
            <a:prstDash val="solid"/>
            <a:miter/>
          </a:ln>
        </p:spPr>
        <p:txBody>
          <a:bodyPr rtlCol="0" anchor="ctr"/>
          <a:lstStyle/>
          <a:p>
            <a:endParaRPr lang="en-GB"/>
          </a:p>
        </p:txBody>
      </p:sp>
      <p:sp>
        <p:nvSpPr>
          <p:cNvPr id="35" name="Freeform: Shape 34">
            <a:hlinkClick r:id="rId3"/>
            <a:extLst>
              <a:ext uri="{FF2B5EF4-FFF2-40B4-BE49-F238E27FC236}">
                <a16:creationId xmlns:a16="http://schemas.microsoft.com/office/drawing/2014/main" id="{38C0D867-90D1-AA7C-7969-67498AAA34A3}"/>
              </a:ext>
            </a:extLst>
          </p:cNvPr>
          <p:cNvSpPr/>
          <p:nvPr userDrawn="1"/>
        </p:nvSpPr>
        <p:spPr>
          <a:xfrm>
            <a:off x="8976367" y="6032304"/>
            <a:ext cx="2483796" cy="272648"/>
          </a:xfrm>
          <a:custGeom>
            <a:avLst/>
            <a:gdLst>
              <a:gd name="connsiteX0" fmla="*/ 2943702 w 3663506"/>
              <a:gd name="connsiteY0" fmla="*/ 276225 h 402145"/>
              <a:gd name="connsiteX1" fmla="*/ 2982469 w 3663506"/>
              <a:gd name="connsiteY1" fmla="*/ 276225 h 402145"/>
              <a:gd name="connsiteX2" fmla="*/ 2982469 w 3663506"/>
              <a:gd name="connsiteY2" fmla="*/ 310229 h 402145"/>
              <a:gd name="connsiteX3" fmla="*/ 2943702 w 3663506"/>
              <a:gd name="connsiteY3" fmla="*/ 310229 h 402145"/>
              <a:gd name="connsiteX4" fmla="*/ 1753172 w 3663506"/>
              <a:gd name="connsiteY4" fmla="*/ 189071 h 402145"/>
              <a:gd name="connsiteX5" fmla="*/ 1734884 w 3663506"/>
              <a:gd name="connsiteY5" fmla="*/ 195167 h 402145"/>
              <a:gd name="connsiteX6" fmla="*/ 1672591 w 3663506"/>
              <a:gd name="connsiteY6" fmla="*/ 204311 h 402145"/>
              <a:gd name="connsiteX7" fmla="*/ 1620775 w 3663506"/>
              <a:gd name="connsiteY7" fmla="*/ 250507 h 402145"/>
              <a:gd name="connsiteX8" fmla="*/ 1635158 w 3663506"/>
              <a:gd name="connsiteY8" fmla="*/ 282987 h 402145"/>
              <a:gd name="connsiteX9" fmla="*/ 1675258 w 3663506"/>
              <a:gd name="connsiteY9" fmla="*/ 294989 h 402145"/>
              <a:gd name="connsiteX10" fmla="*/ 1728598 w 3663506"/>
              <a:gd name="connsiteY10" fmla="*/ 277558 h 402145"/>
              <a:gd name="connsiteX11" fmla="*/ 1753172 w 3663506"/>
              <a:gd name="connsiteY11" fmla="*/ 230505 h 402145"/>
              <a:gd name="connsiteX12" fmla="*/ 1040321 w 3663506"/>
              <a:gd name="connsiteY12" fmla="*/ 189071 h 402145"/>
              <a:gd name="connsiteX13" fmla="*/ 1022033 w 3663506"/>
              <a:gd name="connsiteY13" fmla="*/ 195167 h 402145"/>
              <a:gd name="connsiteX14" fmla="*/ 959740 w 3663506"/>
              <a:gd name="connsiteY14" fmla="*/ 204311 h 402145"/>
              <a:gd name="connsiteX15" fmla="*/ 907924 w 3663506"/>
              <a:gd name="connsiteY15" fmla="*/ 250507 h 402145"/>
              <a:gd name="connsiteX16" fmla="*/ 922306 w 3663506"/>
              <a:gd name="connsiteY16" fmla="*/ 282987 h 402145"/>
              <a:gd name="connsiteX17" fmla="*/ 962407 w 3663506"/>
              <a:gd name="connsiteY17" fmla="*/ 294989 h 402145"/>
              <a:gd name="connsiteX18" fmla="*/ 1015747 w 3663506"/>
              <a:gd name="connsiteY18" fmla="*/ 277558 h 402145"/>
              <a:gd name="connsiteX19" fmla="*/ 1040321 w 3663506"/>
              <a:gd name="connsiteY19" fmla="*/ 230505 h 402145"/>
              <a:gd name="connsiteX20" fmla="*/ 3561970 w 3663506"/>
              <a:gd name="connsiteY20" fmla="*/ 103251 h 402145"/>
              <a:gd name="connsiteX21" fmla="*/ 3508344 w 3663506"/>
              <a:gd name="connsiteY21" fmla="*/ 127253 h 402145"/>
              <a:gd name="connsiteX22" fmla="*/ 3488723 w 3663506"/>
              <a:gd name="connsiteY22" fmla="*/ 195262 h 402145"/>
              <a:gd name="connsiteX23" fmla="*/ 3508344 w 3663506"/>
              <a:gd name="connsiteY23" fmla="*/ 266033 h 402145"/>
              <a:gd name="connsiteX24" fmla="*/ 3561970 w 3663506"/>
              <a:gd name="connsiteY24" fmla="*/ 292417 h 402145"/>
              <a:gd name="connsiteX25" fmla="*/ 3616643 w 3663506"/>
              <a:gd name="connsiteY25" fmla="*/ 266318 h 402145"/>
              <a:gd name="connsiteX26" fmla="*/ 3616643 w 3663506"/>
              <a:gd name="connsiteY26" fmla="*/ 266223 h 402145"/>
              <a:gd name="connsiteX27" fmla="*/ 3637313 w 3663506"/>
              <a:gd name="connsiteY27" fmla="*/ 196024 h 402145"/>
              <a:gd name="connsiteX28" fmla="*/ 3616834 w 3663506"/>
              <a:gd name="connsiteY28" fmla="*/ 127634 h 402145"/>
              <a:gd name="connsiteX29" fmla="*/ 3561970 w 3663506"/>
              <a:gd name="connsiteY29" fmla="*/ 103251 h 402145"/>
              <a:gd name="connsiteX30" fmla="*/ 1346550 w 3663506"/>
              <a:gd name="connsiteY30" fmla="*/ 103251 h 402145"/>
              <a:gd name="connsiteX31" fmla="*/ 1291876 w 3663506"/>
              <a:gd name="connsiteY31" fmla="*/ 127825 h 402145"/>
              <a:gd name="connsiteX32" fmla="*/ 1271207 w 3663506"/>
              <a:gd name="connsiteY32" fmla="*/ 196024 h 402145"/>
              <a:gd name="connsiteX33" fmla="*/ 1291876 w 3663506"/>
              <a:gd name="connsiteY33" fmla="*/ 266223 h 402145"/>
              <a:gd name="connsiteX34" fmla="*/ 1346550 w 3663506"/>
              <a:gd name="connsiteY34" fmla="*/ 292322 h 402145"/>
              <a:gd name="connsiteX35" fmla="*/ 1399890 w 3663506"/>
              <a:gd name="connsiteY35" fmla="*/ 265556 h 402145"/>
              <a:gd name="connsiteX36" fmla="*/ 1399985 w 3663506"/>
              <a:gd name="connsiteY36" fmla="*/ 265556 h 402145"/>
              <a:gd name="connsiteX37" fmla="*/ 1419797 w 3663506"/>
              <a:gd name="connsiteY37" fmla="*/ 193833 h 402145"/>
              <a:gd name="connsiteX38" fmla="*/ 1400366 w 3663506"/>
              <a:gd name="connsiteY38" fmla="*/ 126968 h 402145"/>
              <a:gd name="connsiteX39" fmla="*/ 1346550 w 3663506"/>
              <a:gd name="connsiteY39" fmla="*/ 103251 h 402145"/>
              <a:gd name="connsiteX40" fmla="*/ 734759 w 3663506"/>
              <a:gd name="connsiteY40" fmla="*/ 103251 h 402145"/>
              <a:gd name="connsiteX41" fmla="*/ 680085 w 3663506"/>
              <a:gd name="connsiteY41" fmla="*/ 127826 h 402145"/>
              <a:gd name="connsiteX42" fmla="*/ 659416 w 3663506"/>
              <a:gd name="connsiteY42" fmla="*/ 196025 h 402145"/>
              <a:gd name="connsiteX43" fmla="*/ 680085 w 3663506"/>
              <a:gd name="connsiteY43" fmla="*/ 266224 h 402145"/>
              <a:gd name="connsiteX44" fmla="*/ 734759 w 3663506"/>
              <a:gd name="connsiteY44" fmla="*/ 292322 h 402145"/>
              <a:gd name="connsiteX45" fmla="*/ 788099 w 3663506"/>
              <a:gd name="connsiteY45" fmla="*/ 265557 h 402145"/>
              <a:gd name="connsiteX46" fmla="*/ 788194 w 3663506"/>
              <a:gd name="connsiteY46" fmla="*/ 265557 h 402145"/>
              <a:gd name="connsiteX47" fmla="*/ 808006 w 3663506"/>
              <a:gd name="connsiteY47" fmla="*/ 193834 h 402145"/>
              <a:gd name="connsiteX48" fmla="*/ 788575 w 3663506"/>
              <a:gd name="connsiteY48" fmla="*/ 126968 h 402145"/>
              <a:gd name="connsiteX49" fmla="*/ 734759 w 3663506"/>
              <a:gd name="connsiteY49" fmla="*/ 103251 h 402145"/>
              <a:gd name="connsiteX50" fmla="*/ 99441 w 3663506"/>
              <a:gd name="connsiteY50" fmla="*/ 103251 h 402145"/>
              <a:gd name="connsiteX51" fmla="*/ 45815 w 3663506"/>
              <a:gd name="connsiteY51" fmla="*/ 127253 h 402145"/>
              <a:gd name="connsiteX52" fmla="*/ 26194 w 3663506"/>
              <a:gd name="connsiteY52" fmla="*/ 195262 h 402145"/>
              <a:gd name="connsiteX53" fmla="*/ 45815 w 3663506"/>
              <a:gd name="connsiteY53" fmla="*/ 266033 h 402145"/>
              <a:gd name="connsiteX54" fmla="*/ 99441 w 3663506"/>
              <a:gd name="connsiteY54" fmla="*/ 292417 h 402145"/>
              <a:gd name="connsiteX55" fmla="*/ 154115 w 3663506"/>
              <a:gd name="connsiteY55" fmla="*/ 266318 h 402145"/>
              <a:gd name="connsiteX56" fmla="*/ 154115 w 3663506"/>
              <a:gd name="connsiteY56" fmla="*/ 266223 h 402145"/>
              <a:gd name="connsiteX57" fmla="*/ 174784 w 3663506"/>
              <a:gd name="connsiteY57" fmla="*/ 196024 h 402145"/>
              <a:gd name="connsiteX58" fmla="*/ 154305 w 3663506"/>
              <a:gd name="connsiteY58" fmla="*/ 127634 h 402145"/>
              <a:gd name="connsiteX59" fmla="*/ 99441 w 3663506"/>
              <a:gd name="connsiteY59" fmla="*/ 103251 h 402145"/>
              <a:gd name="connsiteX60" fmla="*/ 3149347 w 3663506"/>
              <a:gd name="connsiteY60" fmla="*/ 101917 h 402145"/>
              <a:gd name="connsiteX61" fmla="*/ 3091435 w 3663506"/>
              <a:gd name="connsiteY61" fmla="*/ 127825 h 402145"/>
              <a:gd name="connsiteX62" fmla="*/ 3070099 w 3663506"/>
              <a:gd name="connsiteY62" fmla="*/ 197739 h 402145"/>
              <a:gd name="connsiteX63" fmla="*/ 3091625 w 3663506"/>
              <a:gd name="connsiteY63" fmla="*/ 267652 h 402145"/>
              <a:gd name="connsiteX64" fmla="*/ 3149347 w 3663506"/>
              <a:gd name="connsiteY64" fmla="*/ 293560 h 402145"/>
              <a:gd name="connsiteX65" fmla="*/ 3207259 w 3663506"/>
              <a:gd name="connsiteY65" fmla="*/ 267367 h 402145"/>
              <a:gd name="connsiteX66" fmla="*/ 3207259 w 3663506"/>
              <a:gd name="connsiteY66" fmla="*/ 267557 h 402145"/>
              <a:gd name="connsiteX67" fmla="*/ 3228595 w 3663506"/>
              <a:gd name="connsiteY67" fmla="*/ 196977 h 402145"/>
              <a:gd name="connsiteX68" fmla="*/ 3207259 w 3663506"/>
              <a:gd name="connsiteY68" fmla="*/ 127444 h 402145"/>
              <a:gd name="connsiteX69" fmla="*/ 3149347 w 3663506"/>
              <a:gd name="connsiteY69" fmla="*/ 101917 h 402145"/>
              <a:gd name="connsiteX70" fmla="*/ 2240376 w 3663506"/>
              <a:gd name="connsiteY70" fmla="*/ 101917 h 402145"/>
              <a:gd name="connsiteX71" fmla="*/ 2182464 w 3663506"/>
              <a:gd name="connsiteY71" fmla="*/ 127825 h 402145"/>
              <a:gd name="connsiteX72" fmla="*/ 2161128 w 3663506"/>
              <a:gd name="connsiteY72" fmla="*/ 197739 h 402145"/>
              <a:gd name="connsiteX73" fmla="*/ 2182654 w 3663506"/>
              <a:gd name="connsiteY73" fmla="*/ 267652 h 402145"/>
              <a:gd name="connsiteX74" fmla="*/ 2240376 w 3663506"/>
              <a:gd name="connsiteY74" fmla="*/ 293560 h 402145"/>
              <a:gd name="connsiteX75" fmla="*/ 2298288 w 3663506"/>
              <a:gd name="connsiteY75" fmla="*/ 267367 h 402145"/>
              <a:gd name="connsiteX76" fmla="*/ 2298288 w 3663506"/>
              <a:gd name="connsiteY76" fmla="*/ 267557 h 402145"/>
              <a:gd name="connsiteX77" fmla="*/ 2319624 w 3663506"/>
              <a:gd name="connsiteY77" fmla="*/ 196977 h 402145"/>
              <a:gd name="connsiteX78" fmla="*/ 2298288 w 3663506"/>
              <a:gd name="connsiteY78" fmla="*/ 127444 h 402145"/>
              <a:gd name="connsiteX79" fmla="*/ 2240376 w 3663506"/>
              <a:gd name="connsiteY79" fmla="*/ 101917 h 402145"/>
              <a:gd name="connsiteX80" fmla="*/ 468631 w 3663506"/>
              <a:gd name="connsiteY80" fmla="*/ 101917 h 402145"/>
              <a:gd name="connsiteX81" fmla="*/ 410719 w 3663506"/>
              <a:gd name="connsiteY81" fmla="*/ 127825 h 402145"/>
              <a:gd name="connsiteX82" fmla="*/ 389383 w 3663506"/>
              <a:gd name="connsiteY82" fmla="*/ 197739 h 402145"/>
              <a:gd name="connsiteX83" fmla="*/ 410909 w 3663506"/>
              <a:gd name="connsiteY83" fmla="*/ 267652 h 402145"/>
              <a:gd name="connsiteX84" fmla="*/ 468631 w 3663506"/>
              <a:gd name="connsiteY84" fmla="*/ 293560 h 402145"/>
              <a:gd name="connsiteX85" fmla="*/ 526543 w 3663506"/>
              <a:gd name="connsiteY85" fmla="*/ 267367 h 402145"/>
              <a:gd name="connsiteX86" fmla="*/ 526543 w 3663506"/>
              <a:gd name="connsiteY86" fmla="*/ 267557 h 402145"/>
              <a:gd name="connsiteX87" fmla="*/ 547879 w 3663506"/>
              <a:gd name="connsiteY87" fmla="*/ 196977 h 402145"/>
              <a:gd name="connsiteX88" fmla="*/ 526543 w 3663506"/>
              <a:gd name="connsiteY88" fmla="*/ 127444 h 402145"/>
              <a:gd name="connsiteX89" fmla="*/ 468631 w 3663506"/>
              <a:gd name="connsiteY89" fmla="*/ 101917 h 402145"/>
              <a:gd name="connsiteX90" fmla="*/ 3558827 w 3663506"/>
              <a:gd name="connsiteY90" fmla="*/ 80581 h 402145"/>
              <a:gd name="connsiteX91" fmla="*/ 3608071 w 3663506"/>
              <a:gd name="connsiteY91" fmla="*/ 94773 h 402145"/>
              <a:gd name="connsiteX92" fmla="*/ 3639027 w 3663506"/>
              <a:gd name="connsiteY92" fmla="*/ 132873 h 402145"/>
              <a:gd name="connsiteX93" fmla="*/ 3639027 w 3663506"/>
              <a:gd name="connsiteY93" fmla="*/ 85344 h 402145"/>
              <a:gd name="connsiteX94" fmla="*/ 3639122 w 3663506"/>
              <a:gd name="connsiteY94" fmla="*/ 85439 h 402145"/>
              <a:gd name="connsiteX95" fmla="*/ 3663506 w 3663506"/>
              <a:gd name="connsiteY95" fmla="*/ 85439 h 402145"/>
              <a:gd name="connsiteX96" fmla="*/ 3663506 w 3663506"/>
              <a:gd name="connsiteY96" fmla="*/ 307657 h 402145"/>
              <a:gd name="connsiteX97" fmla="*/ 3637313 w 3663506"/>
              <a:gd name="connsiteY97" fmla="*/ 378428 h 402145"/>
              <a:gd name="connsiteX98" fmla="*/ 3562827 w 3663506"/>
              <a:gd name="connsiteY98" fmla="*/ 402145 h 402145"/>
              <a:gd name="connsiteX99" fmla="*/ 3499200 w 3663506"/>
              <a:gd name="connsiteY99" fmla="*/ 385572 h 402145"/>
              <a:gd name="connsiteX100" fmla="*/ 3471292 w 3663506"/>
              <a:gd name="connsiteY100" fmla="*/ 341090 h 402145"/>
              <a:gd name="connsiteX101" fmla="*/ 3496533 w 3663506"/>
              <a:gd name="connsiteY101" fmla="*/ 341090 h 402145"/>
              <a:gd name="connsiteX102" fmla="*/ 3563589 w 3663506"/>
              <a:gd name="connsiteY102" fmla="*/ 381190 h 402145"/>
              <a:gd name="connsiteX103" fmla="*/ 3619787 w 3663506"/>
              <a:gd name="connsiteY103" fmla="*/ 363759 h 402145"/>
              <a:gd name="connsiteX104" fmla="*/ 3638075 w 3663506"/>
              <a:gd name="connsiteY104" fmla="*/ 309753 h 402145"/>
              <a:gd name="connsiteX105" fmla="*/ 3638075 w 3663506"/>
              <a:gd name="connsiteY105" fmla="*/ 264033 h 402145"/>
              <a:gd name="connsiteX106" fmla="*/ 3606928 w 3663506"/>
              <a:gd name="connsiteY106" fmla="*/ 301085 h 402145"/>
              <a:gd name="connsiteX107" fmla="*/ 3559684 w 3663506"/>
              <a:gd name="connsiteY107" fmla="*/ 314991 h 402145"/>
              <a:gd name="connsiteX108" fmla="*/ 3488627 w 3663506"/>
              <a:gd name="connsiteY108" fmla="*/ 281463 h 402145"/>
              <a:gd name="connsiteX109" fmla="*/ 3462529 w 3663506"/>
              <a:gd name="connsiteY109" fmla="*/ 195167 h 402145"/>
              <a:gd name="connsiteX110" fmla="*/ 3489104 w 3663506"/>
              <a:gd name="connsiteY110" fmla="*/ 111918 h 402145"/>
              <a:gd name="connsiteX111" fmla="*/ 3558827 w 3663506"/>
              <a:gd name="connsiteY111" fmla="*/ 80581 h 402145"/>
              <a:gd name="connsiteX112" fmla="*/ 1349979 w 3663506"/>
              <a:gd name="connsiteY112" fmla="*/ 80581 h 402145"/>
              <a:gd name="connsiteX113" fmla="*/ 1419702 w 3663506"/>
              <a:gd name="connsiteY113" fmla="*/ 111537 h 402145"/>
              <a:gd name="connsiteX114" fmla="*/ 1419797 w 3663506"/>
              <a:gd name="connsiteY114" fmla="*/ 111537 h 402145"/>
              <a:gd name="connsiteX115" fmla="*/ 1445991 w 3663506"/>
              <a:gd name="connsiteY115" fmla="*/ 193929 h 402145"/>
              <a:gd name="connsiteX116" fmla="*/ 1419797 w 3663506"/>
              <a:gd name="connsiteY116" fmla="*/ 281082 h 402145"/>
              <a:gd name="connsiteX117" fmla="*/ 1348741 w 3663506"/>
              <a:gd name="connsiteY117" fmla="*/ 315087 h 402145"/>
              <a:gd name="connsiteX118" fmla="*/ 1303402 w 3663506"/>
              <a:gd name="connsiteY118" fmla="*/ 302895 h 402145"/>
              <a:gd name="connsiteX119" fmla="*/ 1272446 w 3663506"/>
              <a:gd name="connsiteY119" fmla="*/ 269367 h 402145"/>
              <a:gd name="connsiteX120" fmla="*/ 1272446 w 3663506"/>
              <a:gd name="connsiteY120" fmla="*/ 399192 h 402145"/>
              <a:gd name="connsiteX121" fmla="*/ 1246347 w 3663506"/>
              <a:gd name="connsiteY121" fmla="*/ 399192 h 402145"/>
              <a:gd name="connsiteX122" fmla="*/ 1246347 w 3663506"/>
              <a:gd name="connsiteY122" fmla="*/ 85439 h 402145"/>
              <a:gd name="connsiteX123" fmla="*/ 1269397 w 3663506"/>
              <a:gd name="connsiteY123" fmla="*/ 85439 h 402145"/>
              <a:gd name="connsiteX124" fmla="*/ 1269397 w 3663506"/>
              <a:gd name="connsiteY124" fmla="*/ 133350 h 402145"/>
              <a:gd name="connsiteX125" fmla="*/ 1300354 w 3663506"/>
              <a:gd name="connsiteY125" fmla="*/ 94964 h 402145"/>
              <a:gd name="connsiteX126" fmla="*/ 1349979 w 3663506"/>
              <a:gd name="connsiteY126" fmla="*/ 80581 h 402145"/>
              <a:gd name="connsiteX127" fmla="*/ 96298 w 3663506"/>
              <a:gd name="connsiteY127" fmla="*/ 80581 h 402145"/>
              <a:gd name="connsiteX128" fmla="*/ 145542 w 3663506"/>
              <a:gd name="connsiteY128" fmla="*/ 94773 h 402145"/>
              <a:gd name="connsiteX129" fmla="*/ 176498 w 3663506"/>
              <a:gd name="connsiteY129" fmla="*/ 132873 h 402145"/>
              <a:gd name="connsiteX130" fmla="*/ 176498 w 3663506"/>
              <a:gd name="connsiteY130" fmla="*/ 85344 h 402145"/>
              <a:gd name="connsiteX131" fmla="*/ 176594 w 3663506"/>
              <a:gd name="connsiteY131" fmla="*/ 85439 h 402145"/>
              <a:gd name="connsiteX132" fmla="*/ 200978 w 3663506"/>
              <a:gd name="connsiteY132" fmla="*/ 85439 h 402145"/>
              <a:gd name="connsiteX133" fmla="*/ 200978 w 3663506"/>
              <a:gd name="connsiteY133" fmla="*/ 307657 h 402145"/>
              <a:gd name="connsiteX134" fmla="*/ 174784 w 3663506"/>
              <a:gd name="connsiteY134" fmla="*/ 378428 h 402145"/>
              <a:gd name="connsiteX135" fmla="*/ 100298 w 3663506"/>
              <a:gd name="connsiteY135" fmla="*/ 402145 h 402145"/>
              <a:gd name="connsiteX136" fmla="*/ 36671 w 3663506"/>
              <a:gd name="connsiteY136" fmla="*/ 385572 h 402145"/>
              <a:gd name="connsiteX137" fmla="*/ 8763 w 3663506"/>
              <a:gd name="connsiteY137" fmla="*/ 341090 h 402145"/>
              <a:gd name="connsiteX138" fmla="*/ 34004 w 3663506"/>
              <a:gd name="connsiteY138" fmla="*/ 341090 h 402145"/>
              <a:gd name="connsiteX139" fmla="*/ 101060 w 3663506"/>
              <a:gd name="connsiteY139" fmla="*/ 381190 h 402145"/>
              <a:gd name="connsiteX140" fmla="*/ 157258 w 3663506"/>
              <a:gd name="connsiteY140" fmla="*/ 363759 h 402145"/>
              <a:gd name="connsiteX141" fmla="*/ 175546 w 3663506"/>
              <a:gd name="connsiteY141" fmla="*/ 309753 h 402145"/>
              <a:gd name="connsiteX142" fmla="*/ 175546 w 3663506"/>
              <a:gd name="connsiteY142" fmla="*/ 264033 h 402145"/>
              <a:gd name="connsiteX143" fmla="*/ 144399 w 3663506"/>
              <a:gd name="connsiteY143" fmla="*/ 301085 h 402145"/>
              <a:gd name="connsiteX144" fmla="*/ 97155 w 3663506"/>
              <a:gd name="connsiteY144" fmla="*/ 314991 h 402145"/>
              <a:gd name="connsiteX145" fmla="*/ 26099 w 3663506"/>
              <a:gd name="connsiteY145" fmla="*/ 281463 h 402145"/>
              <a:gd name="connsiteX146" fmla="*/ 0 w 3663506"/>
              <a:gd name="connsiteY146" fmla="*/ 195167 h 402145"/>
              <a:gd name="connsiteX147" fmla="*/ 26575 w 3663506"/>
              <a:gd name="connsiteY147" fmla="*/ 111918 h 402145"/>
              <a:gd name="connsiteX148" fmla="*/ 96298 w 3663506"/>
              <a:gd name="connsiteY148" fmla="*/ 80581 h 402145"/>
              <a:gd name="connsiteX149" fmla="*/ 3149728 w 3663506"/>
              <a:gd name="connsiteY149" fmla="*/ 79724 h 402145"/>
              <a:gd name="connsiteX150" fmla="*/ 3225928 w 3663506"/>
              <a:gd name="connsiteY150" fmla="*/ 111538 h 402145"/>
              <a:gd name="connsiteX151" fmla="*/ 3254693 w 3663506"/>
              <a:gd name="connsiteY151" fmla="*/ 196977 h 402145"/>
              <a:gd name="connsiteX152" fmla="*/ 3225451 w 3663506"/>
              <a:gd name="connsiteY152" fmla="*/ 282797 h 402145"/>
              <a:gd name="connsiteX153" fmla="*/ 3149251 w 3663506"/>
              <a:gd name="connsiteY153" fmla="*/ 315944 h 402145"/>
              <a:gd name="connsiteX154" fmla="*/ 3072956 w 3663506"/>
              <a:gd name="connsiteY154" fmla="*/ 283273 h 402145"/>
              <a:gd name="connsiteX155" fmla="*/ 3073051 w 3663506"/>
              <a:gd name="connsiteY155" fmla="*/ 283273 h 402145"/>
              <a:gd name="connsiteX156" fmla="*/ 3043905 w 3663506"/>
              <a:gd name="connsiteY156" fmla="*/ 197834 h 402145"/>
              <a:gd name="connsiteX157" fmla="*/ 3073051 w 3663506"/>
              <a:gd name="connsiteY157" fmla="*/ 111538 h 402145"/>
              <a:gd name="connsiteX158" fmla="*/ 3149728 w 3663506"/>
              <a:gd name="connsiteY158" fmla="*/ 79724 h 402145"/>
              <a:gd name="connsiteX159" fmla="*/ 2662143 w 3663506"/>
              <a:gd name="connsiteY159" fmla="*/ 79724 h 402145"/>
              <a:gd name="connsiteX160" fmla="*/ 2727484 w 3663506"/>
              <a:gd name="connsiteY160" fmla="*/ 128968 h 402145"/>
              <a:gd name="connsiteX161" fmla="*/ 2799398 w 3663506"/>
              <a:gd name="connsiteY161" fmla="*/ 79724 h 402145"/>
              <a:gd name="connsiteX162" fmla="*/ 2850643 w 3663506"/>
              <a:gd name="connsiteY162" fmla="*/ 99536 h 402145"/>
              <a:gd name="connsiteX163" fmla="*/ 2868264 w 3663506"/>
              <a:gd name="connsiteY163" fmla="*/ 157734 h 402145"/>
              <a:gd name="connsiteX164" fmla="*/ 2868264 w 3663506"/>
              <a:gd name="connsiteY164" fmla="*/ 310229 h 402145"/>
              <a:gd name="connsiteX165" fmla="*/ 2842070 w 3663506"/>
              <a:gd name="connsiteY165" fmla="*/ 310229 h 402145"/>
              <a:gd name="connsiteX166" fmla="*/ 2842070 w 3663506"/>
              <a:gd name="connsiteY166" fmla="*/ 158210 h 402145"/>
              <a:gd name="connsiteX167" fmla="*/ 2792445 w 3663506"/>
              <a:gd name="connsiteY167" fmla="*/ 102870 h 402145"/>
              <a:gd name="connsiteX168" fmla="*/ 2747963 w 3663506"/>
              <a:gd name="connsiteY168" fmla="*/ 123825 h 402145"/>
              <a:gd name="connsiteX169" fmla="*/ 2731009 w 3663506"/>
              <a:gd name="connsiteY169" fmla="*/ 185737 h 402145"/>
              <a:gd name="connsiteX170" fmla="*/ 2731009 w 3663506"/>
              <a:gd name="connsiteY170" fmla="*/ 310324 h 402145"/>
              <a:gd name="connsiteX171" fmla="*/ 2704815 w 3663506"/>
              <a:gd name="connsiteY171" fmla="*/ 310324 h 402145"/>
              <a:gd name="connsiteX172" fmla="*/ 2704815 w 3663506"/>
              <a:gd name="connsiteY172" fmla="*/ 158305 h 402145"/>
              <a:gd name="connsiteX173" fmla="*/ 2655190 w 3663506"/>
              <a:gd name="connsiteY173" fmla="*/ 102965 h 402145"/>
              <a:gd name="connsiteX174" fmla="*/ 2610994 w 3663506"/>
              <a:gd name="connsiteY174" fmla="*/ 124492 h 402145"/>
              <a:gd name="connsiteX175" fmla="*/ 2593753 w 3663506"/>
              <a:gd name="connsiteY175" fmla="*/ 186975 h 402145"/>
              <a:gd name="connsiteX176" fmla="*/ 2593753 w 3663506"/>
              <a:gd name="connsiteY176" fmla="*/ 310324 h 402145"/>
              <a:gd name="connsiteX177" fmla="*/ 2567655 w 3663506"/>
              <a:gd name="connsiteY177" fmla="*/ 310324 h 402145"/>
              <a:gd name="connsiteX178" fmla="*/ 2567655 w 3663506"/>
              <a:gd name="connsiteY178" fmla="*/ 85439 h 402145"/>
              <a:gd name="connsiteX179" fmla="*/ 2592896 w 3663506"/>
              <a:gd name="connsiteY179" fmla="*/ 85439 h 402145"/>
              <a:gd name="connsiteX180" fmla="*/ 2591563 w 3663506"/>
              <a:gd name="connsiteY180" fmla="*/ 128111 h 402145"/>
              <a:gd name="connsiteX181" fmla="*/ 2662143 w 3663506"/>
              <a:gd name="connsiteY181" fmla="*/ 79724 h 402145"/>
              <a:gd name="connsiteX182" fmla="*/ 2240757 w 3663506"/>
              <a:gd name="connsiteY182" fmla="*/ 79724 h 402145"/>
              <a:gd name="connsiteX183" fmla="*/ 2316957 w 3663506"/>
              <a:gd name="connsiteY183" fmla="*/ 111538 h 402145"/>
              <a:gd name="connsiteX184" fmla="*/ 2345722 w 3663506"/>
              <a:gd name="connsiteY184" fmla="*/ 196977 h 402145"/>
              <a:gd name="connsiteX185" fmla="*/ 2316480 w 3663506"/>
              <a:gd name="connsiteY185" fmla="*/ 282797 h 402145"/>
              <a:gd name="connsiteX186" fmla="*/ 2240280 w 3663506"/>
              <a:gd name="connsiteY186" fmla="*/ 315944 h 402145"/>
              <a:gd name="connsiteX187" fmla="*/ 2163985 w 3663506"/>
              <a:gd name="connsiteY187" fmla="*/ 283273 h 402145"/>
              <a:gd name="connsiteX188" fmla="*/ 2164080 w 3663506"/>
              <a:gd name="connsiteY188" fmla="*/ 283273 h 402145"/>
              <a:gd name="connsiteX189" fmla="*/ 2134934 w 3663506"/>
              <a:gd name="connsiteY189" fmla="*/ 197834 h 402145"/>
              <a:gd name="connsiteX190" fmla="*/ 2164080 w 3663506"/>
              <a:gd name="connsiteY190" fmla="*/ 111538 h 402145"/>
              <a:gd name="connsiteX191" fmla="*/ 2240757 w 3663506"/>
              <a:gd name="connsiteY191" fmla="*/ 79724 h 402145"/>
              <a:gd name="connsiteX192" fmla="*/ 469012 w 3663506"/>
              <a:gd name="connsiteY192" fmla="*/ 79724 h 402145"/>
              <a:gd name="connsiteX193" fmla="*/ 545212 w 3663506"/>
              <a:gd name="connsiteY193" fmla="*/ 111538 h 402145"/>
              <a:gd name="connsiteX194" fmla="*/ 573977 w 3663506"/>
              <a:gd name="connsiteY194" fmla="*/ 196977 h 402145"/>
              <a:gd name="connsiteX195" fmla="*/ 544736 w 3663506"/>
              <a:gd name="connsiteY195" fmla="*/ 282797 h 402145"/>
              <a:gd name="connsiteX196" fmla="*/ 468536 w 3663506"/>
              <a:gd name="connsiteY196" fmla="*/ 315944 h 402145"/>
              <a:gd name="connsiteX197" fmla="*/ 392240 w 3663506"/>
              <a:gd name="connsiteY197" fmla="*/ 283273 h 402145"/>
              <a:gd name="connsiteX198" fmla="*/ 392336 w 3663506"/>
              <a:gd name="connsiteY198" fmla="*/ 283273 h 402145"/>
              <a:gd name="connsiteX199" fmla="*/ 363189 w 3663506"/>
              <a:gd name="connsiteY199" fmla="*/ 197834 h 402145"/>
              <a:gd name="connsiteX200" fmla="*/ 392336 w 3663506"/>
              <a:gd name="connsiteY200" fmla="*/ 111538 h 402145"/>
              <a:gd name="connsiteX201" fmla="*/ 469012 w 3663506"/>
              <a:gd name="connsiteY201" fmla="*/ 79724 h 402145"/>
              <a:gd name="connsiteX202" fmla="*/ 3416904 w 3663506"/>
              <a:gd name="connsiteY202" fmla="*/ 79343 h 402145"/>
              <a:gd name="connsiteX203" fmla="*/ 3430810 w 3663506"/>
              <a:gd name="connsiteY203" fmla="*/ 80677 h 402145"/>
              <a:gd name="connsiteX204" fmla="*/ 3430810 w 3663506"/>
              <a:gd name="connsiteY204" fmla="*/ 106299 h 402145"/>
              <a:gd name="connsiteX205" fmla="*/ 3412903 w 3663506"/>
              <a:gd name="connsiteY205" fmla="*/ 104965 h 402145"/>
              <a:gd name="connsiteX206" fmla="*/ 3361944 w 3663506"/>
              <a:gd name="connsiteY206" fmla="*/ 126301 h 402145"/>
              <a:gd name="connsiteX207" fmla="*/ 3341465 w 3663506"/>
              <a:gd name="connsiteY207" fmla="*/ 185547 h 402145"/>
              <a:gd name="connsiteX208" fmla="*/ 3341465 w 3663506"/>
              <a:gd name="connsiteY208" fmla="*/ 310134 h 402145"/>
              <a:gd name="connsiteX209" fmla="*/ 3315367 w 3663506"/>
              <a:gd name="connsiteY209" fmla="*/ 310134 h 402145"/>
              <a:gd name="connsiteX210" fmla="*/ 3315367 w 3663506"/>
              <a:gd name="connsiteY210" fmla="*/ 85439 h 402145"/>
              <a:gd name="connsiteX211" fmla="*/ 3339751 w 3663506"/>
              <a:gd name="connsiteY211" fmla="*/ 85439 h 402145"/>
              <a:gd name="connsiteX212" fmla="*/ 3339751 w 3663506"/>
              <a:gd name="connsiteY212" fmla="*/ 135540 h 402145"/>
              <a:gd name="connsiteX213" fmla="*/ 3416904 w 3663506"/>
              <a:gd name="connsiteY213" fmla="*/ 79343 h 402145"/>
              <a:gd name="connsiteX214" fmla="*/ 2507934 w 3663506"/>
              <a:gd name="connsiteY214" fmla="*/ 79343 h 402145"/>
              <a:gd name="connsiteX215" fmla="*/ 2521840 w 3663506"/>
              <a:gd name="connsiteY215" fmla="*/ 80677 h 402145"/>
              <a:gd name="connsiteX216" fmla="*/ 2521840 w 3663506"/>
              <a:gd name="connsiteY216" fmla="*/ 106299 h 402145"/>
              <a:gd name="connsiteX217" fmla="*/ 2503933 w 3663506"/>
              <a:gd name="connsiteY217" fmla="*/ 104965 h 402145"/>
              <a:gd name="connsiteX218" fmla="*/ 2452974 w 3663506"/>
              <a:gd name="connsiteY218" fmla="*/ 126301 h 402145"/>
              <a:gd name="connsiteX219" fmla="*/ 2432495 w 3663506"/>
              <a:gd name="connsiteY219" fmla="*/ 185547 h 402145"/>
              <a:gd name="connsiteX220" fmla="*/ 2432495 w 3663506"/>
              <a:gd name="connsiteY220" fmla="*/ 310134 h 402145"/>
              <a:gd name="connsiteX221" fmla="*/ 2406397 w 3663506"/>
              <a:gd name="connsiteY221" fmla="*/ 310134 h 402145"/>
              <a:gd name="connsiteX222" fmla="*/ 2406397 w 3663506"/>
              <a:gd name="connsiteY222" fmla="*/ 85439 h 402145"/>
              <a:gd name="connsiteX223" fmla="*/ 2430781 w 3663506"/>
              <a:gd name="connsiteY223" fmla="*/ 85439 h 402145"/>
              <a:gd name="connsiteX224" fmla="*/ 2430781 w 3663506"/>
              <a:gd name="connsiteY224" fmla="*/ 135540 h 402145"/>
              <a:gd name="connsiteX225" fmla="*/ 2507934 w 3663506"/>
              <a:gd name="connsiteY225" fmla="*/ 79343 h 402145"/>
              <a:gd name="connsiteX226" fmla="*/ 1694308 w 3663506"/>
              <a:gd name="connsiteY226" fmla="*/ 79343 h 402145"/>
              <a:gd name="connsiteX227" fmla="*/ 1757744 w 3663506"/>
              <a:gd name="connsiteY227" fmla="*/ 96774 h 402145"/>
              <a:gd name="connsiteX228" fmla="*/ 1779747 w 3663506"/>
              <a:gd name="connsiteY228" fmla="*/ 146018 h 402145"/>
              <a:gd name="connsiteX229" fmla="*/ 1779747 w 3663506"/>
              <a:gd name="connsiteY229" fmla="*/ 259270 h 402145"/>
              <a:gd name="connsiteX230" fmla="*/ 1785652 w 3663506"/>
              <a:gd name="connsiteY230" fmla="*/ 283273 h 402145"/>
              <a:gd name="connsiteX231" fmla="*/ 1806798 w 3663506"/>
              <a:gd name="connsiteY231" fmla="*/ 290227 h 402145"/>
              <a:gd name="connsiteX232" fmla="*/ 1813751 w 3663506"/>
              <a:gd name="connsiteY232" fmla="*/ 290227 h 402145"/>
              <a:gd name="connsiteX233" fmla="*/ 1813751 w 3663506"/>
              <a:gd name="connsiteY233" fmla="*/ 310229 h 402145"/>
              <a:gd name="connsiteX234" fmla="*/ 1799368 w 3663506"/>
              <a:gd name="connsiteY234" fmla="*/ 310229 h 402145"/>
              <a:gd name="connsiteX235" fmla="*/ 1767555 w 3663506"/>
              <a:gd name="connsiteY235" fmla="*/ 300228 h 402145"/>
              <a:gd name="connsiteX236" fmla="*/ 1756696 w 3663506"/>
              <a:gd name="connsiteY236" fmla="*/ 267938 h 402145"/>
              <a:gd name="connsiteX237" fmla="*/ 1723550 w 3663506"/>
              <a:gd name="connsiteY237" fmla="*/ 302990 h 402145"/>
              <a:gd name="connsiteX238" fmla="*/ 1670781 w 3663506"/>
              <a:gd name="connsiteY238" fmla="*/ 315849 h 402145"/>
              <a:gd name="connsiteX239" fmla="*/ 1614964 w 3663506"/>
              <a:gd name="connsiteY239" fmla="*/ 298418 h 402145"/>
              <a:gd name="connsiteX240" fmla="*/ 1594962 w 3663506"/>
              <a:gd name="connsiteY240" fmla="*/ 251365 h 402145"/>
              <a:gd name="connsiteX241" fmla="*/ 1668209 w 3663506"/>
              <a:gd name="connsiteY241" fmla="*/ 184309 h 402145"/>
              <a:gd name="connsiteX242" fmla="*/ 1724883 w 3663506"/>
              <a:gd name="connsiteY242" fmla="*/ 176879 h 402145"/>
              <a:gd name="connsiteX243" fmla="*/ 1747076 w 3663506"/>
              <a:gd name="connsiteY243" fmla="*/ 167925 h 402145"/>
              <a:gd name="connsiteX244" fmla="*/ 1753172 w 3663506"/>
              <a:gd name="connsiteY244" fmla="*/ 149447 h 402145"/>
              <a:gd name="connsiteX245" fmla="*/ 1753172 w 3663506"/>
              <a:gd name="connsiteY245" fmla="*/ 143827 h 402145"/>
              <a:gd name="connsiteX246" fmla="*/ 1692593 w 3663506"/>
              <a:gd name="connsiteY246" fmla="*/ 101155 h 402145"/>
              <a:gd name="connsiteX247" fmla="*/ 1647921 w 3663506"/>
              <a:gd name="connsiteY247" fmla="*/ 112490 h 402145"/>
              <a:gd name="connsiteX248" fmla="*/ 1630681 w 3663506"/>
              <a:gd name="connsiteY248" fmla="*/ 149066 h 402145"/>
              <a:gd name="connsiteX249" fmla="*/ 1604582 w 3663506"/>
              <a:gd name="connsiteY249" fmla="*/ 149066 h 402145"/>
              <a:gd name="connsiteX250" fmla="*/ 1694308 w 3663506"/>
              <a:gd name="connsiteY250" fmla="*/ 79343 h 402145"/>
              <a:gd name="connsiteX251" fmla="*/ 981457 w 3663506"/>
              <a:gd name="connsiteY251" fmla="*/ 79343 h 402145"/>
              <a:gd name="connsiteX252" fmla="*/ 1044893 w 3663506"/>
              <a:gd name="connsiteY252" fmla="*/ 96774 h 402145"/>
              <a:gd name="connsiteX253" fmla="*/ 1066896 w 3663506"/>
              <a:gd name="connsiteY253" fmla="*/ 146018 h 402145"/>
              <a:gd name="connsiteX254" fmla="*/ 1066896 w 3663506"/>
              <a:gd name="connsiteY254" fmla="*/ 259270 h 402145"/>
              <a:gd name="connsiteX255" fmla="*/ 1072801 w 3663506"/>
              <a:gd name="connsiteY255" fmla="*/ 283273 h 402145"/>
              <a:gd name="connsiteX256" fmla="*/ 1093947 w 3663506"/>
              <a:gd name="connsiteY256" fmla="*/ 290227 h 402145"/>
              <a:gd name="connsiteX257" fmla="*/ 1100900 w 3663506"/>
              <a:gd name="connsiteY257" fmla="*/ 290227 h 402145"/>
              <a:gd name="connsiteX258" fmla="*/ 1100900 w 3663506"/>
              <a:gd name="connsiteY258" fmla="*/ 310229 h 402145"/>
              <a:gd name="connsiteX259" fmla="*/ 1086517 w 3663506"/>
              <a:gd name="connsiteY259" fmla="*/ 310229 h 402145"/>
              <a:gd name="connsiteX260" fmla="*/ 1054704 w 3663506"/>
              <a:gd name="connsiteY260" fmla="*/ 300228 h 402145"/>
              <a:gd name="connsiteX261" fmla="*/ 1043845 w 3663506"/>
              <a:gd name="connsiteY261" fmla="*/ 267938 h 402145"/>
              <a:gd name="connsiteX262" fmla="*/ 1010699 w 3663506"/>
              <a:gd name="connsiteY262" fmla="*/ 302990 h 402145"/>
              <a:gd name="connsiteX263" fmla="*/ 957930 w 3663506"/>
              <a:gd name="connsiteY263" fmla="*/ 315849 h 402145"/>
              <a:gd name="connsiteX264" fmla="*/ 902113 w 3663506"/>
              <a:gd name="connsiteY264" fmla="*/ 298418 h 402145"/>
              <a:gd name="connsiteX265" fmla="*/ 882111 w 3663506"/>
              <a:gd name="connsiteY265" fmla="*/ 251365 h 402145"/>
              <a:gd name="connsiteX266" fmla="*/ 955358 w 3663506"/>
              <a:gd name="connsiteY266" fmla="*/ 184309 h 402145"/>
              <a:gd name="connsiteX267" fmla="*/ 1012032 w 3663506"/>
              <a:gd name="connsiteY267" fmla="*/ 176879 h 402145"/>
              <a:gd name="connsiteX268" fmla="*/ 1034225 w 3663506"/>
              <a:gd name="connsiteY268" fmla="*/ 167925 h 402145"/>
              <a:gd name="connsiteX269" fmla="*/ 1040321 w 3663506"/>
              <a:gd name="connsiteY269" fmla="*/ 149447 h 402145"/>
              <a:gd name="connsiteX270" fmla="*/ 1040321 w 3663506"/>
              <a:gd name="connsiteY270" fmla="*/ 143827 h 402145"/>
              <a:gd name="connsiteX271" fmla="*/ 979742 w 3663506"/>
              <a:gd name="connsiteY271" fmla="*/ 101155 h 402145"/>
              <a:gd name="connsiteX272" fmla="*/ 935070 w 3663506"/>
              <a:gd name="connsiteY272" fmla="*/ 112490 h 402145"/>
              <a:gd name="connsiteX273" fmla="*/ 917830 w 3663506"/>
              <a:gd name="connsiteY273" fmla="*/ 149066 h 402145"/>
              <a:gd name="connsiteX274" fmla="*/ 891731 w 3663506"/>
              <a:gd name="connsiteY274" fmla="*/ 149066 h 402145"/>
              <a:gd name="connsiteX275" fmla="*/ 981457 w 3663506"/>
              <a:gd name="connsiteY275" fmla="*/ 79343 h 402145"/>
              <a:gd name="connsiteX276" fmla="*/ 1873473 w 3663506"/>
              <a:gd name="connsiteY276" fmla="*/ 18764 h 402145"/>
              <a:gd name="connsiteX277" fmla="*/ 1899666 w 3663506"/>
              <a:gd name="connsiteY277" fmla="*/ 18764 h 402145"/>
              <a:gd name="connsiteX278" fmla="*/ 1899666 w 3663506"/>
              <a:gd name="connsiteY278" fmla="*/ 86296 h 402145"/>
              <a:gd name="connsiteX279" fmla="*/ 1956340 w 3663506"/>
              <a:gd name="connsiteY279" fmla="*/ 85439 h 402145"/>
              <a:gd name="connsiteX280" fmla="*/ 1956340 w 3663506"/>
              <a:gd name="connsiteY280" fmla="*/ 105918 h 402145"/>
              <a:gd name="connsiteX281" fmla="*/ 1899666 w 3663506"/>
              <a:gd name="connsiteY281" fmla="*/ 105061 h 402145"/>
              <a:gd name="connsiteX282" fmla="*/ 1899571 w 3663506"/>
              <a:gd name="connsiteY282" fmla="*/ 105061 h 402145"/>
              <a:gd name="connsiteX283" fmla="*/ 1899571 w 3663506"/>
              <a:gd name="connsiteY283" fmla="*/ 258794 h 402145"/>
              <a:gd name="connsiteX284" fmla="*/ 1906144 w 3663506"/>
              <a:gd name="connsiteY284" fmla="*/ 281273 h 402145"/>
              <a:gd name="connsiteX285" fmla="*/ 1927956 w 3663506"/>
              <a:gd name="connsiteY285" fmla="*/ 288036 h 402145"/>
              <a:gd name="connsiteX286" fmla="*/ 1955864 w 3663506"/>
              <a:gd name="connsiteY286" fmla="*/ 288036 h 402145"/>
              <a:gd name="connsiteX287" fmla="*/ 1955864 w 3663506"/>
              <a:gd name="connsiteY287" fmla="*/ 310229 h 402145"/>
              <a:gd name="connsiteX288" fmla="*/ 1921002 w 3663506"/>
              <a:gd name="connsiteY288" fmla="*/ 310229 h 402145"/>
              <a:gd name="connsiteX289" fmla="*/ 1873473 w 3663506"/>
              <a:gd name="connsiteY289" fmla="*/ 261842 h 402145"/>
              <a:gd name="connsiteX290" fmla="*/ 1873473 w 3663506"/>
              <a:gd name="connsiteY290" fmla="*/ 105061 h 402145"/>
              <a:gd name="connsiteX291" fmla="*/ 1834706 w 3663506"/>
              <a:gd name="connsiteY291" fmla="*/ 105918 h 402145"/>
              <a:gd name="connsiteX292" fmla="*/ 1834706 w 3663506"/>
              <a:gd name="connsiteY292" fmla="*/ 85439 h 402145"/>
              <a:gd name="connsiteX293" fmla="*/ 1873473 w 3663506"/>
              <a:gd name="connsiteY293" fmla="*/ 86296 h 402145"/>
              <a:gd name="connsiteX294" fmla="*/ 2084357 w 3663506"/>
              <a:gd name="connsiteY294" fmla="*/ 95 h 402145"/>
              <a:gd name="connsiteX295" fmla="*/ 2107407 w 3663506"/>
              <a:gd name="connsiteY295" fmla="*/ 95 h 402145"/>
              <a:gd name="connsiteX296" fmla="*/ 2107407 w 3663506"/>
              <a:gd name="connsiteY296" fmla="*/ 22193 h 402145"/>
              <a:gd name="connsiteX297" fmla="*/ 2084833 w 3663506"/>
              <a:gd name="connsiteY297" fmla="*/ 22193 h 402145"/>
              <a:gd name="connsiteX298" fmla="*/ 2057115 w 3663506"/>
              <a:gd name="connsiteY298" fmla="*/ 30956 h 402145"/>
              <a:gd name="connsiteX299" fmla="*/ 2048638 w 3663506"/>
              <a:gd name="connsiteY299" fmla="*/ 60579 h 402145"/>
              <a:gd name="connsiteX300" fmla="*/ 2048638 w 3663506"/>
              <a:gd name="connsiteY300" fmla="*/ 86296 h 402145"/>
              <a:gd name="connsiteX301" fmla="*/ 2107407 w 3663506"/>
              <a:gd name="connsiteY301" fmla="*/ 85439 h 402145"/>
              <a:gd name="connsiteX302" fmla="*/ 2107407 w 3663506"/>
              <a:gd name="connsiteY302" fmla="*/ 105918 h 402145"/>
              <a:gd name="connsiteX303" fmla="*/ 2048638 w 3663506"/>
              <a:gd name="connsiteY303" fmla="*/ 105061 h 402145"/>
              <a:gd name="connsiteX304" fmla="*/ 2048638 w 3663506"/>
              <a:gd name="connsiteY304" fmla="*/ 310324 h 402145"/>
              <a:gd name="connsiteX305" fmla="*/ 2022444 w 3663506"/>
              <a:gd name="connsiteY305" fmla="*/ 310324 h 402145"/>
              <a:gd name="connsiteX306" fmla="*/ 2022444 w 3663506"/>
              <a:gd name="connsiteY306" fmla="*/ 105061 h 402145"/>
              <a:gd name="connsiteX307" fmla="*/ 1983201 w 3663506"/>
              <a:gd name="connsiteY307" fmla="*/ 105918 h 402145"/>
              <a:gd name="connsiteX308" fmla="*/ 1983201 w 3663506"/>
              <a:gd name="connsiteY308" fmla="*/ 85439 h 402145"/>
              <a:gd name="connsiteX309" fmla="*/ 2022444 w 3663506"/>
              <a:gd name="connsiteY309" fmla="*/ 86296 h 402145"/>
              <a:gd name="connsiteX310" fmla="*/ 2022444 w 3663506"/>
              <a:gd name="connsiteY310" fmla="*/ 64103 h 402145"/>
              <a:gd name="connsiteX311" fmla="*/ 2037493 w 3663506"/>
              <a:gd name="connsiteY311" fmla="*/ 15335 h 402145"/>
              <a:gd name="connsiteX312" fmla="*/ 2084357 w 3663506"/>
              <a:gd name="connsiteY312" fmla="*/ 95 h 402145"/>
              <a:gd name="connsiteX313" fmla="*/ 1506951 w 3663506"/>
              <a:gd name="connsiteY313" fmla="*/ 0 h 402145"/>
              <a:gd name="connsiteX314" fmla="*/ 1533050 w 3663506"/>
              <a:gd name="connsiteY314" fmla="*/ 0 h 402145"/>
              <a:gd name="connsiteX315" fmla="*/ 1533050 w 3663506"/>
              <a:gd name="connsiteY315" fmla="*/ 310229 h 402145"/>
              <a:gd name="connsiteX316" fmla="*/ 1506951 w 3663506"/>
              <a:gd name="connsiteY316" fmla="*/ 310229 h 402145"/>
              <a:gd name="connsiteX317" fmla="*/ 1145286 w 3663506"/>
              <a:gd name="connsiteY317" fmla="*/ 0 h 402145"/>
              <a:gd name="connsiteX318" fmla="*/ 1171385 w 3663506"/>
              <a:gd name="connsiteY318" fmla="*/ 0 h 402145"/>
              <a:gd name="connsiteX319" fmla="*/ 1171385 w 3663506"/>
              <a:gd name="connsiteY319" fmla="*/ 310229 h 402145"/>
              <a:gd name="connsiteX320" fmla="*/ 1145286 w 3663506"/>
              <a:gd name="connsiteY320" fmla="*/ 310229 h 402145"/>
              <a:gd name="connsiteX321" fmla="*/ 634651 w 3663506"/>
              <a:gd name="connsiteY321" fmla="*/ 0 h 402145"/>
              <a:gd name="connsiteX322" fmla="*/ 660750 w 3663506"/>
              <a:gd name="connsiteY322" fmla="*/ 0 h 402145"/>
              <a:gd name="connsiteX323" fmla="*/ 660750 w 3663506"/>
              <a:gd name="connsiteY323" fmla="*/ 126778 h 402145"/>
              <a:gd name="connsiteX324" fmla="*/ 691706 w 3663506"/>
              <a:gd name="connsiteY324" fmla="*/ 92964 h 402145"/>
              <a:gd name="connsiteX325" fmla="*/ 738283 w 3663506"/>
              <a:gd name="connsiteY325" fmla="*/ 80582 h 402145"/>
              <a:gd name="connsiteX326" fmla="*/ 808006 w 3663506"/>
              <a:gd name="connsiteY326" fmla="*/ 111538 h 402145"/>
              <a:gd name="connsiteX327" fmla="*/ 834200 w 3663506"/>
              <a:gd name="connsiteY327" fmla="*/ 193929 h 402145"/>
              <a:gd name="connsiteX328" fmla="*/ 808006 w 3663506"/>
              <a:gd name="connsiteY328" fmla="*/ 281083 h 402145"/>
              <a:gd name="connsiteX329" fmla="*/ 736950 w 3663506"/>
              <a:gd name="connsiteY329" fmla="*/ 315087 h 402145"/>
              <a:gd name="connsiteX330" fmla="*/ 689039 w 3663506"/>
              <a:gd name="connsiteY330" fmla="*/ 300895 h 402145"/>
              <a:gd name="connsiteX331" fmla="*/ 657702 w 3663506"/>
              <a:gd name="connsiteY331" fmla="*/ 262795 h 402145"/>
              <a:gd name="connsiteX332" fmla="*/ 657702 w 3663506"/>
              <a:gd name="connsiteY332" fmla="*/ 310325 h 402145"/>
              <a:gd name="connsiteX333" fmla="*/ 634651 w 3663506"/>
              <a:gd name="connsiteY333" fmla="*/ 310325 h 402145"/>
              <a:gd name="connsiteX334" fmla="*/ 276035 w 3663506"/>
              <a:gd name="connsiteY334" fmla="*/ 0 h 402145"/>
              <a:gd name="connsiteX335" fmla="*/ 302133 w 3663506"/>
              <a:gd name="connsiteY335" fmla="*/ 0 h 402145"/>
              <a:gd name="connsiteX336" fmla="*/ 302133 w 3663506"/>
              <a:gd name="connsiteY336" fmla="*/ 310229 h 402145"/>
              <a:gd name="connsiteX337" fmla="*/ 276035 w 3663506"/>
              <a:gd name="connsiteY337" fmla="*/ 310229 h 40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3663506" h="402145">
                <a:moveTo>
                  <a:pt x="2943702" y="276225"/>
                </a:moveTo>
                <a:lnTo>
                  <a:pt x="2982469" y="276225"/>
                </a:lnTo>
                <a:lnTo>
                  <a:pt x="2982469" y="310229"/>
                </a:lnTo>
                <a:lnTo>
                  <a:pt x="2943702" y="310229"/>
                </a:lnTo>
                <a:close/>
                <a:moveTo>
                  <a:pt x="1753172" y="189071"/>
                </a:moveTo>
                <a:cubicBezTo>
                  <a:pt x="1749076" y="192024"/>
                  <a:pt x="1742980" y="194024"/>
                  <a:pt x="1734884" y="195167"/>
                </a:cubicBezTo>
                <a:lnTo>
                  <a:pt x="1672591" y="204311"/>
                </a:lnTo>
                <a:cubicBezTo>
                  <a:pt x="1638015" y="209264"/>
                  <a:pt x="1620775" y="224599"/>
                  <a:pt x="1620775" y="250507"/>
                </a:cubicBezTo>
                <a:cubicBezTo>
                  <a:pt x="1620775" y="264128"/>
                  <a:pt x="1625537" y="274987"/>
                  <a:pt x="1635158" y="282987"/>
                </a:cubicBezTo>
                <a:cubicBezTo>
                  <a:pt x="1644778" y="290989"/>
                  <a:pt x="1658113" y="294989"/>
                  <a:pt x="1675258" y="294989"/>
                </a:cubicBezTo>
                <a:cubicBezTo>
                  <a:pt x="1696499" y="294989"/>
                  <a:pt x="1714215" y="289179"/>
                  <a:pt x="1728598" y="277558"/>
                </a:cubicBezTo>
                <a:cubicBezTo>
                  <a:pt x="1742980" y="265938"/>
                  <a:pt x="1751172" y="250222"/>
                  <a:pt x="1753172" y="230505"/>
                </a:cubicBezTo>
                <a:close/>
                <a:moveTo>
                  <a:pt x="1040321" y="189071"/>
                </a:moveTo>
                <a:cubicBezTo>
                  <a:pt x="1036225" y="192024"/>
                  <a:pt x="1030129" y="194024"/>
                  <a:pt x="1022033" y="195167"/>
                </a:cubicBezTo>
                <a:lnTo>
                  <a:pt x="959740" y="204311"/>
                </a:lnTo>
                <a:cubicBezTo>
                  <a:pt x="925164" y="209264"/>
                  <a:pt x="907924" y="224599"/>
                  <a:pt x="907924" y="250507"/>
                </a:cubicBezTo>
                <a:cubicBezTo>
                  <a:pt x="907924" y="264128"/>
                  <a:pt x="912686" y="274987"/>
                  <a:pt x="922306" y="282987"/>
                </a:cubicBezTo>
                <a:cubicBezTo>
                  <a:pt x="931927" y="290989"/>
                  <a:pt x="945262" y="294989"/>
                  <a:pt x="962407" y="294989"/>
                </a:cubicBezTo>
                <a:cubicBezTo>
                  <a:pt x="983647" y="294989"/>
                  <a:pt x="1001364" y="289179"/>
                  <a:pt x="1015747" y="277558"/>
                </a:cubicBezTo>
                <a:cubicBezTo>
                  <a:pt x="1030129" y="265938"/>
                  <a:pt x="1038321" y="250222"/>
                  <a:pt x="1040321" y="230505"/>
                </a:cubicBezTo>
                <a:close/>
                <a:moveTo>
                  <a:pt x="3561970" y="103251"/>
                </a:moveTo>
                <a:cubicBezTo>
                  <a:pt x="3539300" y="103251"/>
                  <a:pt x="3521489" y="111252"/>
                  <a:pt x="3508344" y="127253"/>
                </a:cubicBezTo>
                <a:cubicBezTo>
                  <a:pt x="3495295" y="143541"/>
                  <a:pt x="3488723" y="166211"/>
                  <a:pt x="3488723" y="195262"/>
                </a:cubicBezTo>
                <a:cubicBezTo>
                  <a:pt x="3488723" y="224313"/>
                  <a:pt x="3495295" y="248507"/>
                  <a:pt x="3508344" y="266033"/>
                </a:cubicBezTo>
                <a:cubicBezTo>
                  <a:pt x="3521393" y="283654"/>
                  <a:pt x="3539300" y="292417"/>
                  <a:pt x="3561970" y="292417"/>
                </a:cubicBezTo>
                <a:cubicBezTo>
                  <a:pt x="3584639" y="292417"/>
                  <a:pt x="3602832" y="283749"/>
                  <a:pt x="3616643" y="266318"/>
                </a:cubicBezTo>
                <a:lnTo>
                  <a:pt x="3616643" y="266223"/>
                </a:lnTo>
                <a:cubicBezTo>
                  <a:pt x="3630455" y="248793"/>
                  <a:pt x="3637313" y="225361"/>
                  <a:pt x="3637313" y="196024"/>
                </a:cubicBezTo>
                <a:cubicBezTo>
                  <a:pt x="3637313" y="166687"/>
                  <a:pt x="3630455" y="143922"/>
                  <a:pt x="3616834" y="127634"/>
                </a:cubicBezTo>
                <a:cubicBezTo>
                  <a:pt x="3602927" y="111347"/>
                  <a:pt x="3584639" y="103251"/>
                  <a:pt x="3561970" y="103251"/>
                </a:cubicBezTo>
                <a:close/>
                <a:moveTo>
                  <a:pt x="1346550" y="103251"/>
                </a:moveTo>
                <a:cubicBezTo>
                  <a:pt x="1323595" y="103251"/>
                  <a:pt x="1305688" y="111442"/>
                  <a:pt x="1291876" y="127825"/>
                </a:cubicBezTo>
                <a:cubicBezTo>
                  <a:pt x="1278065" y="144208"/>
                  <a:pt x="1271207" y="166973"/>
                  <a:pt x="1271207" y="196024"/>
                </a:cubicBezTo>
                <a:cubicBezTo>
                  <a:pt x="1271207" y="225075"/>
                  <a:pt x="1278065" y="248793"/>
                  <a:pt x="1291876" y="266223"/>
                </a:cubicBezTo>
                <a:cubicBezTo>
                  <a:pt x="1305688" y="283654"/>
                  <a:pt x="1323880" y="292322"/>
                  <a:pt x="1346550" y="292322"/>
                </a:cubicBezTo>
                <a:cubicBezTo>
                  <a:pt x="1369220" y="292322"/>
                  <a:pt x="1386746" y="283368"/>
                  <a:pt x="1399890" y="265556"/>
                </a:cubicBezTo>
                <a:lnTo>
                  <a:pt x="1399985" y="265556"/>
                </a:lnTo>
                <a:cubicBezTo>
                  <a:pt x="1413225" y="247650"/>
                  <a:pt x="1419797" y="223837"/>
                  <a:pt x="1419797" y="193833"/>
                </a:cubicBezTo>
                <a:cubicBezTo>
                  <a:pt x="1419797" y="163830"/>
                  <a:pt x="1413320" y="142779"/>
                  <a:pt x="1400366" y="126968"/>
                </a:cubicBezTo>
                <a:cubicBezTo>
                  <a:pt x="1387412" y="111156"/>
                  <a:pt x="1369505" y="103251"/>
                  <a:pt x="1346550" y="103251"/>
                </a:cubicBezTo>
                <a:close/>
                <a:moveTo>
                  <a:pt x="734759" y="103251"/>
                </a:moveTo>
                <a:cubicBezTo>
                  <a:pt x="711804" y="103251"/>
                  <a:pt x="693897" y="111443"/>
                  <a:pt x="680085" y="127826"/>
                </a:cubicBezTo>
                <a:cubicBezTo>
                  <a:pt x="666274" y="144209"/>
                  <a:pt x="659416" y="166973"/>
                  <a:pt x="659416" y="196025"/>
                </a:cubicBezTo>
                <a:cubicBezTo>
                  <a:pt x="659416" y="225076"/>
                  <a:pt x="666274" y="248793"/>
                  <a:pt x="680085" y="266224"/>
                </a:cubicBezTo>
                <a:cubicBezTo>
                  <a:pt x="693897" y="283655"/>
                  <a:pt x="712089" y="292322"/>
                  <a:pt x="734759" y="292322"/>
                </a:cubicBezTo>
                <a:cubicBezTo>
                  <a:pt x="757428" y="292322"/>
                  <a:pt x="774954" y="283369"/>
                  <a:pt x="788099" y="265557"/>
                </a:cubicBezTo>
                <a:lnTo>
                  <a:pt x="788194" y="265557"/>
                </a:lnTo>
                <a:cubicBezTo>
                  <a:pt x="801434" y="247650"/>
                  <a:pt x="808006" y="223838"/>
                  <a:pt x="808006" y="193834"/>
                </a:cubicBezTo>
                <a:cubicBezTo>
                  <a:pt x="808006" y="163830"/>
                  <a:pt x="801529" y="142780"/>
                  <a:pt x="788575" y="126968"/>
                </a:cubicBezTo>
                <a:cubicBezTo>
                  <a:pt x="775621" y="111157"/>
                  <a:pt x="757714" y="103251"/>
                  <a:pt x="734759" y="103251"/>
                </a:cubicBezTo>
                <a:close/>
                <a:moveTo>
                  <a:pt x="99441" y="103251"/>
                </a:moveTo>
                <a:cubicBezTo>
                  <a:pt x="76772" y="103251"/>
                  <a:pt x="58960" y="111252"/>
                  <a:pt x="45815" y="127253"/>
                </a:cubicBezTo>
                <a:cubicBezTo>
                  <a:pt x="32766" y="143541"/>
                  <a:pt x="26194" y="166211"/>
                  <a:pt x="26194" y="195262"/>
                </a:cubicBezTo>
                <a:cubicBezTo>
                  <a:pt x="26194" y="224313"/>
                  <a:pt x="32766" y="248507"/>
                  <a:pt x="45815" y="266033"/>
                </a:cubicBezTo>
                <a:cubicBezTo>
                  <a:pt x="58865" y="283654"/>
                  <a:pt x="76772" y="292417"/>
                  <a:pt x="99441" y="292417"/>
                </a:cubicBezTo>
                <a:cubicBezTo>
                  <a:pt x="122111" y="292417"/>
                  <a:pt x="140303" y="283749"/>
                  <a:pt x="154115" y="266318"/>
                </a:cubicBezTo>
                <a:lnTo>
                  <a:pt x="154115" y="266223"/>
                </a:lnTo>
                <a:cubicBezTo>
                  <a:pt x="167926" y="248793"/>
                  <a:pt x="174784" y="225361"/>
                  <a:pt x="174784" y="196024"/>
                </a:cubicBezTo>
                <a:cubicBezTo>
                  <a:pt x="174784" y="166687"/>
                  <a:pt x="167926" y="143922"/>
                  <a:pt x="154305" y="127634"/>
                </a:cubicBezTo>
                <a:cubicBezTo>
                  <a:pt x="140399" y="111347"/>
                  <a:pt x="122111" y="103251"/>
                  <a:pt x="99441" y="103251"/>
                </a:cubicBezTo>
                <a:close/>
                <a:moveTo>
                  <a:pt x="3149347" y="101917"/>
                </a:moveTo>
                <a:cubicBezTo>
                  <a:pt x="3124963" y="101917"/>
                  <a:pt x="3105627" y="110585"/>
                  <a:pt x="3091435" y="127825"/>
                </a:cubicBezTo>
                <a:cubicBezTo>
                  <a:pt x="3077147" y="145065"/>
                  <a:pt x="3070099" y="168402"/>
                  <a:pt x="3070099" y="197739"/>
                </a:cubicBezTo>
                <a:cubicBezTo>
                  <a:pt x="3070099" y="227076"/>
                  <a:pt x="3077243" y="250412"/>
                  <a:pt x="3091625" y="267652"/>
                </a:cubicBezTo>
                <a:cubicBezTo>
                  <a:pt x="3106008" y="284893"/>
                  <a:pt x="3125249" y="293560"/>
                  <a:pt x="3149347" y="293560"/>
                </a:cubicBezTo>
                <a:cubicBezTo>
                  <a:pt x="3173445" y="293560"/>
                  <a:pt x="3193067" y="284797"/>
                  <a:pt x="3207259" y="267367"/>
                </a:cubicBezTo>
                <a:lnTo>
                  <a:pt x="3207259" y="267557"/>
                </a:lnTo>
                <a:cubicBezTo>
                  <a:pt x="3221451" y="250126"/>
                  <a:pt x="3228595" y="226600"/>
                  <a:pt x="3228595" y="196977"/>
                </a:cubicBezTo>
                <a:cubicBezTo>
                  <a:pt x="3228595" y="167354"/>
                  <a:pt x="3221451" y="144494"/>
                  <a:pt x="3207259" y="127444"/>
                </a:cubicBezTo>
                <a:cubicBezTo>
                  <a:pt x="3193067" y="110395"/>
                  <a:pt x="3173731" y="101917"/>
                  <a:pt x="3149347" y="101917"/>
                </a:cubicBezTo>
                <a:close/>
                <a:moveTo>
                  <a:pt x="2240376" y="101917"/>
                </a:moveTo>
                <a:cubicBezTo>
                  <a:pt x="2215992" y="101917"/>
                  <a:pt x="2196656" y="110585"/>
                  <a:pt x="2182464" y="127825"/>
                </a:cubicBezTo>
                <a:cubicBezTo>
                  <a:pt x="2168176" y="145065"/>
                  <a:pt x="2161128" y="168402"/>
                  <a:pt x="2161128" y="197739"/>
                </a:cubicBezTo>
                <a:cubicBezTo>
                  <a:pt x="2161128" y="227076"/>
                  <a:pt x="2168272" y="250412"/>
                  <a:pt x="2182654" y="267652"/>
                </a:cubicBezTo>
                <a:cubicBezTo>
                  <a:pt x="2197037" y="284893"/>
                  <a:pt x="2216278" y="293560"/>
                  <a:pt x="2240376" y="293560"/>
                </a:cubicBezTo>
                <a:cubicBezTo>
                  <a:pt x="2264474" y="293560"/>
                  <a:pt x="2284096" y="284797"/>
                  <a:pt x="2298288" y="267367"/>
                </a:cubicBezTo>
                <a:lnTo>
                  <a:pt x="2298288" y="267557"/>
                </a:lnTo>
                <a:cubicBezTo>
                  <a:pt x="2312480" y="250126"/>
                  <a:pt x="2319624" y="226600"/>
                  <a:pt x="2319624" y="196977"/>
                </a:cubicBezTo>
                <a:cubicBezTo>
                  <a:pt x="2319624" y="167354"/>
                  <a:pt x="2312480" y="144494"/>
                  <a:pt x="2298288" y="127444"/>
                </a:cubicBezTo>
                <a:cubicBezTo>
                  <a:pt x="2284096" y="110395"/>
                  <a:pt x="2264760" y="101917"/>
                  <a:pt x="2240376" y="101917"/>
                </a:cubicBezTo>
                <a:close/>
                <a:moveTo>
                  <a:pt x="468631" y="101917"/>
                </a:moveTo>
                <a:cubicBezTo>
                  <a:pt x="444247" y="101917"/>
                  <a:pt x="424911" y="110585"/>
                  <a:pt x="410719" y="127825"/>
                </a:cubicBezTo>
                <a:cubicBezTo>
                  <a:pt x="396431" y="145065"/>
                  <a:pt x="389383" y="168402"/>
                  <a:pt x="389383" y="197739"/>
                </a:cubicBezTo>
                <a:cubicBezTo>
                  <a:pt x="389383" y="227076"/>
                  <a:pt x="396527" y="250412"/>
                  <a:pt x="410909" y="267652"/>
                </a:cubicBezTo>
                <a:cubicBezTo>
                  <a:pt x="425292" y="284893"/>
                  <a:pt x="444533" y="293560"/>
                  <a:pt x="468631" y="293560"/>
                </a:cubicBezTo>
                <a:cubicBezTo>
                  <a:pt x="492729" y="293560"/>
                  <a:pt x="512351" y="284797"/>
                  <a:pt x="526543" y="267367"/>
                </a:cubicBezTo>
                <a:lnTo>
                  <a:pt x="526543" y="267557"/>
                </a:lnTo>
                <a:cubicBezTo>
                  <a:pt x="540735" y="250126"/>
                  <a:pt x="547879" y="226600"/>
                  <a:pt x="547879" y="196977"/>
                </a:cubicBezTo>
                <a:cubicBezTo>
                  <a:pt x="547879" y="167354"/>
                  <a:pt x="540735" y="144494"/>
                  <a:pt x="526543" y="127444"/>
                </a:cubicBezTo>
                <a:cubicBezTo>
                  <a:pt x="512351" y="110395"/>
                  <a:pt x="493015" y="101917"/>
                  <a:pt x="468631" y="101917"/>
                </a:cubicBezTo>
                <a:close/>
                <a:moveTo>
                  <a:pt x="3558827" y="80581"/>
                </a:moveTo>
                <a:cubicBezTo>
                  <a:pt x="3577400" y="80581"/>
                  <a:pt x="3593783" y="85344"/>
                  <a:pt x="3608071" y="94773"/>
                </a:cubicBezTo>
                <a:cubicBezTo>
                  <a:pt x="3622358" y="104203"/>
                  <a:pt x="3632645" y="116966"/>
                  <a:pt x="3639027" y="132873"/>
                </a:cubicBezTo>
                <a:lnTo>
                  <a:pt x="3639027" y="85344"/>
                </a:lnTo>
                <a:lnTo>
                  <a:pt x="3639122" y="85439"/>
                </a:lnTo>
                <a:lnTo>
                  <a:pt x="3663506" y="85439"/>
                </a:lnTo>
                <a:lnTo>
                  <a:pt x="3663506" y="307657"/>
                </a:lnTo>
                <a:cubicBezTo>
                  <a:pt x="3663506" y="338994"/>
                  <a:pt x="3654743" y="362616"/>
                  <a:pt x="3637313" y="378428"/>
                </a:cubicBezTo>
                <a:cubicBezTo>
                  <a:pt x="3619882" y="394239"/>
                  <a:pt x="3595022" y="402145"/>
                  <a:pt x="3562827" y="402145"/>
                </a:cubicBezTo>
                <a:cubicBezTo>
                  <a:pt x="3536348" y="402145"/>
                  <a:pt x="3515202" y="396621"/>
                  <a:pt x="3499200" y="385572"/>
                </a:cubicBezTo>
                <a:cubicBezTo>
                  <a:pt x="3483198" y="374523"/>
                  <a:pt x="3473959" y="359759"/>
                  <a:pt x="3471292" y="341090"/>
                </a:cubicBezTo>
                <a:lnTo>
                  <a:pt x="3496533" y="341090"/>
                </a:lnTo>
                <a:cubicBezTo>
                  <a:pt x="3503201" y="367855"/>
                  <a:pt x="3525584" y="381190"/>
                  <a:pt x="3563589" y="381190"/>
                </a:cubicBezTo>
                <a:cubicBezTo>
                  <a:pt x="3588830" y="381190"/>
                  <a:pt x="3607595" y="375380"/>
                  <a:pt x="3619787" y="363759"/>
                </a:cubicBezTo>
                <a:cubicBezTo>
                  <a:pt x="3631979" y="352139"/>
                  <a:pt x="3638075" y="334137"/>
                  <a:pt x="3638075" y="309753"/>
                </a:cubicBezTo>
                <a:lnTo>
                  <a:pt x="3638075" y="264033"/>
                </a:lnTo>
                <a:cubicBezTo>
                  <a:pt x="3631121" y="279463"/>
                  <a:pt x="3620739" y="291750"/>
                  <a:pt x="3606928" y="301085"/>
                </a:cubicBezTo>
                <a:cubicBezTo>
                  <a:pt x="3593117" y="310419"/>
                  <a:pt x="3577400" y="314991"/>
                  <a:pt x="3559684" y="314991"/>
                </a:cubicBezTo>
                <a:cubicBezTo>
                  <a:pt x="3529775" y="314991"/>
                  <a:pt x="3506058" y="303847"/>
                  <a:pt x="3488627" y="281463"/>
                </a:cubicBezTo>
                <a:cubicBezTo>
                  <a:pt x="3471197" y="259365"/>
                  <a:pt x="3462529" y="230600"/>
                  <a:pt x="3462529" y="195167"/>
                </a:cubicBezTo>
                <a:cubicBezTo>
                  <a:pt x="3462529" y="159734"/>
                  <a:pt x="3471387" y="132588"/>
                  <a:pt x="3489104" y="111918"/>
                </a:cubicBezTo>
                <a:cubicBezTo>
                  <a:pt x="3506534" y="90963"/>
                  <a:pt x="3529775" y="80581"/>
                  <a:pt x="3558827" y="80581"/>
                </a:cubicBezTo>
                <a:close/>
                <a:moveTo>
                  <a:pt x="1349979" y="80581"/>
                </a:moveTo>
                <a:cubicBezTo>
                  <a:pt x="1379030" y="80581"/>
                  <a:pt x="1402271" y="90868"/>
                  <a:pt x="1419702" y="111537"/>
                </a:cubicBezTo>
                <a:lnTo>
                  <a:pt x="1419797" y="111537"/>
                </a:lnTo>
                <a:cubicBezTo>
                  <a:pt x="1437228" y="131826"/>
                  <a:pt x="1445991" y="159353"/>
                  <a:pt x="1445991" y="193929"/>
                </a:cubicBezTo>
                <a:cubicBezTo>
                  <a:pt x="1445991" y="228504"/>
                  <a:pt x="1437228" y="258699"/>
                  <a:pt x="1419797" y="281082"/>
                </a:cubicBezTo>
                <a:cubicBezTo>
                  <a:pt x="1402367" y="303752"/>
                  <a:pt x="1378649" y="315087"/>
                  <a:pt x="1348741" y="315087"/>
                </a:cubicBezTo>
                <a:cubicBezTo>
                  <a:pt x="1331881" y="315087"/>
                  <a:pt x="1316832" y="310991"/>
                  <a:pt x="1303402" y="302895"/>
                </a:cubicBezTo>
                <a:cubicBezTo>
                  <a:pt x="1290067" y="294798"/>
                  <a:pt x="1279685" y="283559"/>
                  <a:pt x="1272446" y="269367"/>
                </a:cubicBezTo>
                <a:lnTo>
                  <a:pt x="1272446" y="399192"/>
                </a:lnTo>
                <a:lnTo>
                  <a:pt x="1246347" y="399192"/>
                </a:lnTo>
                <a:lnTo>
                  <a:pt x="1246347" y="85439"/>
                </a:lnTo>
                <a:lnTo>
                  <a:pt x="1269397" y="85439"/>
                </a:lnTo>
                <a:lnTo>
                  <a:pt x="1269397" y="133350"/>
                </a:lnTo>
                <a:cubicBezTo>
                  <a:pt x="1275779" y="117347"/>
                  <a:pt x="1286066" y="104584"/>
                  <a:pt x="1300354" y="94964"/>
                </a:cubicBezTo>
                <a:cubicBezTo>
                  <a:pt x="1314546" y="85344"/>
                  <a:pt x="1331120" y="80581"/>
                  <a:pt x="1349979" y="80581"/>
                </a:cubicBezTo>
                <a:close/>
                <a:moveTo>
                  <a:pt x="96298" y="80581"/>
                </a:moveTo>
                <a:cubicBezTo>
                  <a:pt x="114872" y="80581"/>
                  <a:pt x="131255" y="85344"/>
                  <a:pt x="145542" y="94773"/>
                </a:cubicBezTo>
                <a:cubicBezTo>
                  <a:pt x="159830" y="104203"/>
                  <a:pt x="170117" y="116966"/>
                  <a:pt x="176498" y="132873"/>
                </a:cubicBezTo>
                <a:lnTo>
                  <a:pt x="176498" y="85344"/>
                </a:lnTo>
                <a:lnTo>
                  <a:pt x="176594" y="85439"/>
                </a:lnTo>
                <a:lnTo>
                  <a:pt x="200978" y="85439"/>
                </a:lnTo>
                <a:lnTo>
                  <a:pt x="200978" y="307657"/>
                </a:lnTo>
                <a:cubicBezTo>
                  <a:pt x="200978" y="338994"/>
                  <a:pt x="192215" y="362616"/>
                  <a:pt x="174784" y="378428"/>
                </a:cubicBezTo>
                <a:cubicBezTo>
                  <a:pt x="157353" y="394239"/>
                  <a:pt x="132493" y="402145"/>
                  <a:pt x="100298" y="402145"/>
                </a:cubicBezTo>
                <a:cubicBezTo>
                  <a:pt x="73819" y="402145"/>
                  <a:pt x="52673" y="396621"/>
                  <a:pt x="36671" y="385572"/>
                </a:cubicBezTo>
                <a:cubicBezTo>
                  <a:pt x="20669" y="374523"/>
                  <a:pt x="11430" y="359759"/>
                  <a:pt x="8763" y="341090"/>
                </a:cubicBezTo>
                <a:lnTo>
                  <a:pt x="34004" y="341090"/>
                </a:lnTo>
                <a:cubicBezTo>
                  <a:pt x="40672" y="367855"/>
                  <a:pt x="63056" y="381190"/>
                  <a:pt x="101060" y="381190"/>
                </a:cubicBezTo>
                <a:cubicBezTo>
                  <a:pt x="126302" y="381190"/>
                  <a:pt x="145066" y="375380"/>
                  <a:pt x="157258" y="363759"/>
                </a:cubicBezTo>
                <a:cubicBezTo>
                  <a:pt x="169450" y="352139"/>
                  <a:pt x="175546" y="334137"/>
                  <a:pt x="175546" y="309753"/>
                </a:cubicBezTo>
                <a:lnTo>
                  <a:pt x="175546" y="264033"/>
                </a:lnTo>
                <a:cubicBezTo>
                  <a:pt x="168593" y="279463"/>
                  <a:pt x="158210" y="291750"/>
                  <a:pt x="144399" y="301085"/>
                </a:cubicBezTo>
                <a:cubicBezTo>
                  <a:pt x="130588" y="310419"/>
                  <a:pt x="114872" y="314991"/>
                  <a:pt x="97155" y="314991"/>
                </a:cubicBezTo>
                <a:cubicBezTo>
                  <a:pt x="67247" y="314991"/>
                  <a:pt x="43529" y="303847"/>
                  <a:pt x="26099" y="281463"/>
                </a:cubicBezTo>
                <a:cubicBezTo>
                  <a:pt x="8668" y="259365"/>
                  <a:pt x="0" y="230600"/>
                  <a:pt x="0" y="195167"/>
                </a:cubicBezTo>
                <a:cubicBezTo>
                  <a:pt x="0" y="159734"/>
                  <a:pt x="8858" y="132588"/>
                  <a:pt x="26575" y="111918"/>
                </a:cubicBezTo>
                <a:cubicBezTo>
                  <a:pt x="44006" y="90963"/>
                  <a:pt x="67247" y="80581"/>
                  <a:pt x="96298" y="80581"/>
                </a:cubicBezTo>
                <a:close/>
                <a:moveTo>
                  <a:pt x="3149728" y="79724"/>
                </a:moveTo>
                <a:cubicBezTo>
                  <a:pt x="3181351" y="79724"/>
                  <a:pt x="3206497" y="90297"/>
                  <a:pt x="3225928" y="111538"/>
                </a:cubicBezTo>
                <a:cubicBezTo>
                  <a:pt x="3245073" y="133064"/>
                  <a:pt x="3254693" y="161544"/>
                  <a:pt x="3254693" y="196977"/>
                </a:cubicBezTo>
                <a:cubicBezTo>
                  <a:pt x="3254693" y="232410"/>
                  <a:pt x="3244978" y="261271"/>
                  <a:pt x="3225451" y="282797"/>
                </a:cubicBezTo>
                <a:cubicBezTo>
                  <a:pt x="3206020" y="304895"/>
                  <a:pt x="3180589" y="315944"/>
                  <a:pt x="3149251" y="315944"/>
                </a:cubicBezTo>
                <a:cubicBezTo>
                  <a:pt x="3117914" y="315944"/>
                  <a:pt x="3092197" y="305085"/>
                  <a:pt x="3072956" y="283273"/>
                </a:cubicBezTo>
                <a:lnTo>
                  <a:pt x="3073051" y="283273"/>
                </a:lnTo>
                <a:cubicBezTo>
                  <a:pt x="3053620" y="262033"/>
                  <a:pt x="3043905" y="233553"/>
                  <a:pt x="3043905" y="197834"/>
                </a:cubicBezTo>
                <a:cubicBezTo>
                  <a:pt x="3043905" y="162115"/>
                  <a:pt x="3053620" y="132778"/>
                  <a:pt x="3073051" y="111538"/>
                </a:cubicBezTo>
                <a:cubicBezTo>
                  <a:pt x="3092483" y="90297"/>
                  <a:pt x="3118105" y="79724"/>
                  <a:pt x="3149728" y="79724"/>
                </a:cubicBezTo>
                <a:close/>
                <a:moveTo>
                  <a:pt x="2662143" y="79724"/>
                </a:moveTo>
                <a:cubicBezTo>
                  <a:pt x="2697290" y="79724"/>
                  <a:pt x="2719102" y="96107"/>
                  <a:pt x="2727484" y="128968"/>
                </a:cubicBezTo>
                <a:cubicBezTo>
                  <a:pt x="2741105" y="96107"/>
                  <a:pt x="2765108" y="79724"/>
                  <a:pt x="2799398" y="79724"/>
                </a:cubicBezTo>
                <a:cubicBezTo>
                  <a:pt x="2821782" y="79724"/>
                  <a:pt x="2838832" y="86296"/>
                  <a:pt x="2850643" y="99536"/>
                </a:cubicBezTo>
                <a:cubicBezTo>
                  <a:pt x="2862359" y="112776"/>
                  <a:pt x="2868264" y="132112"/>
                  <a:pt x="2868264" y="157734"/>
                </a:cubicBezTo>
                <a:lnTo>
                  <a:pt x="2868264" y="310229"/>
                </a:lnTo>
                <a:lnTo>
                  <a:pt x="2842070" y="310229"/>
                </a:lnTo>
                <a:lnTo>
                  <a:pt x="2842070" y="158210"/>
                </a:lnTo>
                <a:cubicBezTo>
                  <a:pt x="2842070" y="121348"/>
                  <a:pt x="2825497" y="102870"/>
                  <a:pt x="2792445" y="102870"/>
                </a:cubicBezTo>
                <a:cubicBezTo>
                  <a:pt x="2774157" y="102870"/>
                  <a:pt x="2759298" y="109823"/>
                  <a:pt x="2747963" y="123825"/>
                </a:cubicBezTo>
                <a:cubicBezTo>
                  <a:pt x="2736628" y="137827"/>
                  <a:pt x="2731009" y="158400"/>
                  <a:pt x="2731009" y="185737"/>
                </a:cubicBezTo>
                <a:lnTo>
                  <a:pt x="2731009" y="310324"/>
                </a:lnTo>
                <a:lnTo>
                  <a:pt x="2704815" y="310324"/>
                </a:lnTo>
                <a:lnTo>
                  <a:pt x="2704815" y="158305"/>
                </a:lnTo>
                <a:cubicBezTo>
                  <a:pt x="2704815" y="121444"/>
                  <a:pt x="2688242" y="102965"/>
                  <a:pt x="2655190" y="102965"/>
                </a:cubicBezTo>
                <a:cubicBezTo>
                  <a:pt x="2637187" y="102965"/>
                  <a:pt x="2622424" y="110109"/>
                  <a:pt x="2610994" y="124492"/>
                </a:cubicBezTo>
                <a:cubicBezTo>
                  <a:pt x="2599468" y="138874"/>
                  <a:pt x="2593753" y="159734"/>
                  <a:pt x="2593753" y="186975"/>
                </a:cubicBezTo>
                <a:lnTo>
                  <a:pt x="2593753" y="310324"/>
                </a:lnTo>
                <a:lnTo>
                  <a:pt x="2567655" y="310324"/>
                </a:lnTo>
                <a:lnTo>
                  <a:pt x="2567655" y="85439"/>
                </a:lnTo>
                <a:lnTo>
                  <a:pt x="2592896" y="85439"/>
                </a:lnTo>
                <a:lnTo>
                  <a:pt x="2591563" y="128111"/>
                </a:lnTo>
                <a:cubicBezTo>
                  <a:pt x="2605469" y="95916"/>
                  <a:pt x="2628996" y="79724"/>
                  <a:pt x="2662143" y="79724"/>
                </a:cubicBezTo>
                <a:close/>
                <a:moveTo>
                  <a:pt x="2240757" y="79724"/>
                </a:moveTo>
                <a:cubicBezTo>
                  <a:pt x="2272380" y="79724"/>
                  <a:pt x="2297526" y="90297"/>
                  <a:pt x="2316957" y="111538"/>
                </a:cubicBezTo>
                <a:cubicBezTo>
                  <a:pt x="2336102" y="133064"/>
                  <a:pt x="2345722" y="161544"/>
                  <a:pt x="2345722" y="196977"/>
                </a:cubicBezTo>
                <a:cubicBezTo>
                  <a:pt x="2345722" y="232410"/>
                  <a:pt x="2336007" y="261271"/>
                  <a:pt x="2316480" y="282797"/>
                </a:cubicBezTo>
                <a:cubicBezTo>
                  <a:pt x="2297049" y="304895"/>
                  <a:pt x="2271618" y="315944"/>
                  <a:pt x="2240280" y="315944"/>
                </a:cubicBezTo>
                <a:cubicBezTo>
                  <a:pt x="2208943" y="315944"/>
                  <a:pt x="2183226" y="305085"/>
                  <a:pt x="2163985" y="283273"/>
                </a:cubicBezTo>
                <a:lnTo>
                  <a:pt x="2164080" y="283273"/>
                </a:lnTo>
                <a:cubicBezTo>
                  <a:pt x="2144649" y="262033"/>
                  <a:pt x="2134934" y="233553"/>
                  <a:pt x="2134934" y="197834"/>
                </a:cubicBezTo>
                <a:cubicBezTo>
                  <a:pt x="2134934" y="162115"/>
                  <a:pt x="2144649" y="132778"/>
                  <a:pt x="2164080" y="111538"/>
                </a:cubicBezTo>
                <a:cubicBezTo>
                  <a:pt x="2183512" y="90297"/>
                  <a:pt x="2209134" y="79724"/>
                  <a:pt x="2240757" y="79724"/>
                </a:cubicBezTo>
                <a:close/>
                <a:moveTo>
                  <a:pt x="469012" y="79724"/>
                </a:moveTo>
                <a:cubicBezTo>
                  <a:pt x="500635" y="79724"/>
                  <a:pt x="525781" y="90297"/>
                  <a:pt x="545212" y="111538"/>
                </a:cubicBezTo>
                <a:cubicBezTo>
                  <a:pt x="564357" y="133064"/>
                  <a:pt x="573977" y="161544"/>
                  <a:pt x="573977" y="196977"/>
                </a:cubicBezTo>
                <a:cubicBezTo>
                  <a:pt x="573977" y="232410"/>
                  <a:pt x="564262" y="261271"/>
                  <a:pt x="544736" y="282797"/>
                </a:cubicBezTo>
                <a:cubicBezTo>
                  <a:pt x="525305" y="304895"/>
                  <a:pt x="499873" y="315944"/>
                  <a:pt x="468536" y="315944"/>
                </a:cubicBezTo>
                <a:cubicBezTo>
                  <a:pt x="437198" y="315944"/>
                  <a:pt x="411481" y="305085"/>
                  <a:pt x="392240" y="283273"/>
                </a:cubicBezTo>
                <a:lnTo>
                  <a:pt x="392336" y="283273"/>
                </a:lnTo>
                <a:cubicBezTo>
                  <a:pt x="372905" y="262033"/>
                  <a:pt x="363189" y="233553"/>
                  <a:pt x="363189" y="197834"/>
                </a:cubicBezTo>
                <a:cubicBezTo>
                  <a:pt x="363189" y="162115"/>
                  <a:pt x="372905" y="132778"/>
                  <a:pt x="392336" y="111538"/>
                </a:cubicBezTo>
                <a:cubicBezTo>
                  <a:pt x="411767" y="90297"/>
                  <a:pt x="437389" y="79724"/>
                  <a:pt x="469012" y="79724"/>
                </a:cubicBezTo>
                <a:close/>
                <a:moveTo>
                  <a:pt x="3416904" y="79343"/>
                </a:moveTo>
                <a:cubicBezTo>
                  <a:pt x="3421856" y="79343"/>
                  <a:pt x="3426524" y="79819"/>
                  <a:pt x="3430810" y="80677"/>
                </a:cubicBezTo>
                <a:lnTo>
                  <a:pt x="3430810" y="106299"/>
                </a:lnTo>
                <a:cubicBezTo>
                  <a:pt x="3424714" y="105441"/>
                  <a:pt x="3418713" y="104965"/>
                  <a:pt x="3412903" y="104965"/>
                </a:cubicBezTo>
                <a:cubicBezTo>
                  <a:pt x="3392234" y="104965"/>
                  <a:pt x="3375279" y="112109"/>
                  <a:pt x="3361944" y="126301"/>
                </a:cubicBezTo>
                <a:cubicBezTo>
                  <a:pt x="3348609" y="140494"/>
                  <a:pt x="3341751" y="160306"/>
                  <a:pt x="3341465" y="185547"/>
                </a:cubicBezTo>
                <a:lnTo>
                  <a:pt x="3341465" y="310134"/>
                </a:lnTo>
                <a:lnTo>
                  <a:pt x="3315367" y="310134"/>
                </a:lnTo>
                <a:lnTo>
                  <a:pt x="3315367" y="85439"/>
                </a:lnTo>
                <a:lnTo>
                  <a:pt x="3339751" y="85439"/>
                </a:lnTo>
                <a:lnTo>
                  <a:pt x="3339751" y="135540"/>
                </a:lnTo>
                <a:cubicBezTo>
                  <a:pt x="3353657" y="98107"/>
                  <a:pt x="3379375" y="79343"/>
                  <a:pt x="3416904" y="79343"/>
                </a:cubicBezTo>
                <a:close/>
                <a:moveTo>
                  <a:pt x="2507934" y="79343"/>
                </a:moveTo>
                <a:cubicBezTo>
                  <a:pt x="2512886" y="79343"/>
                  <a:pt x="2517554" y="79819"/>
                  <a:pt x="2521840" y="80677"/>
                </a:cubicBezTo>
                <a:lnTo>
                  <a:pt x="2521840" y="106299"/>
                </a:lnTo>
                <a:cubicBezTo>
                  <a:pt x="2515744" y="105441"/>
                  <a:pt x="2509743" y="104965"/>
                  <a:pt x="2503933" y="104965"/>
                </a:cubicBezTo>
                <a:cubicBezTo>
                  <a:pt x="2483264" y="104965"/>
                  <a:pt x="2466309" y="112109"/>
                  <a:pt x="2452974" y="126301"/>
                </a:cubicBezTo>
                <a:cubicBezTo>
                  <a:pt x="2439639" y="140494"/>
                  <a:pt x="2432781" y="160306"/>
                  <a:pt x="2432495" y="185547"/>
                </a:cubicBezTo>
                <a:lnTo>
                  <a:pt x="2432495" y="310134"/>
                </a:lnTo>
                <a:lnTo>
                  <a:pt x="2406397" y="310134"/>
                </a:lnTo>
                <a:lnTo>
                  <a:pt x="2406397" y="85439"/>
                </a:lnTo>
                <a:lnTo>
                  <a:pt x="2430781" y="85439"/>
                </a:lnTo>
                <a:lnTo>
                  <a:pt x="2430781" y="135540"/>
                </a:lnTo>
                <a:cubicBezTo>
                  <a:pt x="2444687" y="98107"/>
                  <a:pt x="2470405" y="79343"/>
                  <a:pt x="2507934" y="79343"/>
                </a:cubicBezTo>
                <a:close/>
                <a:moveTo>
                  <a:pt x="1694308" y="79343"/>
                </a:moveTo>
                <a:cubicBezTo>
                  <a:pt x="1721930" y="79343"/>
                  <a:pt x="1743076" y="85153"/>
                  <a:pt x="1757744" y="96774"/>
                </a:cubicBezTo>
                <a:cubicBezTo>
                  <a:pt x="1772413" y="108394"/>
                  <a:pt x="1779747" y="124777"/>
                  <a:pt x="1779747" y="146018"/>
                </a:cubicBezTo>
                <a:lnTo>
                  <a:pt x="1779747" y="259270"/>
                </a:lnTo>
                <a:cubicBezTo>
                  <a:pt x="1779747" y="270605"/>
                  <a:pt x="1781747" y="278606"/>
                  <a:pt x="1785652" y="283273"/>
                </a:cubicBezTo>
                <a:cubicBezTo>
                  <a:pt x="1789558" y="287941"/>
                  <a:pt x="1796606" y="290227"/>
                  <a:pt x="1806798" y="290227"/>
                </a:cubicBezTo>
                <a:lnTo>
                  <a:pt x="1813751" y="290227"/>
                </a:lnTo>
                <a:lnTo>
                  <a:pt x="1813751" y="310229"/>
                </a:lnTo>
                <a:lnTo>
                  <a:pt x="1799368" y="310229"/>
                </a:lnTo>
                <a:cubicBezTo>
                  <a:pt x="1784891" y="310229"/>
                  <a:pt x="1774222" y="306895"/>
                  <a:pt x="1767555" y="300228"/>
                </a:cubicBezTo>
                <a:cubicBezTo>
                  <a:pt x="1760887" y="293560"/>
                  <a:pt x="1757268" y="282797"/>
                  <a:pt x="1756696" y="267938"/>
                </a:cubicBezTo>
                <a:cubicBezTo>
                  <a:pt x="1749743" y="282797"/>
                  <a:pt x="1738694" y="294418"/>
                  <a:pt x="1723550" y="302990"/>
                </a:cubicBezTo>
                <a:cubicBezTo>
                  <a:pt x="1708405" y="311562"/>
                  <a:pt x="1690879" y="315849"/>
                  <a:pt x="1670781" y="315849"/>
                </a:cubicBezTo>
                <a:cubicBezTo>
                  <a:pt x="1646968" y="315849"/>
                  <a:pt x="1628395" y="310039"/>
                  <a:pt x="1614964" y="298418"/>
                </a:cubicBezTo>
                <a:cubicBezTo>
                  <a:pt x="1601629" y="286798"/>
                  <a:pt x="1594962" y="271081"/>
                  <a:pt x="1594962" y="251365"/>
                </a:cubicBezTo>
                <a:cubicBezTo>
                  <a:pt x="1594962" y="213265"/>
                  <a:pt x="1619346" y="190976"/>
                  <a:pt x="1668209" y="184309"/>
                </a:cubicBezTo>
                <a:lnTo>
                  <a:pt x="1724883" y="176879"/>
                </a:lnTo>
                <a:cubicBezTo>
                  <a:pt x="1735646" y="175164"/>
                  <a:pt x="1743076" y="172117"/>
                  <a:pt x="1747076" y="167925"/>
                </a:cubicBezTo>
                <a:cubicBezTo>
                  <a:pt x="1751172" y="163735"/>
                  <a:pt x="1753172" y="157543"/>
                  <a:pt x="1753172" y="149447"/>
                </a:cubicBezTo>
                <a:lnTo>
                  <a:pt x="1753172" y="143827"/>
                </a:lnTo>
                <a:cubicBezTo>
                  <a:pt x="1753172" y="115347"/>
                  <a:pt x="1732979" y="101155"/>
                  <a:pt x="1692593" y="101155"/>
                </a:cubicBezTo>
                <a:cubicBezTo>
                  <a:pt x="1672591" y="101155"/>
                  <a:pt x="1657637" y="104965"/>
                  <a:pt x="1647921" y="112490"/>
                </a:cubicBezTo>
                <a:cubicBezTo>
                  <a:pt x="1638205" y="120015"/>
                  <a:pt x="1632491" y="132207"/>
                  <a:pt x="1630681" y="149066"/>
                </a:cubicBezTo>
                <a:lnTo>
                  <a:pt x="1604582" y="149066"/>
                </a:lnTo>
                <a:cubicBezTo>
                  <a:pt x="1608392" y="102584"/>
                  <a:pt x="1638301" y="79343"/>
                  <a:pt x="1694308" y="79343"/>
                </a:cubicBezTo>
                <a:close/>
                <a:moveTo>
                  <a:pt x="981457" y="79343"/>
                </a:moveTo>
                <a:cubicBezTo>
                  <a:pt x="1009079" y="79343"/>
                  <a:pt x="1030225" y="85153"/>
                  <a:pt x="1044893" y="96774"/>
                </a:cubicBezTo>
                <a:cubicBezTo>
                  <a:pt x="1059562" y="108394"/>
                  <a:pt x="1066896" y="124777"/>
                  <a:pt x="1066896" y="146018"/>
                </a:cubicBezTo>
                <a:lnTo>
                  <a:pt x="1066896" y="259270"/>
                </a:lnTo>
                <a:cubicBezTo>
                  <a:pt x="1066896" y="270605"/>
                  <a:pt x="1068896" y="278606"/>
                  <a:pt x="1072801" y="283273"/>
                </a:cubicBezTo>
                <a:cubicBezTo>
                  <a:pt x="1076707" y="287941"/>
                  <a:pt x="1083755" y="290227"/>
                  <a:pt x="1093947" y="290227"/>
                </a:cubicBezTo>
                <a:lnTo>
                  <a:pt x="1100900" y="290227"/>
                </a:lnTo>
                <a:lnTo>
                  <a:pt x="1100900" y="310229"/>
                </a:lnTo>
                <a:lnTo>
                  <a:pt x="1086517" y="310229"/>
                </a:lnTo>
                <a:cubicBezTo>
                  <a:pt x="1072039" y="310229"/>
                  <a:pt x="1061371" y="306895"/>
                  <a:pt x="1054704" y="300228"/>
                </a:cubicBezTo>
                <a:cubicBezTo>
                  <a:pt x="1048036" y="293560"/>
                  <a:pt x="1044417" y="282797"/>
                  <a:pt x="1043845" y="267938"/>
                </a:cubicBezTo>
                <a:cubicBezTo>
                  <a:pt x="1036892" y="282797"/>
                  <a:pt x="1025843" y="294418"/>
                  <a:pt x="1010699" y="302990"/>
                </a:cubicBezTo>
                <a:cubicBezTo>
                  <a:pt x="995554" y="311562"/>
                  <a:pt x="978028" y="315849"/>
                  <a:pt x="957930" y="315849"/>
                </a:cubicBezTo>
                <a:cubicBezTo>
                  <a:pt x="934117" y="315849"/>
                  <a:pt x="915544" y="310039"/>
                  <a:pt x="902113" y="298418"/>
                </a:cubicBezTo>
                <a:cubicBezTo>
                  <a:pt x="888778" y="286798"/>
                  <a:pt x="882111" y="271081"/>
                  <a:pt x="882111" y="251365"/>
                </a:cubicBezTo>
                <a:cubicBezTo>
                  <a:pt x="882111" y="213265"/>
                  <a:pt x="906495" y="190976"/>
                  <a:pt x="955358" y="184309"/>
                </a:cubicBezTo>
                <a:lnTo>
                  <a:pt x="1012032" y="176879"/>
                </a:lnTo>
                <a:cubicBezTo>
                  <a:pt x="1022795" y="175164"/>
                  <a:pt x="1030225" y="172117"/>
                  <a:pt x="1034225" y="167925"/>
                </a:cubicBezTo>
                <a:cubicBezTo>
                  <a:pt x="1038321" y="163735"/>
                  <a:pt x="1040321" y="157543"/>
                  <a:pt x="1040321" y="149447"/>
                </a:cubicBezTo>
                <a:lnTo>
                  <a:pt x="1040321" y="143827"/>
                </a:lnTo>
                <a:cubicBezTo>
                  <a:pt x="1040321" y="115347"/>
                  <a:pt x="1020128" y="101155"/>
                  <a:pt x="979742" y="101155"/>
                </a:cubicBezTo>
                <a:cubicBezTo>
                  <a:pt x="959740" y="101155"/>
                  <a:pt x="944785" y="104965"/>
                  <a:pt x="935070" y="112490"/>
                </a:cubicBezTo>
                <a:cubicBezTo>
                  <a:pt x="925354" y="120015"/>
                  <a:pt x="919639" y="132207"/>
                  <a:pt x="917830" y="149066"/>
                </a:cubicBezTo>
                <a:lnTo>
                  <a:pt x="891731" y="149066"/>
                </a:lnTo>
                <a:cubicBezTo>
                  <a:pt x="895541" y="102584"/>
                  <a:pt x="925450" y="79343"/>
                  <a:pt x="981457" y="79343"/>
                </a:cubicBezTo>
                <a:close/>
                <a:moveTo>
                  <a:pt x="1873473" y="18764"/>
                </a:moveTo>
                <a:lnTo>
                  <a:pt x="1899666" y="18764"/>
                </a:lnTo>
                <a:lnTo>
                  <a:pt x="1899666" y="86296"/>
                </a:lnTo>
                <a:lnTo>
                  <a:pt x="1956340" y="85439"/>
                </a:lnTo>
                <a:lnTo>
                  <a:pt x="1956340" y="105918"/>
                </a:lnTo>
                <a:lnTo>
                  <a:pt x="1899666" y="105061"/>
                </a:lnTo>
                <a:lnTo>
                  <a:pt x="1899571" y="105061"/>
                </a:lnTo>
                <a:lnTo>
                  <a:pt x="1899571" y="258794"/>
                </a:lnTo>
                <a:cubicBezTo>
                  <a:pt x="1899571" y="269272"/>
                  <a:pt x="1901762" y="276701"/>
                  <a:pt x="1906144" y="281273"/>
                </a:cubicBezTo>
                <a:cubicBezTo>
                  <a:pt x="1910525" y="285750"/>
                  <a:pt x="1917764" y="288036"/>
                  <a:pt x="1927956" y="288036"/>
                </a:cubicBezTo>
                <a:lnTo>
                  <a:pt x="1955864" y="288036"/>
                </a:lnTo>
                <a:lnTo>
                  <a:pt x="1955864" y="310229"/>
                </a:lnTo>
                <a:lnTo>
                  <a:pt x="1921002" y="310229"/>
                </a:lnTo>
                <a:cubicBezTo>
                  <a:pt x="1889380" y="310229"/>
                  <a:pt x="1873473" y="294132"/>
                  <a:pt x="1873473" y="261842"/>
                </a:cubicBezTo>
                <a:lnTo>
                  <a:pt x="1873473" y="105061"/>
                </a:lnTo>
                <a:lnTo>
                  <a:pt x="1834706" y="105918"/>
                </a:lnTo>
                <a:lnTo>
                  <a:pt x="1834706" y="85439"/>
                </a:lnTo>
                <a:lnTo>
                  <a:pt x="1873473" y="86296"/>
                </a:lnTo>
                <a:close/>
                <a:moveTo>
                  <a:pt x="2084357" y="95"/>
                </a:moveTo>
                <a:lnTo>
                  <a:pt x="2107407" y="95"/>
                </a:lnTo>
                <a:lnTo>
                  <a:pt x="2107407" y="22193"/>
                </a:lnTo>
                <a:lnTo>
                  <a:pt x="2084833" y="22193"/>
                </a:lnTo>
                <a:cubicBezTo>
                  <a:pt x="2072069" y="22193"/>
                  <a:pt x="2062830" y="25146"/>
                  <a:pt x="2057115" y="30956"/>
                </a:cubicBezTo>
                <a:cubicBezTo>
                  <a:pt x="2051495" y="36766"/>
                  <a:pt x="2048638" y="46672"/>
                  <a:pt x="2048638" y="60579"/>
                </a:cubicBezTo>
                <a:lnTo>
                  <a:pt x="2048638" y="86296"/>
                </a:lnTo>
                <a:lnTo>
                  <a:pt x="2107407" y="85439"/>
                </a:lnTo>
                <a:lnTo>
                  <a:pt x="2107407" y="105918"/>
                </a:lnTo>
                <a:lnTo>
                  <a:pt x="2048638" y="105061"/>
                </a:lnTo>
                <a:lnTo>
                  <a:pt x="2048638" y="310324"/>
                </a:lnTo>
                <a:lnTo>
                  <a:pt x="2022444" y="310324"/>
                </a:lnTo>
                <a:lnTo>
                  <a:pt x="2022444" y="105061"/>
                </a:lnTo>
                <a:lnTo>
                  <a:pt x="1983201" y="105918"/>
                </a:lnTo>
                <a:lnTo>
                  <a:pt x="1983201" y="85439"/>
                </a:lnTo>
                <a:lnTo>
                  <a:pt x="2022444" y="86296"/>
                </a:lnTo>
                <a:lnTo>
                  <a:pt x="2022444" y="64103"/>
                </a:lnTo>
                <a:cubicBezTo>
                  <a:pt x="2022444" y="41719"/>
                  <a:pt x="2027492" y="25432"/>
                  <a:pt x="2037493" y="15335"/>
                </a:cubicBezTo>
                <a:cubicBezTo>
                  <a:pt x="2047495" y="5239"/>
                  <a:pt x="2063116" y="95"/>
                  <a:pt x="2084357" y="95"/>
                </a:cubicBezTo>
                <a:close/>
                <a:moveTo>
                  <a:pt x="1506951" y="0"/>
                </a:moveTo>
                <a:lnTo>
                  <a:pt x="1533050" y="0"/>
                </a:lnTo>
                <a:lnTo>
                  <a:pt x="1533050" y="310229"/>
                </a:lnTo>
                <a:lnTo>
                  <a:pt x="1506951" y="310229"/>
                </a:lnTo>
                <a:close/>
                <a:moveTo>
                  <a:pt x="1145286" y="0"/>
                </a:moveTo>
                <a:lnTo>
                  <a:pt x="1171385" y="0"/>
                </a:lnTo>
                <a:lnTo>
                  <a:pt x="1171385" y="310229"/>
                </a:lnTo>
                <a:lnTo>
                  <a:pt x="1145286" y="310229"/>
                </a:lnTo>
                <a:close/>
                <a:moveTo>
                  <a:pt x="634651" y="0"/>
                </a:moveTo>
                <a:lnTo>
                  <a:pt x="660750" y="0"/>
                </a:lnTo>
                <a:lnTo>
                  <a:pt x="660750" y="126778"/>
                </a:lnTo>
                <a:cubicBezTo>
                  <a:pt x="667703" y="112586"/>
                  <a:pt x="677990" y="101251"/>
                  <a:pt x="691706" y="92964"/>
                </a:cubicBezTo>
                <a:cubicBezTo>
                  <a:pt x="705422" y="84677"/>
                  <a:pt x="720948" y="80582"/>
                  <a:pt x="738283" y="80582"/>
                </a:cubicBezTo>
                <a:cubicBezTo>
                  <a:pt x="767334" y="80582"/>
                  <a:pt x="790575" y="90869"/>
                  <a:pt x="808006" y="111538"/>
                </a:cubicBezTo>
                <a:cubicBezTo>
                  <a:pt x="825437" y="131826"/>
                  <a:pt x="834200" y="159353"/>
                  <a:pt x="834200" y="193929"/>
                </a:cubicBezTo>
                <a:cubicBezTo>
                  <a:pt x="834200" y="228505"/>
                  <a:pt x="825437" y="258699"/>
                  <a:pt x="808006" y="281083"/>
                </a:cubicBezTo>
                <a:cubicBezTo>
                  <a:pt x="790575" y="303752"/>
                  <a:pt x="766858" y="315087"/>
                  <a:pt x="736950" y="315087"/>
                </a:cubicBezTo>
                <a:cubicBezTo>
                  <a:pt x="718947" y="315087"/>
                  <a:pt x="702945" y="310325"/>
                  <a:pt x="689039" y="300895"/>
                </a:cubicBezTo>
                <a:cubicBezTo>
                  <a:pt x="675132" y="291465"/>
                  <a:pt x="664655" y="278702"/>
                  <a:pt x="657702" y="262795"/>
                </a:cubicBezTo>
                <a:lnTo>
                  <a:pt x="657702" y="310325"/>
                </a:lnTo>
                <a:lnTo>
                  <a:pt x="634651" y="310325"/>
                </a:lnTo>
                <a:close/>
                <a:moveTo>
                  <a:pt x="276035" y="0"/>
                </a:moveTo>
                <a:lnTo>
                  <a:pt x="302133" y="0"/>
                </a:lnTo>
                <a:lnTo>
                  <a:pt x="302133" y="310229"/>
                </a:lnTo>
                <a:lnTo>
                  <a:pt x="276035" y="310229"/>
                </a:lnTo>
                <a:close/>
              </a:path>
            </a:pathLst>
          </a:custGeom>
          <a:solidFill>
            <a:srgbClr val="FFFFFF"/>
          </a:solidFill>
          <a:ln w="9525" cap="flat">
            <a:noFill/>
            <a:prstDash val="solid"/>
            <a:miter/>
          </a:ln>
        </p:spPr>
        <p:txBody>
          <a:bodyPr rtlCol="0" anchor="ctr"/>
          <a:lstStyle/>
          <a:p>
            <a:endParaRPr lang="en-GB"/>
          </a:p>
        </p:txBody>
      </p:sp>
      <p:pic>
        <p:nvPicPr>
          <p:cNvPr id="17420" name="Picture 12">
            <a:extLst>
              <a:ext uri="{FF2B5EF4-FFF2-40B4-BE49-F238E27FC236}">
                <a16:creationId xmlns:a16="http://schemas.microsoft.com/office/drawing/2014/main" id="{D3DC718D-1A70-417E-7AD9-DDC39D872A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55586" y="1284568"/>
            <a:ext cx="7641561" cy="573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8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Agenda">
    <p:bg>
      <p:bgPr>
        <a:gradFill>
          <a:gsLst>
            <a:gs pos="75000">
              <a:schemeClr val="bg2"/>
            </a:gs>
            <a:gs pos="99000">
              <a:schemeClr val="bg2">
                <a:lumMod val="3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C62C8-7BF8-FBC8-3BF0-4EEC4EF5323D}"/>
              </a:ext>
            </a:extLst>
          </p:cNvPr>
          <p:cNvSpPr>
            <a:spLocks noGrp="1"/>
          </p:cNvSpPr>
          <p:nvPr>
            <p:ph type="title" hasCustomPrompt="1"/>
          </p:nvPr>
        </p:nvSpPr>
        <p:spPr>
          <a:xfrm>
            <a:off x="358775" y="318294"/>
            <a:ext cx="9521825" cy="553998"/>
          </a:xfrm>
        </p:spPr>
        <p:txBody>
          <a:bodyPr/>
          <a:lstStyle>
            <a:lvl1pPr>
              <a:defRPr sz="3600">
                <a:solidFill>
                  <a:schemeClr val="tx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0EF2AE2E-2E76-B807-8465-890065834232}"/>
              </a:ext>
            </a:extLst>
          </p:cNvPr>
          <p:cNvSpPr>
            <a:spLocks noGrp="1"/>
          </p:cNvSpPr>
          <p:nvPr>
            <p:ph type="body" sz="quarter" idx="10" hasCustomPrompt="1"/>
          </p:nvPr>
        </p:nvSpPr>
        <p:spPr>
          <a:xfrm>
            <a:off x="369094" y="978295"/>
            <a:ext cx="7560469" cy="2168263"/>
          </a:xfrm>
        </p:spPr>
        <p:txBody>
          <a:bodyPr>
            <a:normAutofit/>
          </a:bodyPr>
          <a:lstStyle>
            <a:lvl1pPr marL="0" indent="0">
              <a:buNone/>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8">
            <a:extLst>
              <a:ext uri="{FF2B5EF4-FFF2-40B4-BE49-F238E27FC236}">
                <a16:creationId xmlns:a16="http://schemas.microsoft.com/office/drawing/2014/main" id="{4A626845-29FF-221A-59C2-3FB73763B455}"/>
              </a:ext>
            </a:extLst>
          </p:cNvPr>
          <p:cNvSpPr>
            <a:spLocks noGrp="1"/>
          </p:cNvSpPr>
          <p:nvPr>
            <p:ph type="ftr" sz="quarter" idx="11"/>
          </p:nvPr>
        </p:nvSpPr>
        <p:spPr>
          <a:xfrm>
            <a:off x="358775" y="6301564"/>
            <a:ext cx="939378" cy="218438"/>
          </a:xfrm>
        </p:spPr>
        <p:txBody>
          <a:bodyPr/>
          <a:lstStyle>
            <a:lvl1pPr>
              <a:defRPr sz="1200"/>
            </a:lvl1pPr>
          </a:lstStyle>
          <a:p>
            <a:r>
              <a:rPr lang="en-US"/>
              <a:t>Confidential</a:t>
            </a:r>
          </a:p>
        </p:txBody>
      </p:sp>
      <p:sp>
        <p:nvSpPr>
          <p:cNvPr id="10" name="Slide Number Placeholder 9">
            <a:extLst>
              <a:ext uri="{FF2B5EF4-FFF2-40B4-BE49-F238E27FC236}">
                <a16:creationId xmlns:a16="http://schemas.microsoft.com/office/drawing/2014/main" id="{DADC8680-129E-736C-B034-663E443472D6}"/>
              </a:ext>
            </a:extLst>
          </p:cNvPr>
          <p:cNvSpPr>
            <a:spLocks noGrp="1"/>
          </p:cNvSpPr>
          <p:nvPr>
            <p:ph type="sldNum" sz="quarter" idx="12"/>
          </p:nvPr>
        </p:nvSpPr>
        <p:spPr/>
        <p:txBody>
          <a:bodyPr/>
          <a:lstStyle/>
          <a:p>
            <a:fld id="{BFE2139D-700E-7643-AFEB-21712453342F}" type="slidenum">
              <a:rPr lang="en-US" smtClean="0"/>
              <a:t>‹#›</a:t>
            </a:fld>
            <a:endParaRPr lang="en-US"/>
          </a:p>
        </p:txBody>
      </p:sp>
    </p:spTree>
    <p:extLst>
      <p:ext uri="{BB962C8B-B14F-4D97-AF65-F5344CB8AC3E}">
        <p14:creationId xmlns:p14="http://schemas.microsoft.com/office/powerpoint/2010/main" val="76357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0825BF-94FF-CD56-8B56-05FC0F7B1F4A}"/>
              </a:ext>
            </a:extLst>
          </p:cNvPr>
          <p:cNvSpPr/>
          <p:nvPr userDrawn="1"/>
        </p:nvSpPr>
        <p:spPr>
          <a:xfrm>
            <a:off x="0" y="0"/>
            <a:ext cx="3768970" cy="2420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p>
        </p:txBody>
      </p:sp>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a:xfrm>
            <a:off x="731838" y="537564"/>
            <a:ext cx="10728324" cy="408379"/>
          </a:xfrm>
        </p:spPr>
        <p:txBody>
          <a:bodyPr/>
          <a:lstStyle>
            <a:lvl1pPr>
              <a:defRPr/>
            </a:lvl1pPr>
          </a:lstStyle>
          <a:p>
            <a:r>
              <a:rPr lang="en-US" dirty="0"/>
              <a:t>Title goes here</a:t>
            </a:r>
            <a:endParaRPr lang="en-GB" dirty="0"/>
          </a:p>
        </p:txBody>
      </p:sp>
      <p:sp>
        <p:nvSpPr>
          <p:cNvPr id="7" name="Content Placeholder 2">
            <a:extLst>
              <a:ext uri="{FF2B5EF4-FFF2-40B4-BE49-F238E27FC236}">
                <a16:creationId xmlns:a16="http://schemas.microsoft.com/office/drawing/2014/main" id="{51D2D736-0474-C8F5-584E-C3A38FF4CBE7}"/>
              </a:ext>
            </a:extLst>
          </p:cNvPr>
          <p:cNvSpPr>
            <a:spLocks noGrp="1"/>
          </p:cNvSpPr>
          <p:nvPr>
            <p:ph idx="1" hasCustomPrompt="1"/>
          </p:nvPr>
        </p:nvSpPr>
        <p:spPr>
          <a:xfrm>
            <a:off x="731838" y="1307124"/>
            <a:ext cx="5184775" cy="463940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8" name="Content Placeholder 2">
            <a:extLst>
              <a:ext uri="{FF2B5EF4-FFF2-40B4-BE49-F238E27FC236}">
                <a16:creationId xmlns:a16="http://schemas.microsoft.com/office/drawing/2014/main" id="{0336A13C-F74D-D6CB-DFDC-8A7A0180B494}"/>
              </a:ext>
            </a:extLst>
          </p:cNvPr>
          <p:cNvSpPr>
            <a:spLocks noGrp="1"/>
          </p:cNvSpPr>
          <p:nvPr>
            <p:ph idx="10" hasCustomPrompt="1"/>
          </p:nvPr>
        </p:nvSpPr>
        <p:spPr>
          <a:xfrm>
            <a:off x="6275387" y="1307124"/>
            <a:ext cx="5184775" cy="463940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Tree>
    <p:extLst>
      <p:ext uri="{BB962C8B-B14F-4D97-AF65-F5344CB8AC3E}">
        <p14:creationId xmlns:p14="http://schemas.microsoft.com/office/powerpoint/2010/main" val="1792668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p:txBody>
          <a:bodyPr/>
          <a:lstStyle>
            <a:lvl1pPr>
              <a:defRPr/>
            </a:lvl1pPr>
          </a:lstStyle>
          <a:p>
            <a:r>
              <a:rPr lang="en-US" dirty="0"/>
              <a:t>Add title</a:t>
            </a:r>
            <a:endParaRPr lang="en-GB" dirty="0"/>
          </a:p>
        </p:txBody>
      </p:sp>
      <p:sp>
        <p:nvSpPr>
          <p:cNvPr id="3" name="Content Placeholder 2">
            <a:extLst>
              <a:ext uri="{FF2B5EF4-FFF2-40B4-BE49-F238E27FC236}">
                <a16:creationId xmlns:a16="http://schemas.microsoft.com/office/drawing/2014/main" id="{04C82EA3-D33A-6DC7-6597-AD75C8477544}"/>
              </a:ext>
            </a:extLst>
          </p:cNvPr>
          <p:cNvSpPr>
            <a:spLocks noGrp="1"/>
          </p:cNvSpPr>
          <p:nvPr>
            <p:ph idx="1" hasCustomPrompt="1"/>
          </p:nvPr>
        </p:nvSpPr>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Tree>
    <p:extLst>
      <p:ext uri="{BB962C8B-B14F-4D97-AF65-F5344CB8AC3E}">
        <p14:creationId xmlns:p14="http://schemas.microsoft.com/office/powerpoint/2010/main" val="4044376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2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731838" y="1428750"/>
            <a:ext cx="5184775" cy="470693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3" name="Title 2">
            <a:extLst>
              <a:ext uri="{FF2B5EF4-FFF2-40B4-BE49-F238E27FC236}">
                <a16:creationId xmlns:a16="http://schemas.microsoft.com/office/drawing/2014/main" id="{E351F8B2-0574-5A92-25EC-5F0E32F491BD}"/>
              </a:ext>
            </a:extLst>
          </p:cNvPr>
          <p:cNvSpPr>
            <a:spLocks noGrp="1"/>
          </p:cNvSpPr>
          <p:nvPr>
            <p:ph type="title" hasCustomPrompt="1"/>
          </p:nvPr>
        </p:nvSpPr>
        <p:spPr/>
        <p:txBody>
          <a:bodyPr/>
          <a:lstStyle>
            <a:lvl1pPr>
              <a:defRPr/>
            </a:lvl1pPr>
          </a:lstStyle>
          <a:p>
            <a:r>
              <a:rPr lang="en-US" dirty="0"/>
              <a:t>Add title</a:t>
            </a:r>
            <a:endParaRPr lang="en-GB" dirty="0"/>
          </a:p>
        </p:txBody>
      </p:sp>
      <p:sp>
        <p:nvSpPr>
          <p:cNvPr id="4" name="Content Placeholder 2">
            <a:extLst>
              <a:ext uri="{FF2B5EF4-FFF2-40B4-BE49-F238E27FC236}">
                <a16:creationId xmlns:a16="http://schemas.microsoft.com/office/drawing/2014/main" id="{82411DC3-261A-B8A9-5CFE-6191AE0551E6}"/>
              </a:ext>
            </a:extLst>
          </p:cNvPr>
          <p:cNvSpPr>
            <a:spLocks noGrp="1"/>
          </p:cNvSpPr>
          <p:nvPr>
            <p:ph idx="10" hasCustomPrompt="1"/>
          </p:nvPr>
        </p:nvSpPr>
        <p:spPr>
          <a:xfrm>
            <a:off x="6275387" y="1428750"/>
            <a:ext cx="5184775" cy="470693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Tree>
    <p:extLst>
      <p:ext uri="{BB962C8B-B14F-4D97-AF65-F5344CB8AC3E}">
        <p14:creationId xmlns:p14="http://schemas.microsoft.com/office/powerpoint/2010/main" val="3475346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3 content">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8ABF1BA-EF4C-2EBD-3083-3E1853175FE9}"/>
              </a:ext>
            </a:extLst>
          </p:cNvPr>
          <p:cNvSpPr>
            <a:spLocks noGrp="1"/>
          </p:cNvSpPr>
          <p:nvPr>
            <p:ph idx="1" hasCustomPrompt="1"/>
          </p:nvPr>
        </p:nvSpPr>
        <p:spPr>
          <a:xfrm>
            <a:off x="731839" y="1371600"/>
            <a:ext cx="3313087" cy="47640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3" name="Title 2">
            <a:extLst>
              <a:ext uri="{FF2B5EF4-FFF2-40B4-BE49-F238E27FC236}">
                <a16:creationId xmlns:a16="http://schemas.microsoft.com/office/drawing/2014/main" id="{E351F8B2-0574-5A92-25EC-5F0E32F491BD}"/>
              </a:ext>
            </a:extLst>
          </p:cNvPr>
          <p:cNvSpPr>
            <a:spLocks noGrp="1"/>
          </p:cNvSpPr>
          <p:nvPr>
            <p:ph type="title" hasCustomPrompt="1"/>
          </p:nvPr>
        </p:nvSpPr>
        <p:spPr/>
        <p:txBody>
          <a:bodyPr/>
          <a:lstStyle>
            <a:lvl1pPr>
              <a:defRPr/>
            </a:lvl1pPr>
          </a:lstStyle>
          <a:p>
            <a:r>
              <a:rPr lang="en-US" dirty="0"/>
              <a:t>Add title</a:t>
            </a:r>
            <a:endParaRPr lang="en-GB" dirty="0"/>
          </a:p>
        </p:txBody>
      </p:sp>
      <p:sp>
        <p:nvSpPr>
          <p:cNvPr id="5" name="Content Placeholder 2">
            <a:extLst>
              <a:ext uri="{FF2B5EF4-FFF2-40B4-BE49-F238E27FC236}">
                <a16:creationId xmlns:a16="http://schemas.microsoft.com/office/drawing/2014/main" id="{9645E58A-1FA5-C73D-D2F1-3E63CB2763D8}"/>
              </a:ext>
            </a:extLst>
          </p:cNvPr>
          <p:cNvSpPr>
            <a:spLocks noGrp="1"/>
          </p:cNvSpPr>
          <p:nvPr>
            <p:ph idx="10" hasCustomPrompt="1"/>
          </p:nvPr>
        </p:nvSpPr>
        <p:spPr>
          <a:xfrm>
            <a:off x="4439458" y="1371600"/>
            <a:ext cx="3313087" cy="47640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
        <p:nvSpPr>
          <p:cNvPr id="7" name="Content Placeholder 2">
            <a:extLst>
              <a:ext uri="{FF2B5EF4-FFF2-40B4-BE49-F238E27FC236}">
                <a16:creationId xmlns:a16="http://schemas.microsoft.com/office/drawing/2014/main" id="{FF34CEFC-D970-268B-099B-BEE4B93F448A}"/>
              </a:ext>
            </a:extLst>
          </p:cNvPr>
          <p:cNvSpPr>
            <a:spLocks noGrp="1"/>
          </p:cNvSpPr>
          <p:nvPr>
            <p:ph idx="11" hasCustomPrompt="1"/>
          </p:nvPr>
        </p:nvSpPr>
        <p:spPr>
          <a:xfrm>
            <a:off x="8147076" y="1371600"/>
            <a:ext cx="3313087" cy="4764087"/>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First level body copy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spTree>
    <p:extLst>
      <p:ext uri="{BB962C8B-B14F-4D97-AF65-F5344CB8AC3E}">
        <p14:creationId xmlns:p14="http://schemas.microsoft.com/office/powerpoint/2010/main" val="1433265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839EB-3E8D-E44E-02CE-9886AC190481}"/>
              </a:ext>
            </a:extLst>
          </p:cNvPr>
          <p:cNvSpPr>
            <a:spLocks noGrp="1"/>
          </p:cNvSpPr>
          <p:nvPr>
            <p:ph type="title" hasCustomPrompt="1"/>
          </p:nvPr>
        </p:nvSpPr>
        <p:spPr/>
        <p:txBody>
          <a:bodyPr/>
          <a:lstStyle>
            <a:lvl1pPr>
              <a:defRPr/>
            </a:lvl1pPr>
          </a:lstStyle>
          <a:p>
            <a:r>
              <a:rPr lang="en-US" dirty="0"/>
              <a:t>Add title</a:t>
            </a:r>
            <a:endParaRPr lang="en-GB" dirty="0"/>
          </a:p>
        </p:txBody>
      </p:sp>
    </p:spTree>
    <p:extLst>
      <p:ext uri="{BB962C8B-B14F-4D97-AF65-F5344CB8AC3E}">
        <p14:creationId xmlns:p14="http://schemas.microsoft.com/office/powerpoint/2010/main" val="2956580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image" Target="../media/image2.jpe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F0CCBE-8CD3-F6D0-5F13-4E8D52987F37}"/>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dirty="0"/>
              <a:t>Add title</a:t>
            </a:r>
            <a:endParaRPr lang="en-GB" dirty="0"/>
          </a:p>
        </p:txBody>
      </p:sp>
      <p:sp>
        <p:nvSpPr>
          <p:cNvPr id="3" name="Text Placeholder 2">
            <a:extLst>
              <a:ext uri="{FF2B5EF4-FFF2-40B4-BE49-F238E27FC236}">
                <a16:creationId xmlns:a16="http://schemas.microsoft.com/office/drawing/2014/main" id="{6579EFA8-4D4D-E186-13C8-1465EDA5963E}"/>
              </a:ext>
            </a:extLst>
          </p:cNvPr>
          <p:cNvSpPr>
            <a:spLocks noGrp="1"/>
          </p:cNvSpPr>
          <p:nvPr>
            <p:ph type="body" idx="1"/>
          </p:nvPr>
        </p:nvSpPr>
        <p:spPr>
          <a:xfrm>
            <a:off x="731837" y="1440185"/>
            <a:ext cx="10728325" cy="4695502"/>
          </a:xfrm>
          <a:prstGeom prst="rect">
            <a:avLst/>
          </a:prstGeom>
        </p:spPr>
        <p:txBody>
          <a:bodyPr vert="horz" lIns="0" tIns="0" rIns="0" bIns="0" rtlCol="0">
            <a:noAutofit/>
          </a:bodyPr>
          <a:lstStyle/>
          <a:p>
            <a:pPr lvl="0"/>
            <a:r>
              <a:rPr lang="en-US" dirty="0"/>
              <a:t>First level body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cxnSp>
        <p:nvCxnSpPr>
          <p:cNvPr id="14" name="Straight Connector 13">
            <a:extLst>
              <a:ext uri="{FF2B5EF4-FFF2-40B4-BE49-F238E27FC236}">
                <a16:creationId xmlns:a16="http://schemas.microsoft.com/office/drawing/2014/main" id="{3807B5B1-9193-4815-2E1E-A7D1C2989595}"/>
              </a:ext>
            </a:extLst>
          </p:cNvPr>
          <p:cNvCxnSpPr>
            <a:cxnSpLocks/>
          </p:cNvCxnSpPr>
          <p:nvPr userDrawn="1"/>
        </p:nvCxnSpPr>
        <p:spPr>
          <a:xfrm>
            <a:off x="11414442" y="6498742"/>
            <a:ext cx="66252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746651D-470A-181A-FD99-46AE170E11A4}"/>
              </a:ext>
            </a:extLst>
          </p:cNvPr>
          <p:cNvSpPr txBox="1"/>
          <p:nvPr userDrawn="1"/>
        </p:nvSpPr>
        <p:spPr>
          <a:xfrm>
            <a:off x="11236824" y="6575739"/>
            <a:ext cx="792985" cy="180000"/>
          </a:xfrm>
          <a:prstGeom prst="rect">
            <a:avLst/>
          </a:prstGeom>
          <a:noFill/>
        </p:spPr>
        <p:txBody>
          <a:bodyPr wrap="square" lIns="0" tIns="0" rIns="0" bIns="0" rtlCol="0">
            <a:noAutofit/>
          </a:bodyPr>
          <a:lstStyle/>
          <a:p>
            <a:pPr algn="r"/>
            <a:r>
              <a:rPr lang="en-GB" sz="1000">
                <a:latin typeface="Arial" panose="020B0604020202020204" pitchFamily="34" charset="0"/>
                <a:cs typeface="Arial" panose="020B0604020202020204" pitchFamily="34" charset="0"/>
              </a:rPr>
              <a:t>Page </a:t>
            </a:r>
            <a:fld id="{EFFD140E-A966-4FF3-A473-8123A156C185}" type="slidenum">
              <a:rPr lang="en-GB" sz="1000" smtClean="0">
                <a:latin typeface="Arial" panose="020B0604020202020204" pitchFamily="34" charset="0"/>
                <a:cs typeface="Arial" panose="020B0604020202020204" pitchFamily="34" charset="0"/>
              </a:rPr>
              <a:t>‹#›</a:t>
            </a:fld>
            <a:endParaRPr lang="en-GB" sz="10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B3138C1-9B6F-AD56-0CD6-028B5DFE59A6}"/>
              </a:ext>
            </a:extLst>
          </p:cNvPr>
          <p:cNvPicPr>
            <a:picLocks noChangeAspect="1"/>
          </p:cNvPicPr>
          <p:nvPr userDrawn="1"/>
        </p:nvPicPr>
        <p:blipFill rotWithShape="1">
          <a:blip r:embed="rId29"/>
          <a:srcRect l="14532" t="26835" r="13468" b="29418"/>
          <a:stretch/>
        </p:blipFill>
        <p:spPr>
          <a:xfrm>
            <a:off x="173621" y="6147975"/>
            <a:ext cx="1412111" cy="643494"/>
          </a:xfrm>
          <a:prstGeom prst="rect">
            <a:avLst/>
          </a:prstGeom>
        </p:spPr>
      </p:pic>
    </p:spTree>
    <p:extLst>
      <p:ext uri="{BB962C8B-B14F-4D97-AF65-F5344CB8AC3E}">
        <p14:creationId xmlns:p14="http://schemas.microsoft.com/office/powerpoint/2010/main" val="322006963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3" r:id="rId3"/>
    <p:sldLayoutId id="2147483698" r:id="rId4"/>
    <p:sldLayoutId id="2147483696" r:id="rId5"/>
    <p:sldLayoutId id="2147483662" r:id="rId6"/>
    <p:sldLayoutId id="2147483667" r:id="rId7"/>
    <p:sldLayoutId id="2147483668" r:id="rId8"/>
    <p:sldLayoutId id="2147483661" r:id="rId9"/>
    <p:sldLayoutId id="2147483650" r:id="rId10"/>
    <p:sldLayoutId id="2147483665" r:id="rId11"/>
    <p:sldLayoutId id="2147483664" r:id="rId12"/>
    <p:sldLayoutId id="2147483666" r:id="rId13"/>
    <p:sldLayoutId id="2147483691" r:id="rId14"/>
    <p:sldLayoutId id="2147483692" r:id="rId15"/>
    <p:sldLayoutId id="2147483669" r:id="rId16"/>
    <p:sldLayoutId id="2147483676" r:id="rId17"/>
    <p:sldLayoutId id="2147483670" r:id="rId18"/>
    <p:sldLayoutId id="2147483674" r:id="rId19"/>
    <p:sldLayoutId id="2147483675" r:id="rId20"/>
    <p:sldLayoutId id="2147483671" r:id="rId21"/>
    <p:sldLayoutId id="2147483672" r:id="rId22"/>
    <p:sldLayoutId id="2147483673" r:id="rId23"/>
    <p:sldLayoutId id="2147483663" r:id="rId24"/>
    <p:sldLayoutId id="2147483701" r:id="rId25"/>
    <p:sldLayoutId id="2147483709" r:id="rId26"/>
    <p:sldLayoutId id="2147483741" r:id="rId27"/>
  </p:sldLayoutIdLst>
  <p:txStyles>
    <p:titleStyle>
      <a:lvl1pPr algn="l" defTabSz="914400" rtl="0" eaLnBrk="1" latinLnBrk="0" hangingPunct="1">
        <a:lnSpc>
          <a:spcPct val="90000"/>
        </a:lnSpc>
        <a:spcBef>
          <a:spcPct val="0"/>
        </a:spcBef>
        <a:buNone/>
        <a:defRPr sz="3600" b="1" kern="1200">
          <a:solidFill>
            <a:schemeClr val="accent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tx1"/>
          </a:solidFill>
          <a:latin typeface="+mn-lt"/>
          <a:ea typeface="+mn-ea"/>
          <a:cs typeface="+mn-cs"/>
        </a:defRPr>
      </a:lvl1pPr>
      <a:lvl2pPr marL="177800" indent="-17780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35560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tx1"/>
          </a:solidFill>
          <a:latin typeface="+mn-lt"/>
          <a:ea typeface="+mn-ea"/>
          <a:cs typeface="+mn-cs"/>
        </a:defRPr>
      </a:lvl3pPr>
      <a:lvl4pPr marL="539750" indent="-184150"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71755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pos="461" userDrawn="1">
          <p15:clr>
            <a:srgbClr val="F26B43"/>
          </p15:clr>
        </p15:guide>
        <p15:guide id="4" pos="3953" userDrawn="1">
          <p15:clr>
            <a:srgbClr val="F26B43"/>
          </p15:clr>
        </p15:guide>
        <p15:guide id="5" pos="3727" userDrawn="1">
          <p15:clr>
            <a:srgbClr val="F26B43"/>
          </p15:clr>
        </p15:guide>
        <p15:guide id="6" orient="horz" pos="686" userDrawn="1">
          <p15:clr>
            <a:srgbClr val="F26B43"/>
          </p15:clr>
        </p15:guide>
        <p15:guide id="7" orient="horz" pos="3865" userDrawn="1">
          <p15:clr>
            <a:srgbClr val="F26B43"/>
          </p15:clr>
        </p15:guide>
        <p15:guide id="8" pos="7219" userDrawn="1">
          <p15:clr>
            <a:srgbClr val="F26B43"/>
          </p15:clr>
        </p15:guide>
        <p15:guide id="9" orient="horz" pos="11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79EFA8-4D4D-E186-13C8-1465EDA5963E}"/>
              </a:ext>
            </a:extLst>
          </p:cNvPr>
          <p:cNvSpPr>
            <a:spLocks noGrp="1"/>
          </p:cNvSpPr>
          <p:nvPr>
            <p:ph type="body" idx="1"/>
          </p:nvPr>
        </p:nvSpPr>
        <p:spPr>
          <a:xfrm>
            <a:off x="731837" y="1360176"/>
            <a:ext cx="10728325" cy="4775511"/>
          </a:xfrm>
          <a:prstGeom prst="rect">
            <a:avLst/>
          </a:prstGeom>
        </p:spPr>
        <p:txBody>
          <a:bodyPr vert="horz" lIns="0" tIns="0" rIns="0" bIns="0" rtlCol="0">
            <a:noAutofit/>
          </a:bodyPr>
          <a:lstStyle/>
          <a:p>
            <a:pPr lvl="0"/>
            <a:r>
              <a:rPr lang="en-US" dirty="0"/>
              <a:t>First level body</a:t>
            </a:r>
          </a:p>
          <a:p>
            <a:pPr lvl="1"/>
            <a:r>
              <a:rPr lang="en-US" dirty="0"/>
              <a:t>First level bullet</a:t>
            </a:r>
          </a:p>
          <a:p>
            <a:pPr lvl="2"/>
            <a:r>
              <a:rPr lang="en-US" dirty="0"/>
              <a:t>Second level</a:t>
            </a:r>
          </a:p>
          <a:p>
            <a:pPr lvl="3"/>
            <a:r>
              <a:rPr lang="en-US" dirty="0"/>
              <a:t>Third level</a:t>
            </a:r>
          </a:p>
          <a:p>
            <a:pPr lvl="4"/>
            <a:r>
              <a:rPr lang="en-US" dirty="0"/>
              <a:t>Fourth level</a:t>
            </a:r>
            <a:endParaRPr lang="en-GB" dirty="0"/>
          </a:p>
        </p:txBody>
      </p:sp>
      <p:cxnSp>
        <p:nvCxnSpPr>
          <p:cNvPr id="4" name="Straight Connector 3">
            <a:extLst>
              <a:ext uri="{FF2B5EF4-FFF2-40B4-BE49-F238E27FC236}">
                <a16:creationId xmlns:a16="http://schemas.microsoft.com/office/drawing/2014/main" id="{BD78D689-256F-C7A0-8A4B-513BBCF61995}"/>
              </a:ext>
            </a:extLst>
          </p:cNvPr>
          <p:cNvCxnSpPr>
            <a:cxnSpLocks/>
          </p:cNvCxnSpPr>
          <p:nvPr userDrawn="1"/>
        </p:nvCxnSpPr>
        <p:spPr>
          <a:xfrm>
            <a:off x="11396600" y="6442301"/>
            <a:ext cx="66252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DC9B283-6FDE-BD5D-96F6-B97F42B8E7FA}"/>
              </a:ext>
            </a:extLst>
          </p:cNvPr>
          <p:cNvSpPr txBox="1"/>
          <p:nvPr userDrawn="1"/>
        </p:nvSpPr>
        <p:spPr>
          <a:xfrm>
            <a:off x="11174704" y="6575836"/>
            <a:ext cx="792985" cy="180000"/>
          </a:xfrm>
          <a:prstGeom prst="rect">
            <a:avLst/>
          </a:prstGeom>
          <a:noFill/>
        </p:spPr>
        <p:txBody>
          <a:bodyPr wrap="square" lIns="0" tIns="0" rIns="0" bIns="0" rtlCol="0">
            <a:noAutofit/>
          </a:bodyPr>
          <a:lstStyle/>
          <a:p>
            <a:pPr algn="r"/>
            <a:r>
              <a:rPr lang="en-GB" sz="1000">
                <a:solidFill>
                  <a:schemeClr val="bg1"/>
                </a:solidFill>
                <a:latin typeface="Arial" panose="020B0604020202020204" pitchFamily="34" charset="0"/>
                <a:cs typeface="Arial" panose="020B0604020202020204" pitchFamily="34" charset="0"/>
              </a:rPr>
              <a:t>Page </a:t>
            </a:r>
            <a:fld id="{EFFD140E-A966-4FF3-A473-8123A156C185}" type="slidenum">
              <a:rPr lang="en-GB" sz="1000" smtClean="0">
                <a:solidFill>
                  <a:schemeClr val="bg1"/>
                </a:solidFill>
                <a:latin typeface="Arial" panose="020B0604020202020204" pitchFamily="34" charset="0"/>
                <a:cs typeface="Arial" panose="020B0604020202020204" pitchFamily="34" charset="0"/>
              </a:rPr>
              <a:t>‹#›</a:t>
            </a:fld>
            <a:endParaRPr lang="en-GB" sz="1000">
              <a:solidFill>
                <a:schemeClr val="bg1"/>
              </a:solidFill>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818EBF72-52E8-3C53-CC87-37301AD129FA}"/>
              </a:ext>
            </a:extLst>
          </p:cNvPr>
          <p:cNvPicPr>
            <a:picLocks noChangeAspect="1" noChangeArrowheads="1"/>
          </p:cNvPicPr>
          <p:nvPr userDrawn="1"/>
        </p:nvPicPr>
        <p:blipFill rotWithShape="1">
          <a:blip r:embed="rId21">
            <a:extLst>
              <a:ext uri="{28A0092B-C50C-407E-A947-70E740481C1C}">
                <a14:useLocalDpi xmlns:a14="http://schemas.microsoft.com/office/drawing/2010/main" val="0"/>
              </a:ext>
            </a:extLst>
          </a:blip>
          <a:srcRect t="31367" b="33477"/>
          <a:stretch/>
        </p:blipFill>
        <p:spPr bwMode="auto">
          <a:xfrm>
            <a:off x="46774" y="6230059"/>
            <a:ext cx="1438706" cy="50579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a:extLst>
              <a:ext uri="{FF2B5EF4-FFF2-40B4-BE49-F238E27FC236}">
                <a16:creationId xmlns:a16="http://schemas.microsoft.com/office/drawing/2014/main" id="{A4B1FBDA-EA79-B3D6-15B9-5F2BD309E244}"/>
              </a:ext>
            </a:extLst>
          </p:cNvPr>
          <p:cNvSpPr>
            <a:spLocks noGrp="1"/>
          </p:cNvSpPr>
          <p:nvPr>
            <p:ph type="title"/>
          </p:nvPr>
        </p:nvSpPr>
        <p:spPr>
          <a:xfrm>
            <a:off x="606108" y="527329"/>
            <a:ext cx="10728324" cy="408379"/>
          </a:xfrm>
          <a:prstGeom prst="rect">
            <a:avLst/>
          </a:prstGeom>
        </p:spPr>
        <p:txBody>
          <a:bodyPr vert="horz" lIns="0" tIns="0" rIns="0" bIns="0" rtlCol="0" anchor="t">
            <a:noAutofit/>
          </a:bodyPr>
          <a:lstStyle/>
          <a:p>
            <a:r>
              <a:rPr lang="en-US" dirty="0"/>
              <a:t>Add title</a:t>
            </a:r>
            <a:endParaRPr lang="en-GB" dirty="0"/>
          </a:p>
        </p:txBody>
      </p:sp>
    </p:spTree>
    <p:extLst>
      <p:ext uri="{BB962C8B-B14F-4D97-AF65-F5344CB8AC3E}">
        <p14:creationId xmlns:p14="http://schemas.microsoft.com/office/powerpoint/2010/main" val="416968620"/>
      </p:ext>
    </p:extLst>
  </p:cSld>
  <p:clrMap bg1="lt1" tx1="dk1" bg2="lt2" tx2="dk2" accent1="accent1" accent2="accent2" accent3="accent3" accent4="accent4" accent5="accent5" accent6="accent6" hlink="hlink" folHlink="folHlink"/>
  <p:sldLayoutIdLst>
    <p:sldLayoutId id="2147483754" r:id="rId1"/>
    <p:sldLayoutId id="2147483723" r:id="rId2"/>
    <p:sldLayoutId id="2147483753" r:id="rId3"/>
    <p:sldLayoutId id="2147483681" r:id="rId4"/>
    <p:sldLayoutId id="2147483682" r:id="rId5"/>
    <p:sldLayoutId id="2147483732" r:id="rId6"/>
    <p:sldLayoutId id="2147483683" r:id="rId7"/>
    <p:sldLayoutId id="2147483697" r:id="rId8"/>
    <p:sldLayoutId id="2147483699" r:id="rId9"/>
    <p:sldLayoutId id="2147483690" r:id="rId10"/>
    <p:sldLayoutId id="2147483755" r:id="rId11"/>
    <p:sldLayoutId id="2147483724" r:id="rId12"/>
    <p:sldLayoutId id="2147483688" r:id="rId13"/>
    <p:sldLayoutId id="2147483689" r:id="rId14"/>
    <p:sldLayoutId id="2147483680" r:id="rId15"/>
    <p:sldLayoutId id="2147483718" r:id="rId16"/>
    <p:sldLayoutId id="2147483734" r:id="rId17"/>
    <p:sldLayoutId id="2147483746" r:id="rId18"/>
    <p:sldLayoutId id="2147483750" r:id="rId19"/>
  </p:sldLayoutIdLst>
  <p:txStyles>
    <p:titleStyle>
      <a:lvl1pPr algn="l" defTabSz="914400" rtl="0" eaLnBrk="1" latinLnBrk="0" hangingPunct="1">
        <a:lnSpc>
          <a:spcPct val="90000"/>
        </a:lnSpc>
        <a:spcBef>
          <a:spcPct val="0"/>
        </a:spcBef>
        <a:buNone/>
        <a:defRPr sz="3600" b="1" kern="1200">
          <a:ln>
            <a:solidFill>
              <a:schemeClr val="tx2"/>
            </a:solidFill>
          </a:ln>
          <a:solidFill>
            <a:schemeClr val="accent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461">
          <p15:clr>
            <a:srgbClr val="F26B43"/>
          </p15:clr>
        </p15:guide>
        <p15:guide id="4" pos="3953">
          <p15:clr>
            <a:srgbClr val="F26B43"/>
          </p15:clr>
        </p15:guide>
        <p15:guide id="5" pos="3727">
          <p15:clr>
            <a:srgbClr val="F26B43"/>
          </p15:clr>
        </p15:guide>
        <p15:guide id="6" orient="horz" pos="686">
          <p15:clr>
            <a:srgbClr val="F26B43"/>
          </p15:clr>
        </p15:guide>
        <p15:guide id="7" orient="horz" pos="3865">
          <p15:clr>
            <a:srgbClr val="F26B43"/>
          </p15:clr>
        </p15:guide>
        <p15:guide id="8" pos="7219">
          <p15:clr>
            <a:srgbClr val="F26B43"/>
          </p15:clr>
        </p15:guide>
        <p15:guide id="9" orient="horz" pos="116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12.jpeg"/><Relationship Id="rId7" Type="http://schemas.openxmlformats.org/officeDocument/2006/relationships/diagramData" Target="../diagrams/data4.xml"/><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15.png"/><Relationship Id="rId11" Type="http://schemas.microsoft.com/office/2007/relationships/diagramDrawing" Target="../diagrams/drawing4.xml"/><Relationship Id="rId5" Type="http://schemas.openxmlformats.org/officeDocument/2006/relationships/image" Target="../media/image14.png"/><Relationship Id="rId10" Type="http://schemas.openxmlformats.org/officeDocument/2006/relationships/diagramColors" Target="../diagrams/colors4.xml"/><Relationship Id="rId4" Type="http://schemas.openxmlformats.org/officeDocument/2006/relationships/image" Target="../media/image13.png"/><Relationship Id="rId9"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2.xml"/><Relationship Id="rId4" Type="http://schemas.openxmlformats.org/officeDocument/2006/relationships/hyperlink" Target="https://url.us.m.mimecastprotect.com/s/DHsrCgJW5kF8QkxtNf4c4YP9V?domain=zoom.u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29F3C-6AB6-4626-E32F-B2E09A8F41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BF412-7C82-3D61-E700-F86738CC4AE0}"/>
              </a:ext>
            </a:extLst>
          </p:cNvPr>
          <p:cNvSpPr>
            <a:spLocks noGrp="1"/>
          </p:cNvSpPr>
          <p:nvPr>
            <p:ph type="ctrTitle"/>
          </p:nvPr>
        </p:nvSpPr>
        <p:spPr/>
        <p:txBody>
          <a:bodyPr/>
          <a:lstStyle/>
          <a:p>
            <a:r>
              <a:rPr lang="en-GB" dirty="0"/>
              <a:t>Cybersecurity Vehicle Forum – Yokohama</a:t>
            </a:r>
            <a:endParaRPr lang="en-US" dirty="0"/>
          </a:p>
        </p:txBody>
      </p:sp>
      <p:sp>
        <p:nvSpPr>
          <p:cNvPr id="3" name="Text Placeholder 3">
            <a:extLst>
              <a:ext uri="{FF2B5EF4-FFF2-40B4-BE49-F238E27FC236}">
                <a16:creationId xmlns:a16="http://schemas.microsoft.com/office/drawing/2014/main" id="{F2AF4472-736E-DC45-75C7-4F4B157DEE28}"/>
              </a:ext>
            </a:extLst>
          </p:cNvPr>
          <p:cNvSpPr>
            <a:spLocks noGrp="1"/>
          </p:cNvSpPr>
          <p:nvPr>
            <p:ph type="subTitle" idx="1"/>
          </p:nvPr>
        </p:nvSpPr>
        <p:spPr/>
        <p:txBody>
          <a:bodyPr/>
          <a:lstStyle/>
          <a:p>
            <a:r>
              <a:rPr lang="en-US" dirty="0"/>
              <a:t>22</a:t>
            </a:r>
            <a:r>
              <a:rPr lang="en-US" baseline="30000" dirty="0"/>
              <a:t>nd</a:t>
            </a:r>
            <a:r>
              <a:rPr lang="en-US" dirty="0"/>
              <a:t> May 2025</a:t>
            </a:r>
          </a:p>
        </p:txBody>
      </p:sp>
      <p:sp>
        <p:nvSpPr>
          <p:cNvPr id="12" name="Text Placeholder 11">
            <a:extLst>
              <a:ext uri="{FF2B5EF4-FFF2-40B4-BE49-F238E27FC236}">
                <a16:creationId xmlns:a16="http://schemas.microsoft.com/office/drawing/2014/main" id="{11CB72C3-31EF-2CEF-7919-2820028E748A}"/>
              </a:ext>
            </a:extLst>
          </p:cNvPr>
          <p:cNvSpPr>
            <a:spLocks noGrp="1"/>
          </p:cNvSpPr>
          <p:nvPr>
            <p:ph type="body" sz="quarter" idx="10"/>
          </p:nvPr>
        </p:nvSpPr>
        <p:spPr/>
        <p:txBody>
          <a:bodyPr/>
          <a:lstStyle/>
          <a:p>
            <a:endParaRPr lang="en-US"/>
          </a:p>
        </p:txBody>
      </p:sp>
      <p:sp>
        <p:nvSpPr>
          <p:cNvPr id="5" name="TextBox 4">
            <a:extLst>
              <a:ext uri="{FF2B5EF4-FFF2-40B4-BE49-F238E27FC236}">
                <a16:creationId xmlns:a16="http://schemas.microsoft.com/office/drawing/2014/main" id="{8F157D4A-7AED-D007-7BF1-C86AE5EBE2B9}"/>
              </a:ext>
            </a:extLst>
          </p:cNvPr>
          <p:cNvSpPr txBox="1"/>
          <p:nvPr/>
        </p:nvSpPr>
        <p:spPr>
          <a:xfrm>
            <a:off x="11248465" y="6676465"/>
            <a:ext cx="0" cy="0"/>
          </a:xfrm>
          <a:prstGeom prst="rect">
            <a:avLst/>
          </a:prstGeom>
          <a:noFill/>
        </p:spPr>
        <p:txBody>
          <a:bodyPr wrap="none" lIns="0" tIns="0" rIns="0" bIns="0" rtlCol="0">
            <a:noAutofit/>
          </a:bodyPr>
          <a:lstStyle/>
          <a:p>
            <a:pPr algn="l"/>
            <a:endParaRPr lang="en-IT"/>
          </a:p>
        </p:txBody>
      </p:sp>
      <p:grpSp>
        <p:nvGrpSpPr>
          <p:cNvPr id="4" name="Group 3">
            <a:extLst>
              <a:ext uri="{FF2B5EF4-FFF2-40B4-BE49-F238E27FC236}">
                <a16:creationId xmlns:a16="http://schemas.microsoft.com/office/drawing/2014/main" id="{EE0597E7-796F-A78B-9347-D174D79B8A16}"/>
              </a:ext>
            </a:extLst>
          </p:cNvPr>
          <p:cNvGrpSpPr/>
          <p:nvPr/>
        </p:nvGrpSpPr>
        <p:grpSpPr>
          <a:xfrm>
            <a:off x="9004858" y="3608661"/>
            <a:ext cx="2742492" cy="2683014"/>
            <a:chOff x="4740274" y="1309047"/>
            <a:chExt cx="5323682" cy="5208224"/>
          </a:xfrm>
        </p:grpSpPr>
        <p:sp>
          <p:nvSpPr>
            <p:cNvPr id="7" name="Freeform: Shape 4">
              <a:extLst>
                <a:ext uri="{FF2B5EF4-FFF2-40B4-BE49-F238E27FC236}">
                  <a16:creationId xmlns:a16="http://schemas.microsoft.com/office/drawing/2014/main" id="{C3422331-0731-4818-4E81-1C3B5E1FDD42}"/>
                </a:ext>
              </a:extLst>
            </p:cNvPr>
            <p:cNvSpPr/>
            <p:nvPr/>
          </p:nvSpPr>
          <p:spPr>
            <a:xfrm flipH="1">
              <a:off x="6021388" y="2704478"/>
              <a:ext cx="2885359" cy="2271756"/>
            </a:xfrm>
            <a:custGeom>
              <a:avLst/>
              <a:gdLst>
                <a:gd name="connsiteX0" fmla="*/ 1442680 w 2885359"/>
                <a:gd name="connsiteY0" fmla="*/ 1047096 h 2271756"/>
                <a:gd name="connsiteX1" fmla="*/ 2320048 w 2885359"/>
                <a:gd name="connsiteY1" fmla="*/ 1047422 h 2271756"/>
                <a:gd name="connsiteX2" fmla="*/ 2690191 w 2885359"/>
                <a:gd name="connsiteY2" fmla="*/ 1360574 h 2271756"/>
                <a:gd name="connsiteX3" fmla="*/ 2693366 w 2885359"/>
                <a:gd name="connsiteY3" fmla="*/ 1986316 h 2271756"/>
                <a:gd name="connsiteX4" fmla="*/ 2597903 w 2885359"/>
                <a:gd name="connsiteY4" fmla="*/ 2081779 h 2271756"/>
                <a:gd name="connsiteX5" fmla="*/ 2216884 w 2885359"/>
                <a:gd name="connsiteY5" fmla="*/ 2081779 h 2271756"/>
                <a:gd name="connsiteX6" fmla="*/ 2121421 w 2885359"/>
                <a:gd name="connsiteY6" fmla="*/ 1986316 h 2271756"/>
                <a:gd name="connsiteX7" fmla="*/ 2121421 w 2885359"/>
                <a:gd name="connsiteY7" fmla="*/ 1944688 h 2271756"/>
                <a:gd name="connsiteX8" fmla="*/ 2121421 w 2885359"/>
                <a:gd name="connsiteY8" fmla="*/ 1889672 h 2271756"/>
                <a:gd name="connsiteX9" fmla="*/ 1928017 w 2885359"/>
                <a:gd name="connsiteY9" fmla="*/ 1732255 h 2271756"/>
                <a:gd name="connsiteX10" fmla="*/ 1928017 w 2885359"/>
                <a:gd name="connsiteY10" fmla="*/ 1732256 h 2271756"/>
                <a:gd name="connsiteX11" fmla="*/ 1753472 w 2885359"/>
                <a:gd name="connsiteY11" fmla="*/ 1732256 h 2271756"/>
                <a:gd name="connsiteX12" fmla="*/ 1150580 w 2885359"/>
                <a:gd name="connsiteY12" fmla="*/ 1732256 h 2271756"/>
                <a:gd name="connsiteX13" fmla="*/ 957342 w 2885359"/>
                <a:gd name="connsiteY13" fmla="*/ 1732256 h 2271756"/>
                <a:gd name="connsiteX14" fmla="*/ 957342 w 2885359"/>
                <a:gd name="connsiteY14" fmla="*/ 1732255 h 2271756"/>
                <a:gd name="connsiteX15" fmla="*/ 763938 w 2885359"/>
                <a:gd name="connsiteY15" fmla="*/ 1889672 h 2271756"/>
                <a:gd name="connsiteX16" fmla="*/ 763938 w 2885359"/>
                <a:gd name="connsiteY16" fmla="*/ 1944688 h 2271756"/>
                <a:gd name="connsiteX17" fmla="*/ 763938 w 2885359"/>
                <a:gd name="connsiteY17" fmla="*/ 1986316 h 2271756"/>
                <a:gd name="connsiteX18" fmla="*/ 668475 w 2885359"/>
                <a:gd name="connsiteY18" fmla="*/ 2081779 h 2271756"/>
                <a:gd name="connsiteX19" fmla="*/ 287456 w 2885359"/>
                <a:gd name="connsiteY19" fmla="*/ 2081779 h 2271756"/>
                <a:gd name="connsiteX20" fmla="*/ 191993 w 2885359"/>
                <a:gd name="connsiteY20" fmla="*/ 1986316 h 2271756"/>
                <a:gd name="connsiteX21" fmla="*/ 195168 w 2885359"/>
                <a:gd name="connsiteY21" fmla="*/ 1360574 h 2271756"/>
                <a:gd name="connsiteX22" fmla="*/ 565311 w 2885359"/>
                <a:gd name="connsiteY22" fmla="*/ 1047422 h 2271756"/>
                <a:gd name="connsiteX23" fmla="*/ 2050848 w 2885359"/>
                <a:gd name="connsiteY23" fmla="*/ 196056 h 2271756"/>
                <a:gd name="connsiteX24" fmla="*/ 2246205 w 2885359"/>
                <a:gd name="connsiteY24" fmla="*/ 396081 h 2271756"/>
                <a:gd name="connsiteX25" fmla="*/ 2341184 w 2885359"/>
                <a:gd name="connsiteY25" fmla="*/ 861443 h 2271756"/>
                <a:gd name="connsiteX26" fmla="*/ 2312987 w 2885359"/>
                <a:gd name="connsiteY26" fmla="*/ 859632 h 2271756"/>
                <a:gd name="connsiteX27" fmla="*/ 1442680 w 2885359"/>
                <a:gd name="connsiteY27" fmla="*/ 861886 h 2271756"/>
                <a:gd name="connsiteX28" fmla="*/ 572372 w 2885359"/>
                <a:gd name="connsiteY28" fmla="*/ 859632 h 2271756"/>
                <a:gd name="connsiteX29" fmla="*/ 552014 w 2885359"/>
                <a:gd name="connsiteY29" fmla="*/ 860940 h 2271756"/>
                <a:gd name="connsiteX30" fmla="*/ 646890 w 2885359"/>
                <a:gd name="connsiteY30" fmla="*/ 396081 h 2271756"/>
                <a:gd name="connsiteX31" fmla="*/ 842247 w 2885359"/>
                <a:gd name="connsiteY31" fmla="*/ 196056 h 2271756"/>
                <a:gd name="connsiteX32" fmla="*/ 1015284 w 2885359"/>
                <a:gd name="connsiteY32" fmla="*/ 196056 h 2271756"/>
                <a:gd name="connsiteX33" fmla="*/ 1829355 w 2885359"/>
                <a:gd name="connsiteY33" fmla="*/ 196056 h 2271756"/>
                <a:gd name="connsiteX34" fmla="*/ 1995020 w 2885359"/>
                <a:gd name="connsiteY34" fmla="*/ 0 h 2271756"/>
                <a:gd name="connsiteX35" fmla="*/ 1446575 w 2885359"/>
                <a:gd name="connsiteY35" fmla="*/ 2881 h 2271756"/>
                <a:gd name="connsiteX36" fmla="*/ 898075 w 2885359"/>
                <a:gd name="connsiteY36" fmla="*/ 0 h 2271756"/>
                <a:gd name="connsiteX37" fmla="*/ 488470 w 2885359"/>
                <a:gd name="connsiteY37" fmla="*/ 289859 h 2271756"/>
                <a:gd name="connsiteX38" fmla="*/ 375807 w 2885359"/>
                <a:gd name="connsiteY38" fmla="*/ 798671 h 2271756"/>
                <a:gd name="connsiteX39" fmla="*/ 126891 w 2885359"/>
                <a:gd name="connsiteY39" fmla="*/ 686979 h 2271756"/>
                <a:gd name="connsiteX40" fmla="*/ 15165 w 2885359"/>
                <a:gd name="connsiteY40" fmla="*/ 729494 h 2271756"/>
                <a:gd name="connsiteX41" fmla="*/ 57680 w 2885359"/>
                <a:gd name="connsiteY41" fmla="*/ 841220 h 2271756"/>
                <a:gd name="connsiteX42" fmla="*/ 264876 w 2885359"/>
                <a:gd name="connsiteY42" fmla="*/ 934192 h 2271756"/>
                <a:gd name="connsiteX43" fmla="*/ 252636 w 2885359"/>
                <a:gd name="connsiteY43" fmla="*/ 940487 h 2271756"/>
                <a:gd name="connsiteX44" fmla="*/ 0 w 2885359"/>
                <a:gd name="connsiteY44" fmla="*/ 1479123 h 2271756"/>
                <a:gd name="connsiteX45" fmla="*/ 6350 w 2885359"/>
                <a:gd name="connsiteY45" fmla="*/ 1961733 h 2271756"/>
                <a:gd name="connsiteX46" fmla="*/ 316373 w 2885359"/>
                <a:gd name="connsiteY46" fmla="*/ 2271756 h 2271756"/>
                <a:gd name="connsiteX47" fmla="*/ 647319 w 2885359"/>
                <a:gd name="connsiteY47" fmla="*/ 2271756 h 2271756"/>
                <a:gd name="connsiteX48" fmla="*/ 957342 w 2885359"/>
                <a:gd name="connsiteY48" fmla="*/ 1961733 h 2271756"/>
                <a:gd name="connsiteX49" fmla="*/ 957342 w 2885359"/>
                <a:gd name="connsiteY49" fmla="*/ 1944688 h 2271756"/>
                <a:gd name="connsiteX50" fmla="*/ 957342 w 2885359"/>
                <a:gd name="connsiteY50" fmla="*/ 1889672 h 2271756"/>
                <a:gd name="connsiteX51" fmla="*/ 1150580 w 2885359"/>
                <a:gd name="connsiteY51" fmla="*/ 1889672 h 2271756"/>
                <a:gd name="connsiteX52" fmla="*/ 1753472 w 2885359"/>
                <a:gd name="connsiteY52" fmla="*/ 1889672 h 2271756"/>
                <a:gd name="connsiteX53" fmla="*/ 1928017 w 2885359"/>
                <a:gd name="connsiteY53" fmla="*/ 1889672 h 2271756"/>
                <a:gd name="connsiteX54" fmla="*/ 1928017 w 2885359"/>
                <a:gd name="connsiteY54" fmla="*/ 1944688 h 2271756"/>
                <a:gd name="connsiteX55" fmla="*/ 1928017 w 2885359"/>
                <a:gd name="connsiteY55" fmla="*/ 1961733 h 2271756"/>
                <a:gd name="connsiteX56" fmla="*/ 2238040 w 2885359"/>
                <a:gd name="connsiteY56" fmla="*/ 2271756 h 2271756"/>
                <a:gd name="connsiteX57" fmla="*/ 2568986 w 2885359"/>
                <a:gd name="connsiteY57" fmla="*/ 2271756 h 2271756"/>
                <a:gd name="connsiteX58" fmla="*/ 2879009 w 2885359"/>
                <a:gd name="connsiteY58" fmla="*/ 1961733 h 2271756"/>
                <a:gd name="connsiteX59" fmla="*/ 2885359 w 2885359"/>
                <a:gd name="connsiteY59" fmla="*/ 1479123 h 2271756"/>
                <a:gd name="connsiteX60" fmla="*/ 2632723 w 2885359"/>
                <a:gd name="connsiteY60" fmla="*/ 940487 h 2271756"/>
                <a:gd name="connsiteX61" fmla="*/ 2624088 w 2885359"/>
                <a:gd name="connsiteY61" fmla="*/ 936046 h 2271756"/>
                <a:gd name="connsiteX62" fmla="*/ 2835415 w 2885359"/>
                <a:gd name="connsiteY62" fmla="*/ 841220 h 2271756"/>
                <a:gd name="connsiteX63" fmla="*/ 2877930 w 2885359"/>
                <a:gd name="connsiteY63" fmla="*/ 729494 h 2271756"/>
                <a:gd name="connsiteX64" fmla="*/ 2766204 w 2885359"/>
                <a:gd name="connsiteY64" fmla="*/ 686979 h 2271756"/>
                <a:gd name="connsiteX65" fmla="*/ 2517288 w 2885359"/>
                <a:gd name="connsiteY65" fmla="*/ 798671 h 2271756"/>
                <a:gd name="connsiteX66" fmla="*/ 2404625 w 2885359"/>
                <a:gd name="connsiteY66" fmla="*/ 289859 h 2271756"/>
                <a:gd name="connsiteX67" fmla="*/ 1995020 w 2885359"/>
                <a:gd name="connsiteY67" fmla="*/ 0 h 227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885359" h="2271756">
                  <a:moveTo>
                    <a:pt x="1442680" y="1047096"/>
                  </a:moveTo>
                  <a:lnTo>
                    <a:pt x="2320048" y="1047422"/>
                  </a:lnTo>
                  <a:cubicBezTo>
                    <a:pt x="2646629" y="1051264"/>
                    <a:pt x="2687460" y="1296407"/>
                    <a:pt x="2690191" y="1360574"/>
                  </a:cubicBezTo>
                  <a:cubicBezTo>
                    <a:pt x="2690191" y="1763888"/>
                    <a:pt x="2693366" y="1583002"/>
                    <a:pt x="2693366" y="1986316"/>
                  </a:cubicBezTo>
                  <a:cubicBezTo>
                    <a:pt x="2693366" y="2039039"/>
                    <a:pt x="2650626" y="2081779"/>
                    <a:pt x="2597903" y="2081779"/>
                  </a:cubicBezTo>
                  <a:lnTo>
                    <a:pt x="2216884" y="2081779"/>
                  </a:lnTo>
                  <a:cubicBezTo>
                    <a:pt x="2164161" y="2081779"/>
                    <a:pt x="2121421" y="2039039"/>
                    <a:pt x="2121421" y="1986316"/>
                  </a:cubicBezTo>
                  <a:lnTo>
                    <a:pt x="2121421" y="1944688"/>
                  </a:lnTo>
                  <a:lnTo>
                    <a:pt x="2121421" y="1889672"/>
                  </a:lnTo>
                  <a:cubicBezTo>
                    <a:pt x="2120937" y="1739966"/>
                    <a:pt x="2153926" y="1726741"/>
                    <a:pt x="1928017" y="1732255"/>
                  </a:cubicBezTo>
                  <a:lnTo>
                    <a:pt x="1928017" y="1732256"/>
                  </a:lnTo>
                  <a:lnTo>
                    <a:pt x="1753472" y="1732256"/>
                  </a:lnTo>
                  <a:lnTo>
                    <a:pt x="1150580" y="1732256"/>
                  </a:lnTo>
                  <a:lnTo>
                    <a:pt x="957342" y="1732256"/>
                  </a:lnTo>
                  <a:lnTo>
                    <a:pt x="957342" y="1732255"/>
                  </a:lnTo>
                  <a:cubicBezTo>
                    <a:pt x="731433" y="1726741"/>
                    <a:pt x="764422" y="1739966"/>
                    <a:pt x="763938" y="1889672"/>
                  </a:cubicBezTo>
                  <a:lnTo>
                    <a:pt x="763938" y="1944688"/>
                  </a:lnTo>
                  <a:lnTo>
                    <a:pt x="763938" y="1986316"/>
                  </a:lnTo>
                  <a:cubicBezTo>
                    <a:pt x="763938" y="2039039"/>
                    <a:pt x="721198" y="2081779"/>
                    <a:pt x="668475" y="2081779"/>
                  </a:cubicBezTo>
                  <a:lnTo>
                    <a:pt x="287456" y="2081779"/>
                  </a:lnTo>
                  <a:cubicBezTo>
                    <a:pt x="234733" y="2081779"/>
                    <a:pt x="191993" y="2039039"/>
                    <a:pt x="191993" y="1986316"/>
                  </a:cubicBezTo>
                  <a:cubicBezTo>
                    <a:pt x="191993" y="1583002"/>
                    <a:pt x="195168" y="1763888"/>
                    <a:pt x="195168" y="1360574"/>
                  </a:cubicBezTo>
                  <a:cubicBezTo>
                    <a:pt x="197899" y="1296407"/>
                    <a:pt x="238730" y="1051264"/>
                    <a:pt x="565311" y="1047422"/>
                  </a:cubicBezTo>
                  <a:close/>
                  <a:moveTo>
                    <a:pt x="2050848" y="196056"/>
                  </a:moveTo>
                  <a:cubicBezTo>
                    <a:pt x="2128667" y="196056"/>
                    <a:pt x="2203311" y="243681"/>
                    <a:pt x="2246205" y="396081"/>
                  </a:cubicBezTo>
                  <a:lnTo>
                    <a:pt x="2341184" y="861443"/>
                  </a:lnTo>
                  <a:lnTo>
                    <a:pt x="2312987" y="859632"/>
                  </a:lnTo>
                  <a:lnTo>
                    <a:pt x="1442680" y="861886"/>
                  </a:lnTo>
                  <a:lnTo>
                    <a:pt x="572372" y="859632"/>
                  </a:lnTo>
                  <a:lnTo>
                    <a:pt x="552014" y="860940"/>
                  </a:lnTo>
                  <a:lnTo>
                    <a:pt x="646890" y="396081"/>
                  </a:lnTo>
                  <a:cubicBezTo>
                    <a:pt x="689784" y="243681"/>
                    <a:pt x="764428" y="196056"/>
                    <a:pt x="842247" y="196056"/>
                  </a:cubicBezTo>
                  <a:lnTo>
                    <a:pt x="1015284" y="196056"/>
                  </a:lnTo>
                  <a:lnTo>
                    <a:pt x="1829355" y="196056"/>
                  </a:lnTo>
                  <a:close/>
                  <a:moveTo>
                    <a:pt x="1995020" y="0"/>
                  </a:moveTo>
                  <a:lnTo>
                    <a:pt x="1446575" y="2881"/>
                  </a:lnTo>
                  <a:lnTo>
                    <a:pt x="898075" y="0"/>
                  </a:lnTo>
                  <a:cubicBezTo>
                    <a:pt x="659107" y="817"/>
                    <a:pt x="516424" y="141786"/>
                    <a:pt x="488470" y="289859"/>
                  </a:cubicBezTo>
                  <a:lnTo>
                    <a:pt x="375807" y="798671"/>
                  </a:lnTo>
                  <a:lnTo>
                    <a:pt x="126891" y="686979"/>
                  </a:lnTo>
                  <a:cubicBezTo>
                    <a:pt x="84298" y="667867"/>
                    <a:pt x="34277" y="686902"/>
                    <a:pt x="15165" y="729494"/>
                  </a:cubicBezTo>
                  <a:cubicBezTo>
                    <a:pt x="-3947" y="772087"/>
                    <a:pt x="15088" y="822109"/>
                    <a:pt x="57680" y="841220"/>
                  </a:cubicBezTo>
                  <a:lnTo>
                    <a:pt x="264876" y="934192"/>
                  </a:lnTo>
                  <a:lnTo>
                    <a:pt x="252636" y="940487"/>
                  </a:lnTo>
                  <a:cubicBezTo>
                    <a:pt x="15314" y="1086078"/>
                    <a:pt x="1697" y="1385810"/>
                    <a:pt x="0" y="1479123"/>
                  </a:cubicBezTo>
                  <a:cubicBezTo>
                    <a:pt x="2117" y="1665393"/>
                    <a:pt x="4233" y="1775463"/>
                    <a:pt x="6350" y="1961733"/>
                  </a:cubicBezTo>
                  <a:cubicBezTo>
                    <a:pt x="6350" y="2132954"/>
                    <a:pt x="145152" y="2271756"/>
                    <a:pt x="316373" y="2271756"/>
                  </a:cubicBezTo>
                  <a:lnTo>
                    <a:pt x="647319" y="2271756"/>
                  </a:lnTo>
                  <a:cubicBezTo>
                    <a:pt x="818540" y="2271756"/>
                    <a:pt x="957342" y="2132954"/>
                    <a:pt x="957342" y="1961733"/>
                  </a:cubicBezTo>
                  <a:lnTo>
                    <a:pt x="957342" y="1944688"/>
                  </a:lnTo>
                  <a:lnTo>
                    <a:pt x="957342" y="1889672"/>
                  </a:lnTo>
                  <a:lnTo>
                    <a:pt x="1150580" y="1889672"/>
                  </a:lnTo>
                  <a:lnTo>
                    <a:pt x="1753472" y="1889672"/>
                  </a:lnTo>
                  <a:lnTo>
                    <a:pt x="1928017" y="1889672"/>
                  </a:lnTo>
                  <a:lnTo>
                    <a:pt x="1928017" y="1944688"/>
                  </a:lnTo>
                  <a:lnTo>
                    <a:pt x="1928017" y="1961733"/>
                  </a:lnTo>
                  <a:cubicBezTo>
                    <a:pt x="1928017" y="2132954"/>
                    <a:pt x="2066819" y="2271756"/>
                    <a:pt x="2238040" y="2271756"/>
                  </a:cubicBezTo>
                  <a:lnTo>
                    <a:pt x="2568986" y="2271756"/>
                  </a:lnTo>
                  <a:cubicBezTo>
                    <a:pt x="2740207" y="2271756"/>
                    <a:pt x="2879009" y="2132954"/>
                    <a:pt x="2879009" y="1961733"/>
                  </a:cubicBezTo>
                  <a:cubicBezTo>
                    <a:pt x="2881126" y="1775463"/>
                    <a:pt x="2883242" y="1665393"/>
                    <a:pt x="2885359" y="1479123"/>
                  </a:cubicBezTo>
                  <a:cubicBezTo>
                    <a:pt x="2883663" y="1385810"/>
                    <a:pt x="2870046" y="1086078"/>
                    <a:pt x="2632723" y="940487"/>
                  </a:cubicBezTo>
                  <a:lnTo>
                    <a:pt x="2624088" y="936046"/>
                  </a:lnTo>
                  <a:lnTo>
                    <a:pt x="2835415" y="841220"/>
                  </a:lnTo>
                  <a:cubicBezTo>
                    <a:pt x="2878007" y="822109"/>
                    <a:pt x="2897042" y="772087"/>
                    <a:pt x="2877930" y="729494"/>
                  </a:cubicBezTo>
                  <a:cubicBezTo>
                    <a:pt x="2858818" y="686902"/>
                    <a:pt x="2808797" y="667867"/>
                    <a:pt x="2766204" y="686979"/>
                  </a:cubicBezTo>
                  <a:lnTo>
                    <a:pt x="2517288" y="798671"/>
                  </a:lnTo>
                  <a:lnTo>
                    <a:pt x="2404625" y="289859"/>
                  </a:lnTo>
                  <a:cubicBezTo>
                    <a:pt x="2376671" y="141786"/>
                    <a:pt x="2233988" y="817"/>
                    <a:pt x="1995020"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err="1">
                <a:solidFill>
                  <a:schemeClr val="tx1"/>
                </a:solidFill>
              </a:endParaRPr>
            </a:p>
          </p:txBody>
        </p:sp>
        <p:sp>
          <p:nvSpPr>
            <p:cNvPr id="8" name="Freeform: Shape 5">
              <a:extLst>
                <a:ext uri="{FF2B5EF4-FFF2-40B4-BE49-F238E27FC236}">
                  <a16:creationId xmlns:a16="http://schemas.microsoft.com/office/drawing/2014/main" id="{74957699-ABB5-1BCA-04D0-E62BB7CD6C19}"/>
                </a:ext>
              </a:extLst>
            </p:cNvPr>
            <p:cNvSpPr/>
            <p:nvPr/>
          </p:nvSpPr>
          <p:spPr>
            <a:xfrm>
              <a:off x="4740274" y="1309047"/>
              <a:ext cx="5232400" cy="5203260"/>
            </a:xfrm>
            <a:custGeom>
              <a:avLst/>
              <a:gdLst>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2400" h="5203260">
                  <a:moveTo>
                    <a:pt x="2616200" y="0"/>
                  </a:moveTo>
                  <a:cubicBezTo>
                    <a:pt x="4061087" y="0"/>
                    <a:pt x="5232400" y="1164789"/>
                    <a:pt x="5232400" y="2601630"/>
                  </a:cubicBezTo>
                  <a:cubicBezTo>
                    <a:pt x="5232400" y="2781235"/>
                    <a:pt x="5214098" y="2956590"/>
                    <a:pt x="5179248" y="3125949"/>
                  </a:cubicBezTo>
                  <a:lnTo>
                    <a:pt x="5160941" y="3196750"/>
                  </a:lnTo>
                  <a:cubicBezTo>
                    <a:pt x="5142777" y="3300967"/>
                    <a:pt x="4974594" y="3290882"/>
                    <a:pt x="4985006" y="3159354"/>
                  </a:cubicBezTo>
                  <a:lnTo>
                    <a:pt x="5002499" y="3091468"/>
                  </a:lnTo>
                  <a:cubicBezTo>
                    <a:pt x="5034946" y="2933246"/>
                    <a:pt x="5051986" y="2769424"/>
                    <a:pt x="5051986" y="2601630"/>
                  </a:cubicBezTo>
                  <a:cubicBezTo>
                    <a:pt x="5051986" y="1259281"/>
                    <a:pt x="3961447" y="171092"/>
                    <a:pt x="2616199" y="171092"/>
                  </a:cubicBezTo>
                  <a:cubicBezTo>
                    <a:pt x="1270951" y="171092"/>
                    <a:pt x="180412" y="1259281"/>
                    <a:pt x="180412" y="2601630"/>
                  </a:cubicBezTo>
                  <a:cubicBezTo>
                    <a:pt x="180412" y="3943979"/>
                    <a:pt x="1270951" y="5032168"/>
                    <a:pt x="2616199" y="5032168"/>
                  </a:cubicBezTo>
                  <a:cubicBezTo>
                    <a:pt x="2805375" y="5032168"/>
                    <a:pt x="2989513" y="5010649"/>
                    <a:pt x="3166290" y="4969929"/>
                  </a:cubicBezTo>
                  <a:lnTo>
                    <a:pt x="3173499" y="4967983"/>
                  </a:lnTo>
                  <a:cubicBezTo>
                    <a:pt x="3278031" y="4953734"/>
                    <a:pt x="3282548" y="5118079"/>
                    <a:pt x="3222773" y="5132406"/>
                  </a:cubicBezTo>
                  <a:lnTo>
                    <a:pt x="3207035" y="5136640"/>
                  </a:lnTo>
                  <a:cubicBezTo>
                    <a:pt x="3017165" y="5180226"/>
                    <a:pt x="2819387" y="5203260"/>
                    <a:pt x="2616200" y="5203260"/>
                  </a:cubicBezTo>
                  <a:cubicBezTo>
                    <a:pt x="1171313" y="5203260"/>
                    <a:pt x="0" y="4038471"/>
                    <a:pt x="0" y="2601630"/>
                  </a:cubicBezTo>
                  <a:cubicBezTo>
                    <a:pt x="0" y="1164789"/>
                    <a:pt x="1171313" y="0"/>
                    <a:pt x="2616200" y="0"/>
                  </a:cubicBezTo>
                  <a:close/>
                </a:path>
              </a:pathLst>
            </a:custGeom>
            <a:solidFill>
              <a:srgbClr val="0687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err="1">
                <a:solidFill>
                  <a:schemeClr val="tx1"/>
                </a:solidFill>
              </a:endParaRPr>
            </a:p>
          </p:txBody>
        </p:sp>
        <p:sp>
          <p:nvSpPr>
            <p:cNvPr id="9" name="Freeform: Shape 6">
              <a:extLst>
                <a:ext uri="{FF2B5EF4-FFF2-40B4-BE49-F238E27FC236}">
                  <a16:creationId xmlns:a16="http://schemas.microsoft.com/office/drawing/2014/main" id="{F8A43C14-21C9-E8D9-83AB-ED99663F1EB8}"/>
                </a:ext>
              </a:extLst>
            </p:cNvPr>
            <p:cNvSpPr/>
            <p:nvPr/>
          </p:nvSpPr>
          <p:spPr>
            <a:xfrm flipH="1">
              <a:off x="8698637" y="4989078"/>
              <a:ext cx="1365319" cy="1528193"/>
            </a:xfrm>
            <a:custGeom>
              <a:avLst/>
              <a:gdLst>
                <a:gd name="connsiteX0" fmla="*/ 682660 w 1365319"/>
                <a:gd name="connsiteY0" fmla="*/ 189645 h 1528193"/>
                <a:gd name="connsiteX1" fmla="*/ 689081 w 1365319"/>
                <a:gd name="connsiteY1" fmla="*/ 194295 h 1528193"/>
                <a:gd name="connsiteX2" fmla="*/ 1003300 w 1365319"/>
                <a:gd name="connsiteY2" fmla="*/ 375878 h 1528193"/>
                <a:gd name="connsiteX3" fmla="*/ 1199497 w 1365319"/>
                <a:gd name="connsiteY3" fmla="*/ 399911 h 1528193"/>
                <a:gd name="connsiteX4" fmla="*/ 1197115 w 1365319"/>
                <a:gd name="connsiteY4" fmla="*/ 790790 h 1528193"/>
                <a:gd name="connsiteX5" fmla="*/ 691462 w 1365319"/>
                <a:gd name="connsiteY5" fmla="*/ 1363119 h 1528193"/>
                <a:gd name="connsiteX6" fmla="*/ 682660 w 1365319"/>
                <a:gd name="connsiteY6" fmla="*/ 1366532 h 1528193"/>
                <a:gd name="connsiteX7" fmla="*/ 673858 w 1365319"/>
                <a:gd name="connsiteY7" fmla="*/ 1363119 h 1528193"/>
                <a:gd name="connsiteX8" fmla="*/ 168205 w 1365319"/>
                <a:gd name="connsiteY8" fmla="*/ 790790 h 1528193"/>
                <a:gd name="connsiteX9" fmla="*/ 165823 w 1365319"/>
                <a:gd name="connsiteY9" fmla="*/ 399911 h 1528193"/>
                <a:gd name="connsiteX10" fmla="*/ 362020 w 1365319"/>
                <a:gd name="connsiteY10" fmla="*/ 375878 h 1528193"/>
                <a:gd name="connsiteX11" fmla="*/ 676239 w 1365319"/>
                <a:gd name="connsiteY11" fmla="*/ 194295 h 1528193"/>
                <a:gd name="connsiteX12" fmla="*/ 690652 w 1365319"/>
                <a:gd name="connsiteY12" fmla="*/ 868 h 1528193"/>
                <a:gd name="connsiteX13" fmla="*/ 682660 w 1365319"/>
                <a:gd name="connsiteY13" fmla="*/ 3223 h 1528193"/>
                <a:gd name="connsiteX14" fmla="*/ 674668 w 1365319"/>
                <a:gd name="connsiteY14" fmla="*/ 868 h 1528193"/>
                <a:gd name="connsiteX15" fmla="*/ 615809 w 1365319"/>
                <a:gd name="connsiteY15" fmla="*/ 18114 h 1528193"/>
                <a:gd name="connsiteX16" fmla="*/ 126556 w 1365319"/>
                <a:gd name="connsiteY16" fmla="*/ 239569 h 1528193"/>
                <a:gd name="connsiteX17" fmla="*/ 69 w 1365319"/>
                <a:gd name="connsiteY17" fmla="*/ 368436 h 1528193"/>
                <a:gd name="connsiteX18" fmla="*/ 4832 w 1365319"/>
                <a:gd name="connsiteY18" fmla="*/ 839532 h 1528193"/>
                <a:gd name="connsiteX19" fmla="*/ 674242 w 1365319"/>
                <a:gd name="connsiteY19" fmla="*/ 1527993 h 1528193"/>
                <a:gd name="connsiteX20" fmla="*/ 682660 w 1365319"/>
                <a:gd name="connsiteY20" fmla="*/ 1517450 h 1528193"/>
                <a:gd name="connsiteX21" fmla="*/ 691078 w 1365319"/>
                <a:gd name="connsiteY21" fmla="*/ 1527993 h 1528193"/>
                <a:gd name="connsiteX22" fmla="*/ 1360488 w 1365319"/>
                <a:gd name="connsiteY22" fmla="*/ 839532 h 1528193"/>
                <a:gd name="connsiteX23" fmla="*/ 1365251 w 1365319"/>
                <a:gd name="connsiteY23" fmla="*/ 368436 h 1528193"/>
                <a:gd name="connsiteX24" fmla="*/ 1238764 w 1365319"/>
                <a:gd name="connsiteY24" fmla="*/ 239569 h 1528193"/>
                <a:gd name="connsiteX25" fmla="*/ 749511 w 1365319"/>
                <a:gd name="connsiteY25" fmla="*/ 18114 h 1528193"/>
                <a:gd name="connsiteX26" fmla="*/ 690652 w 1365319"/>
                <a:gd name="connsiteY26" fmla="*/ 868 h 1528193"/>
                <a:gd name="connsiteX0" fmla="*/ 682660 w 1365319"/>
                <a:gd name="connsiteY0" fmla="*/ 189645 h 1528193"/>
                <a:gd name="connsiteX1" fmla="*/ 689081 w 1365319"/>
                <a:gd name="connsiteY1" fmla="*/ 194295 h 1528193"/>
                <a:gd name="connsiteX2" fmla="*/ 1003300 w 1365319"/>
                <a:gd name="connsiteY2" fmla="*/ 375878 h 1528193"/>
                <a:gd name="connsiteX3" fmla="*/ 1199497 w 1365319"/>
                <a:gd name="connsiteY3" fmla="*/ 399911 h 1528193"/>
                <a:gd name="connsiteX4" fmla="*/ 1197115 w 1365319"/>
                <a:gd name="connsiteY4" fmla="*/ 790790 h 1528193"/>
                <a:gd name="connsiteX5" fmla="*/ 691462 w 1365319"/>
                <a:gd name="connsiteY5" fmla="*/ 1363119 h 1528193"/>
                <a:gd name="connsiteX6" fmla="*/ 682660 w 1365319"/>
                <a:gd name="connsiteY6" fmla="*/ 1366532 h 1528193"/>
                <a:gd name="connsiteX7" fmla="*/ 673858 w 1365319"/>
                <a:gd name="connsiteY7" fmla="*/ 1363119 h 1528193"/>
                <a:gd name="connsiteX8" fmla="*/ 168205 w 1365319"/>
                <a:gd name="connsiteY8" fmla="*/ 790790 h 1528193"/>
                <a:gd name="connsiteX9" fmla="*/ 165823 w 1365319"/>
                <a:gd name="connsiteY9" fmla="*/ 399911 h 1528193"/>
                <a:gd name="connsiteX10" fmla="*/ 362020 w 1365319"/>
                <a:gd name="connsiteY10" fmla="*/ 375878 h 1528193"/>
                <a:gd name="connsiteX11" fmla="*/ 676239 w 1365319"/>
                <a:gd name="connsiteY11" fmla="*/ 194295 h 1528193"/>
                <a:gd name="connsiteX12" fmla="*/ 682660 w 1365319"/>
                <a:gd name="connsiteY12" fmla="*/ 189645 h 1528193"/>
                <a:gd name="connsiteX13" fmla="*/ 690652 w 1365319"/>
                <a:gd name="connsiteY13" fmla="*/ 868 h 1528193"/>
                <a:gd name="connsiteX14" fmla="*/ 682660 w 1365319"/>
                <a:gd name="connsiteY14" fmla="*/ 3223 h 1528193"/>
                <a:gd name="connsiteX15" fmla="*/ 674668 w 1365319"/>
                <a:gd name="connsiteY15" fmla="*/ 868 h 1528193"/>
                <a:gd name="connsiteX16" fmla="*/ 615809 w 1365319"/>
                <a:gd name="connsiteY16" fmla="*/ 18114 h 1528193"/>
                <a:gd name="connsiteX17" fmla="*/ 126556 w 1365319"/>
                <a:gd name="connsiteY17" fmla="*/ 239569 h 1528193"/>
                <a:gd name="connsiteX18" fmla="*/ 69 w 1365319"/>
                <a:gd name="connsiteY18" fmla="*/ 368436 h 1528193"/>
                <a:gd name="connsiteX19" fmla="*/ 4832 w 1365319"/>
                <a:gd name="connsiteY19" fmla="*/ 839532 h 1528193"/>
                <a:gd name="connsiteX20" fmla="*/ 674242 w 1365319"/>
                <a:gd name="connsiteY20" fmla="*/ 1527993 h 1528193"/>
                <a:gd name="connsiteX21" fmla="*/ 691078 w 1365319"/>
                <a:gd name="connsiteY21" fmla="*/ 1527993 h 1528193"/>
                <a:gd name="connsiteX22" fmla="*/ 1360488 w 1365319"/>
                <a:gd name="connsiteY22" fmla="*/ 839532 h 1528193"/>
                <a:gd name="connsiteX23" fmla="*/ 1365251 w 1365319"/>
                <a:gd name="connsiteY23" fmla="*/ 368436 h 1528193"/>
                <a:gd name="connsiteX24" fmla="*/ 1238764 w 1365319"/>
                <a:gd name="connsiteY24" fmla="*/ 239569 h 1528193"/>
                <a:gd name="connsiteX25" fmla="*/ 749511 w 1365319"/>
                <a:gd name="connsiteY25" fmla="*/ 18114 h 1528193"/>
                <a:gd name="connsiteX26" fmla="*/ 690652 w 1365319"/>
                <a:gd name="connsiteY26" fmla="*/ 868 h 152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65319" h="1528193">
                  <a:moveTo>
                    <a:pt x="682660" y="189645"/>
                  </a:moveTo>
                  <a:lnTo>
                    <a:pt x="689081" y="194295"/>
                  </a:lnTo>
                  <a:cubicBezTo>
                    <a:pt x="927482" y="362662"/>
                    <a:pt x="942044" y="353515"/>
                    <a:pt x="1003300" y="375878"/>
                  </a:cubicBezTo>
                  <a:cubicBezTo>
                    <a:pt x="1064556" y="398241"/>
                    <a:pt x="1157669" y="402196"/>
                    <a:pt x="1199497" y="399911"/>
                  </a:cubicBezTo>
                  <a:cubicBezTo>
                    <a:pt x="1201084" y="522266"/>
                    <a:pt x="1195528" y="668435"/>
                    <a:pt x="1197115" y="790790"/>
                  </a:cubicBezTo>
                  <a:cubicBezTo>
                    <a:pt x="1159015" y="1034157"/>
                    <a:pt x="875298" y="1367881"/>
                    <a:pt x="691462" y="1363119"/>
                  </a:cubicBezTo>
                  <a:lnTo>
                    <a:pt x="682660" y="1366532"/>
                  </a:lnTo>
                  <a:lnTo>
                    <a:pt x="673858" y="1363119"/>
                  </a:lnTo>
                  <a:cubicBezTo>
                    <a:pt x="490022" y="1367881"/>
                    <a:pt x="206305" y="1034157"/>
                    <a:pt x="168205" y="790790"/>
                  </a:cubicBezTo>
                  <a:cubicBezTo>
                    <a:pt x="169792" y="668435"/>
                    <a:pt x="164236" y="522266"/>
                    <a:pt x="165823" y="399911"/>
                  </a:cubicBezTo>
                  <a:cubicBezTo>
                    <a:pt x="207651" y="402196"/>
                    <a:pt x="300764" y="398241"/>
                    <a:pt x="362020" y="375878"/>
                  </a:cubicBezTo>
                  <a:cubicBezTo>
                    <a:pt x="423276" y="353515"/>
                    <a:pt x="437838" y="362662"/>
                    <a:pt x="676239" y="194295"/>
                  </a:cubicBezTo>
                  <a:lnTo>
                    <a:pt x="682660" y="189645"/>
                  </a:lnTo>
                  <a:close/>
                  <a:moveTo>
                    <a:pt x="690652" y="868"/>
                  </a:moveTo>
                  <a:lnTo>
                    <a:pt x="682660" y="3223"/>
                  </a:lnTo>
                  <a:lnTo>
                    <a:pt x="674668" y="868"/>
                  </a:lnTo>
                  <a:cubicBezTo>
                    <a:pt x="653085" y="-2805"/>
                    <a:pt x="644505" y="5613"/>
                    <a:pt x="615809" y="18114"/>
                  </a:cubicBezTo>
                  <a:cubicBezTo>
                    <a:pt x="455106" y="196708"/>
                    <a:pt x="249160" y="239568"/>
                    <a:pt x="126556" y="239569"/>
                  </a:cubicBezTo>
                  <a:cubicBezTo>
                    <a:pt x="43050" y="251475"/>
                    <a:pt x="69" y="323031"/>
                    <a:pt x="69" y="368436"/>
                  </a:cubicBezTo>
                  <a:cubicBezTo>
                    <a:pt x="-725" y="700093"/>
                    <a:pt x="5626" y="507875"/>
                    <a:pt x="4832" y="839532"/>
                  </a:cubicBezTo>
                  <a:cubicBezTo>
                    <a:pt x="4832" y="1018287"/>
                    <a:pt x="319274" y="1539899"/>
                    <a:pt x="674242" y="1527993"/>
                  </a:cubicBezTo>
                  <a:lnTo>
                    <a:pt x="691078" y="1527993"/>
                  </a:lnTo>
                  <a:cubicBezTo>
                    <a:pt x="1046046" y="1539899"/>
                    <a:pt x="1360488" y="1018287"/>
                    <a:pt x="1360488" y="839532"/>
                  </a:cubicBezTo>
                  <a:cubicBezTo>
                    <a:pt x="1359694" y="507875"/>
                    <a:pt x="1366045" y="700093"/>
                    <a:pt x="1365251" y="368436"/>
                  </a:cubicBezTo>
                  <a:cubicBezTo>
                    <a:pt x="1365251" y="323031"/>
                    <a:pt x="1322270" y="251475"/>
                    <a:pt x="1238764" y="239569"/>
                  </a:cubicBezTo>
                  <a:cubicBezTo>
                    <a:pt x="1116160" y="239568"/>
                    <a:pt x="910214" y="196708"/>
                    <a:pt x="749511" y="18114"/>
                  </a:cubicBezTo>
                  <a:cubicBezTo>
                    <a:pt x="720814" y="5613"/>
                    <a:pt x="712235" y="-2805"/>
                    <a:pt x="690652" y="86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err="1">
                <a:solidFill>
                  <a:schemeClr val="tx1"/>
                </a:solidFill>
              </a:endParaRPr>
            </a:p>
          </p:txBody>
        </p:sp>
        <p:sp>
          <p:nvSpPr>
            <p:cNvPr id="10" name="Freeform: Shape 7">
              <a:extLst>
                <a:ext uri="{FF2B5EF4-FFF2-40B4-BE49-F238E27FC236}">
                  <a16:creationId xmlns:a16="http://schemas.microsoft.com/office/drawing/2014/main" id="{6916C785-9291-7FD2-C12A-8F772CA137DC}"/>
                </a:ext>
              </a:extLst>
            </p:cNvPr>
            <p:cNvSpPr/>
            <p:nvPr/>
          </p:nvSpPr>
          <p:spPr>
            <a:xfrm rot="13614150">
              <a:off x="9170149" y="5389588"/>
              <a:ext cx="434214" cy="627070"/>
            </a:xfrm>
            <a:custGeom>
              <a:avLst/>
              <a:gdLst>
                <a:gd name="connsiteX0" fmla="*/ 177504 w 335478"/>
                <a:gd name="connsiteY0" fmla="*/ 521215 h 521215"/>
                <a:gd name="connsiteX1" fmla="*/ 2855 w 335478"/>
                <a:gd name="connsiteY1" fmla="*/ 521215 h 521215"/>
                <a:gd name="connsiteX2" fmla="*/ 2855 w 335478"/>
                <a:gd name="connsiteY2" fmla="*/ 174649 h 521215"/>
                <a:gd name="connsiteX3" fmla="*/ 0 w 335478"/>
                <a:gd name="connsiteY3" fmla="*/ 174649 h 521215"/>
                <a:gd name="connsiteX4" fmla="*/ 0 w 335478"/>
                <a:gd name="connsiteY4" fmla="*/ 0 h 521215"/>
                <a:gd name="connsiteX5" fmla="*/ 335478 w 335478"/>
                <a:gd name="connsiteY5" fmla="*/ 0 h 521215"/>
                <a:gd name="connsiteX6" fmla="*/ 335478 w 335478"/>
                <a:gd name="connsiteY6" fmla="*/ 174649 h 521215"/>
                <a:gd name="connsiteX7" fmla="*/ 177503 w 335478"/>
                <a:gd name="connsiteY7" fmla="*/ 174649 h 521215"/>
                <a:gd name="connsiteX0" fmla="*/ 177504 w 340581"/>
                <a:gd name="connsiteY0" fmla="*/ 521215 h 521215"/>
                <a:gd name="connsiteX1" fmla="*/ 2855 w 340581"/>
                <a:gd name="connsiteY1" fmla="*/ 521215 h 521215"/>
                <a:gd name="connsiteX2" fmla="*/ 2855 w 340581"/>
                <a:gd name="connsiteY2" fmla="*/ 174649 h 521215"/>
                <a:gd name="connsiteX3" fmla="*/ 0 w 340581"/>
                <a:gd name="connsiteY3" fmla="*/ 174649 h 521215"/>
                <a:gd name="connsiteX4" fmla="*/ 0 w 340581"/>
                <a:gd name="connsiteY4" fmla="*/ 0 h 521215"/>
                <a:gd name="connsiteX5" fmla="*/ 335478 w 340581"/>
                <a:gd name="connsiteY5" fmla="*/ 0 h 521215"/>
                <a:gd name="connsiteX6" fmla="*/ 340581 w 340581"/>
                <a:gd name="connsiteY6" fmla="*/ 93405 h 521215"/>
                <a:gd name="connsiteX7" fmla="*/ 335478 w 340581"/>
                <a:gd name="connsiteY7" fmla="*/ 174649 h 521215"/>
                <a:gd name="connsiteX8" fmla="*/ 177503 w 340581"/>
                <a:gd name="connsiteY8" fmla="*/ 174649 h 521215"/>
                <a:gd name="connsiteX9" fmla="*/ 177504 w 340581"/>
                <a:gd name="connsiteY9" fmla="*/ 521215 h 521215"/>
                <a:gd name="connsiteX0" fmla="*/ 177504 w 436450"/>
                <a:gd name="connsiteY0" fmla="*/ 521215 h 521215"/>
                <a:gd name="connsiteX1" fmla="*/ 2855 w 436450"/>
                <a:gd name="connsiteY1" fmla="*/ 521215 h 521215"/>
                <a:gd name="connsiteX2" fmla="*/ 2855 w 436450"/>
                <a:gd name="connsiteY2" fmla="*/ 174649 h 521215"/>
                <a:gd name="connsiteX3" fmla="*/ 0 w 436450"/>
                <a:gd name="connsiteY3" fmla="*/ 174649 h 521215"/>
                <a:gd name="connsiteX4" fmla="*/ 0 w 436450"/>
                <a:gd name="connsiteY4" fmla="*/ 0 h 521215"/>
                <a:gd name="connsiteX5" fmla="*/ 335478 w 436450"/>
                <a:gd name="connsiteY5" fmla="*/ 0 h 521215"/>
                <a:gd name="connsiteX6" fmla="*/ 436450 w 436450"/>
                <a:gd name="connsiteY6" fmla="*/ 88536 h 521215"/>
                <a:gd name="connsiteX7" fmla="*/ 335478 w 436450"/>
                <a:gd name="connsiteY7" fmla="*/ 174649 h 521215"/>
                <a:gd name="connsiteX8" fmla="*/ 177503 w 436450"/>
                <a:gd name="connsiteY8" fmla="*/ 174649 h 521215"/>
                <a:gd name="connsiteX9" fmla="*/ 177504 w 436450"/>
                <a:gd name="connsiteY9" fmla="*/ 521215 h 521215"/>
                <a:gd name="connsiteX0" fmla="*/ 177504 w 429942"/>
                <a:gd name="connsiteY0" fmla="*/ 521215 h 521215"/>
                <a:gd name="connsiteX1" fmla="*/ 2855 w 429942"/>
                <a:gd name="connsiteY1" fmla="*/ 521215 h 521215"/>
                <a:gd name="connsiteX2" fmla="*/ 2855 w 429942"/>
                <a:gd name="connsiteY2" fmla="*/ 174649 h 521215"/>
                <a:gd name="connsiteX3" fmla="*/ 0 w 429942"/>
                <a:gd name="connsiteY3" fmla="*/ 174649 h 521215"/>
                <a:gd name="connsiteX4" fmla="*/ 0 w 429942"/>
                <a:gd name="connsiteY4" fmla="*/ 0 h 521215"/>
                <a:gd name="connsiteX5" fmla="*/ 335478 w 429942"/>
                <a:gd name="connsiteY5" fmla="*/ 0 h 521215"/>
                <a:gd name="connsiteX6" fmla="*/ 429942 w 429942"/>
                <a:gd name="connsiteY6" fmla="*/ 95491 h 521215"/>
                <a:gd name="connsiteX7" fmla="*/ 335478 w 429942"/>
                <a:gd name="connsiteY7" fmla="*/ 174649 h 521215"/>
                <a:gd name="connsiteX8" fmla="*/ 177503 w 429942"/>
                <a:gd name="connsiteY8" fmla="*/ 174649 h 521215"/>
                <a:gd name="connsiteX9" fmla="*/ 177504 w 429942"/>
                <a:gd name="connsiteY9" fmla="*/ 521215 h 521215"/>
                <a:gd name="connsiteX0" fmla="*/ 177504 w 429942"/>
                <a:gd name="connsiteY0" fmla="*/ 521215 h 526097"/>
                <a:gd name="connsiteX1" fmla="*/ 95507 w 429942"/>
                <a:gd name="connsiteY1" fmla="*/ 526097 h 526097"/>
                <a:gd name="connsiteX2" fmla="*/ 2855 w 429942"/>
                <a:gd name="connsiteY2" fmla="*/ 521215 h 526097"/>
                <a:gd name="connsiteX3" fmla="*/ 2855 w 429942"/>
                <a:gd name="connsiteY3" fmla="*/ 174649 h 526097"/>
                <a:gd name="connsiteX4" fmla="*/ 0 w 429942"/>
                <a:gd name="connsiteY4" fmla="*/ 174649 h 526097"/>
                <a:gd name="connsiteX5" fmla="*/ 0 w 429942"/>
                <a:gd name="connsiteY5" fmla="*/ 0 h 526097"/>
                <a:gd name="connsiteX6" fmla="*/ 335478 w 429942"/>
                <a:gd name="connsiteY6" fmla="*/ 0 h 526097"/>
                <a:gd name="connsiteX7" fmla="*/ 429942 w 429942"/>
                <a:gd name="connsiteY7" fmla="*/ 95491 h 526097"/>
                <a:gd name="connsiteX8" fmla="*/ 335478 w 429942"/>
                <a:gd name="connsiteY8" fmla="*/ 174649 h 526097"/>
                <a:gd name="connsiteX9" fmla="*/ 177503 w 429942"/>
                <a:gd name="connsiteY9" fmla="*/ 174649 h 526097"/>
                <a:gd name="connsiteX10" fmla="*/ 177504 w 429942"/>
                <a:gd name="connsiteY10" fmla="*/ 521215 h 526097"/>
                <a:gd name="connsiteX0" fmla="*/ 177504 w 429942"/>
                <a:gd name="connsiteY0" fmla="*/ 521215 h 627070"/>
                <a:gd name="connsiteX1" fmla="*/ 98860 w 429942"/>
                <a:gd name="connsiteY1" fmla="*/ 627070 h 627070"/>
                <a:gd name="connsiteX2" fmla="*/ 2855 w 429942"/>
                <a:gd name="connsiteY2" fmla="*/ 521215 h 627070"/>
                <a:gd name="connsiteX3" fmla="*/ 2855 w 429942"/>
                <a:gd name="connsiteY3" fmla="*/ 174649 h 627070"/>
                <a:gd name="connsiteX4" fmla="*/ 0 w 429942"/>
                <a:gd name="connsiteY4" fmla="*/ 174649 h 627070"/>
                <a:gd name="connsiteX5" fmla="*/ 0 w 429942"/>
                <a:gd name="connsiteY5" fmla="*/ 0 h 627070"/>
                <a:gd name="connsiteX6" fmla="*/ 335478 w 429942"/>
                <a:gd name="connsiteY6" fmla="*/ 0 h 627070"/>
                <a:gd name="connsiteX7" fmla="*/ 429942 w 429942"/>
                <a:gd name="connsiteY7" fmla="*/ 95491 h 627070"/>
                <a:gd name="connsiteX8" fmla="*/ 335478 w 429942"/>
                <a:gd name="connsiteY8" fmla="*/ 174649 h 627070"/>
                <a:gd name="connsiteX9" fmla="*/ 177503 w 429942"/>
                <a:gd name="connsiteY9" fmla="*/ 174649 h 627070"/>
                <a:gd name="connsiteX10" fmla="*/ 177504 w 429942"/>
                <a:gd name="connsiteY10" fmla="*/ 521215 h 627070"/>
                <a:gd name="connsiteX0" fmla="*/ 177504 w 429942"/>
                <a:gd name="connsiteY0" fmla="*/ 521215 h 627070"/>
                <a:gd name="connsiteX1" fmla="*/ 98860 w 429942"/>
                <a:gd name="connsiteY1" fmla="*/ 627070 h 627070"/>
                <a:gd name="connsiteX2" fmla="*/ 2855 w 429942"/>
                <a:gd name="connsiteY2" fmla="*/ 521215 h 627070"/>
                <a:gd name="connsiteX3" fmla="*/ 2855 w 429942"/>
                <a:gd name="connsiteY3" fmla="*/ 174649 h 627070"/>
                <a:gd name="connsiteX4" fmla="*/ 0 w 429942"/>
                <a:gd name="connsiteY4" fmla="*/ 174649 h 627070"/>
                <a:gd name="connsiteX5" fmla="*/ 0 w 429942"/>
                <a:gd name="connsiteY5" fmla="*/ 0 h 627070"/>
                <a:gd name="connsiteX6" fmla="*/ 73074 w 429942"/>
                <a:gd name="connsiteY6" fmla="*/ 2893 h 627070"/>
                <a:gd name="connsiteX7" fmla="*/ 335478 w 429942"/>
                <a:gd name="connsiteY7" fmla="*/ 0 h 627070"/>
                <a:gd name="connsiteX8" fmla="*/ 429942 w 429942"/>
                <a:gd name="connsiteY8" fmla="*/ 95491 h 627070"/>
                <a:gd name="connsiteX9" fmla="*/ 335478 w 429942"/>
                <a:gd name="connsiteY9" fmla="*/ 174649 h 627070"/>
                <a:gd name="connsiteX10" fmla="*/ 177503 w 429942"/>
                <a:gd name="connsiteY10" fmla="*/ 174649 h 627070"/>
                <a:gd name="connsiteX11" fmla="*/ 177504 w 429942"/>
                <a:gd name="connsiteY11" fmla="*/ 521215 h 627070"/>
                <a:gd name="connsiteX0" fmla="*/ 181776 w 434214"/>
                <a:gd name="connsiteY0" fmla="*/ 521215 h 627070"/>
                <a:gd name="connsiteX1" fmla="*/ 103132 w 434214"/>
                <a:gd name="connsiteY1" fmla="*/ 627070 h 627070"/>
                <a:gd name="connsiteX2" fmla="*/ 7127 w 434214"/>
                <a:gd name="connsiteY2" fmla="*/ 521215 h 627070"/>
                <a:gd name="connsiteX3" fmla="*/ 7127 w 434214"/>
                <a:gd name="connsiteY3" fmla="*/ 174649 h 627070"/>
                <a:gd name="connsiteX4" fmla="*/ 4272 w 434214"/>
                <a:gd name="connsiteY4" fmla="*/ 174649 h 627070"/>
                <a:gd name="connsiteX5" fmla="*/ 0 w 434214"/>
                <a:gd name="connsiteY5" fmla="*/ 74271 h 627070"/>
                <a:gd name="connsiteX6" fmla="*/ 77346 w 434214"/>
                <a:gd name="connsiteY6" fmla="*/ 2893 h 627070"/>
                <a:gd name="connsiteX7" fmla="*/ 339750 w 434214"/>
                <a:gd name="connsiteY7" fmla="*/ 0 h 627070"/>
                <a:gd name="connsiteX8" fmla="*/ 434214 w 434214"/>
                <a:gd name="connsiteY8" fmla="*/ 95491 h 627070"/>
                <a:gd name="connsiteX9" fmla="*/ 339750 w 434214"/>
                <a:gd name="connsiteY9" fmla="*/ 174649 h 627070"/>
                <a:gd name="connsiteX10" fmla="*/ 181775 w 434214"/>
                <a:gd name="connsiteY10" fmla="*/ 174649 h 627070"/>
                <a:gd name="connsiteX11" fmla="*/ 181776 w 434214"/>
                <a:gd name="connsiteY11" fmla="*/ 521215 h 627070"/>
                <a:gd name="connsiteX0" fmla="*/ 181776 w 434214"/>
                <a:gd name="connsiteY0" fmla="*/ 521215 h 627070"/>
                <a:gd name="connsiteX1" fmla="*/ 103132 w 434214"/>
                <a:gd name="connsiteY1" fmla="*/ 627070 h 627070"/>
                <a:gd name="connsiteX2" fmla="*/ 7127 w 434214"/>
                <a:gd name="connsiteY2" fmla="*/ 521215 h 627070"/>
                <a:gd name="connsiteX3" fmla="*/ 7127 w 434214"/>
                <a:gd name="connsiteY3" fmla="*/ 174649 h 627070"/>
                <a:gd name="connsiteX4" fmla="*/ 4272 w 434214"/>
                <a:gd name="connsiteY4" fmla="*/ 174649 h 627070"/>
                <a:gd name="connsiteX5" fmla="*/ 0 w 434214"/>
                <a:gd name="connsiteY5" fmla="*/ 74271 h 627070"/>
                <a:gd name="connsiteX6" fmla="*/ 63994 w 434214"/>
                <a:gd name="connsiteY6" fmla="*/ 6706 h 627070"/>
                <a:gd name="connsiteX7" fmla="*/ 339750 w 434214"/>
                <a:gd name="connsiteY7" fmla="*/ 0 h 627070"/>
                <a:gd name="connsiteX8" fmla="*/ 434214 w 434214"/>
                <a:gd name="connsiteY8" fmla="*/ 95491 h 627070"/>
                <a:gd name="connsiteX9" fmla="*/ 339750 w 434214"/>
                <a:gd name="connsiteY9" fmla="*/ 174649 h 627070"/>
                <a:gd name="connsiteX10" fmla="*/ 181775 w 434214"/>
                <a:gd name="connsiteY10" fmla="*/ 174649 h 627070"/>
                <a:gd name="connsiteX11" fmla="*/ 181776 w 434214"/>
                <a:gd name="connsiteY11" fmla="*/ 521215 h 62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214" h="627070">
                  <a:moveTo>
                    <a:pt x="181776" y="521215"/>
                  </a:moveTo>
                  <a:lnTo>
                    <a:pt x="103132" y="627070"/>
                  </a:lnTo>
                  <a:lnTo>
                    <a:pt x="7127" y="521215"/>
                  </a:lnTo>
                  <a:lnTo>
                    <a:pt x="7127" y="174649"/>
                  </a:lnTo>
                  <a:lnTo>
                    <a:pt x="4272" y="174649"/>
                  </a:lnTo>
                  <a:lnTo>
                    <a:pt x="0" y="74271"/>
                  </a:lnTo>
                  <a:lnTo>
                    <a:pt x="63994" y="6706"/>
                  </a:lnTo>
                  <a:lnTo>
                    <a:pt x="339750" y="0"/>
                  </a:lnTo>
                  <a:lnTo>
                    <a:pt x="434214" y="95491"/>
                  </a:lnTo>
                  <a:lnTo>
                    <a:pt x="339750" y="174649"/>
                  </a:lnTo>
                  <a:lnTo>
                    <a:pt x="181775" y="174649"/>
                  </a:lnTo>
                  <a:cubicBezTo>
                    <a:pt x="181775" y="290171"/>
                    <a:pt x="181776" y="405693"/>
                    <a:pt x="181776" y="52121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err="1">
                <a:solidFill>
                  <a:schemeClr val="tx1"/>
                </a:solidFill>
              </a:endParaRPr>
            </a:p>
          </p:txBody>
        </p:sp>
      </p:grpSp>
    </p:spTree>
    <p:extLst>
      <p:ext uri="{BB962C8B-B14F-4D97-AF65-F5344CB8AC3E}">
        <p14:creationId xmlns:p14="http://schemas.microsoft.com/office/powerpoint/2010/main" val="1532089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loud with text in the shape of a cloud&#10;&#10;AI-generated content may be incorrect.">
            <a:extLst>
              <a:ext uri="{FF2B5EF4-FFF2-40B4-BE49-F238E27FC236}">
                <a16:creationId xmlns:a16="http://schemas.microsoft.com/office/drawing/2014/main" id="{FD06D9E9-B62E-F517-5E1F-768A20E52DBF}"/>
              </a:ext>
            </a:extLst>
          </p:cNvPr>
          <p:cNvPicPr>
            <a:picLocks noGrp="1" noChangeAspect="1"/>
          </p:cNvPicPr>
          <p:nvPr>
            <p:ph idx="1"/>
          </p:nvPr>
        </p:nvPicPr>
        <p:blipFill>
          <a:blip r:embed="rId2"/>
          <a:stretch>
            <a:fillRect/>
          </a:stretch>
        </p:blipFill>
        <p:spPr>
          <a:xfrm>
            <a:off x="3222171" y="-1000063"/>
            <a:ext cx="8679544" cy="8679544"/>
          </a:xfrm>
        </p:spPr>
      </p:pic>
      <p:sp>
        <p:nvSpPr>
          <p:cNvPr id="5" name="Title 4">
            <a:extLst>
              <a:ext uri="{FF2B5EF4-FFF2-40B4-BE49-F238E27FC236}">
                <a16:creationId xmlns:a16="http://schemas.microsoft.com/office/drawing/2014/main" id="{07F16461-35B1-CBD5-8C51-30C2D96332AE}"/>
              </a:ext>
            </a:extLst>
          </p:cNvPr>
          <p:cNvSpPr>
            <a:spLocks noGrp="1"/>
          </p:cNvSpPr>
          <p:nvPr>
            <p:ph type="title"/>
          </p:nvPr>
        </p:nvSpPr>
        <p:spPr/>
        <p:txBody>
          <a:bodyPr/>
          <a:lstStyle/>
          <a:p>
            <a:r>
              <a:rPr lang="en-US" dirty="0"/>
              <a:t>Who is Here Today?</a:t>
            </a:r>
          </a:p>
        </p:txBody>
      </p:sp>
    </p:spTree>
    <p:extLst>
      <p:ext uri="{BB962C8B-B14F-4D97-AF65-F5344CB8AC3E}">
        <p14:creationId xmlns:p14="http://schemas.microsoft.com/office/powerpoint/2010/main" val="3331056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D79227-3B00-CBEB-8F9D-6197C942D9E0}"/>
              </a:ext>
            </a:extLst>
          </p:cNvPr>
          <p:cNvSpPr>
            <a:spLocks noGrp="1"/>
          </p:cNvSpPr>
          <p:nvPr>
            <p:ph type="title"/>
          </p:nvPr>
        </p:nvSpPr>
        <p:spPr>
          <a:xfrm>
            <a:off x="131178" y="583773"/>
            <a:ext cx="1877448" cy="3446360"/>
          </a:xfrm>
        </p:spPr>
        <p:txBody>
          <a:bodyPr/>
          <a:lstStyle/>
          <a:p>
            <a:r>
              <a:rPr lang="en-US" dirty="0"/>
              <a:t>CSVF Agenda: May 22nd</a:t>
            </a:r>
          </a:p>
        </p:txBody>
      </p:sp>
      <p:graphicFrame>
        <p:nvGraphicFramePr>
          <p:cNvPr id="5" name="Content Placeholder 4">
            <a:extLst>
              <a:ext uri="{FF2B5EF4-FFF2-40B4-BE49-F238E27FC236}">
                <a16:creationId xmlns:a16="http://schemas.microsoft.com/office/drawing/2014/main" id="{0AFAC226-4B97-26E3-C8A2-476FD72642D0}"/>
              </a:ext>
            </a:extLst>
          </p:cNvPr>
          <p:cNvGraphicFramePr>
            <a:graphicFrameLocks noGrp="1"/>
          </p:cNvGraphicFramePr>
          <p:nvPr>
            <p:ph idx="1"/>
            <p:extLst>
              <p:ext uri="{D42A27DB-BD31-4B8C-83A1-F6EECF244321}">
                <p14:modId xmlns:p14="http://schemas.microsoft.com/office/powerpoint/2010/main" val="4168004144"/>
              </p:ext>
            </p:extLst>
          </p:nvPr>
        </p:nvGraphicFramePr>
        <p:xfrm>
          <a:off x="2338090" y="80123"/>
          <a:ext cx="9618558" cy="6696081"/>
        </p:xfrm>
        <a:graphic>
          <a:graphicData uri="http://schemas.openxmlformats.org/drawingml/2006/table">
            <a:tbl>
              <a:tblPr firstRow="1" firstCol="1">
                <a:tableStyleId>{21E4AEA4-8DFA-4A89-87EB-49C32662AFE0}</a:tableStyleId>
              </a:tblPr>
              <a:tblGrid>
                <a:gridCol w="664138">
                  <a:extLst>
                    <a:ext uri="{9D8B030D-6E8A-4147-A177-3AD203B41FA5}">
                      <a16:colId xmlns:a16="http://schemas.microsoft.com/office/drawing/2014/main" val="444033776"/>
                    </a:ext>
                  </a:extLst>
                </a:gridCol>
                <a:gridCol w="412222">
                  <a:extLst>
                    <a:ext uri="{9D8B030D-6E8A-4147-A177-3AD203B41FA5}">
                      <a16:colId xmlns:a16="http://schemas.microsoft.com/office/drawing/2014/main" val="1344673661"/>
                    </a:ext>
                  </a:extLst>
                </a:gridCol>
                <a:gridCol w="4397056">
                  <a:extLst>
                    <a:ext uri="{9D8B030D-6E8A-4147-A177-3AD203B41FA5}">
                      <a16:colId xmlns:a16="http://schemas.microsoft.com/office/drawing/2014/main" val="1368616767"/>
                    </a:ext>
                  </a:extLst>
                </a:gridCol>
                <a:gridCol w="4145142">
                  <a:extLst>
                    <a:ext uri="{9D8B030D-6E8A-4147-A177-3AD203B41FA5}">
                      <a16:colId xmlns:a16="http://schemas.microsoft.com/office/drawing/2014/main" val="3258495008"/>
                    </a:ext>
                  </a:extLst>
                </a:gridCol>
              </a:tblGrid>
              <a:tr h="158234">
                <a:tc>
                  <a:txBody>
                    <a:bodyPr/>
                    <a:lstStyle/>
                    <a:p>
                      <a:pPr algn="l" fontAlgn="t"/>
                      <a:r>
                        <a:rPr lang="en-IT" sz="1200" u="none" strike="noStrike" dirty="0">
                          <a:effectLst/>
                        </a:rPr>
                        <a:t>09:30</a:t>
                      </a:r>
                      <a:endParaRPr lang="en-IT" sz="1200" b="0" i="0" u="none" strike="noStrike" dirty="0">
                        <a:solidFill>
                          <a:srgbClr val="FFFFFF"/>
                        </a:solidFill>
                        <a:effectLst/>
                        <a:latin typeface="Calibri" panose="020F0502020204030204" pitchFamily="34" charset="0"/>
                      </a:endParaRPr>
                    </a:p>
                  </a:txBody>
                  <a:tcPr marL="4163" marR="4163" marT="4163" marB="0"/>
                </a:tc>
                <a:tc gridSpan="2">
                  <a:txBody>
                    <a:bodyPr/>
                    <a:lstStyle/>
                    <a:p>
                      <a:pPr algn="l" fontAlgn="t"/>
                      <a:r>
                        <a:rPr lang="en-GB" sz="1200" u="none" strike="noStrike">
                          <a:effectLst/>
                        </a:rPr>
                        <a:t>Tea and Snacks: Opportunity to Meet Prior to Meeting</a:t>
                      </a:r>
                      <a:endParaRPr lang="en-GB" sz="1200" b="1" i="0" u="none" strike="noStrike">
                        <a:solidFill>
                          <a:srgbClr val="000000"/>
                        </a:solidFill>
                        <a:effectLst/>
                        <a:latin typeface="Calibri" panose="020F0502020204030204" pitchFamily="34" charset="0"/>
                      </a:endParaRPr>
                    </a:p>
                  </a:txBody>
                  <a:tcPr marL="4163" marR="4163" marT="4163" marB="0"/>
                </a:tc>
                <a:tc hMerge="1">
                  <a:txBody>
                    <a:bodyPr/>
                    <a:lstStyle/>
                    <a:p>
                      <a:endParaRPr lang="en-US"/>
                    </a:p>
                  </a:txBody>
                  <a:tcPr/>
                </a:tc>
                <a:tc>
                  <a:txBody>
                    <a:bodyPr/>
                    <a:lstStyle/>
                    <a:p>
                      <a:pPr algn="l" fontAlgn="t"/>
                      <a:r>
                        <a:rPr lang="en-GB" sz="1200" u="none" strike="noStrike" dirty="0">
                          <a:effectLst/>
                        </a:rPr>
                        <a:t>All Welcome</a:t>
                      </a:r>
                      <a:endParaRPr lang="en-GB" sz="1200" b="0" i="0" u="none" strike="noStrike" dirty="0">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1751264881"/>
                  </a:ext>
                </a:extLst>
              </a:tr>
              <a:tr h="158234">
                <a:tc>
                  <a:txBody>
                    <a:bodyPr/>
                    <a:lstStyle/>
                    <a:p>
                      <a:pPr algn="l" fontAlgn="t"/>
                      <a:r>
                        <a:rPr lang="en-IT" sz="1200" u="none" strike="noStrike" dirty="0">
                          <a:effectLst/>
                        </a:rPr>
                        <a:t>10:00</a:t>
                      </a:r>
                      <a:endParaRPr lang="en-IT" sz="1200" b="0" i="0" u="none" strike="noStrike" dirty="0">
                        <a:solidFill>
                          <a:srgbClr val="FFFFFF"/>
                        </a:solidFill>
                        <a:effectLst/>
                        <a:latin typeface="Calibri" panose="020F0502020204030204" pitchFamily="34" charset="0"/>
                      </a:endParaRPr>
                    </a:p>
                  </a:txBody>
                  <a:tcPr marL="4163" marR="4163" marT="4163" marB="0"/>
                </a:tc>
                <a:tc gridSpan="2">
                  <a:txBody>
                    <a:bodyPr/>
                    <a:lstStyle/>
                    <a:p>
                      <a:pPr algn="l" fontAlgn="t"/>
                      <a:r>
                        <a:rPr lang="en-GB" sz="1200" u="none" strike="noStrike">
                          <a:effectLst/>
                        </a:rPr>
                        <a:t>Welcome</a:t>
                      </a:r>
                      <a:endParaRPr lang="en-GB" sz="1200" b="1" i="0" u="none" strike="noStrike">
                        <a:solidFill>
                          <a:srgbClr val="000000"/>
                        </a:solidFill>
                        <a:effectLst/>
                        <a:latin typeface="Calibri" panose="020F0502020204030204" pitchFamily="34" charset="0"/>
                      </a:endParaRPr>
                    </a:p>
                  </a:txBody>
                  <a:tcPr marL="4163" marR="4163" marT="4163" marB="0"/>
                </a:tc>
                <a:tc hMerge="1">
                  <a:txBody>
                    <a:bodyPr/>
                    <a:lstStyle/>
                    <a:p>
                      <a:endParaRPr lang="en-US"/>
                    </a:p>
                  </a:txBody>
                  <a:tcPr/>
                </a:tc>
                <a:tc>
                  <a:txBody>
                    <a:bodyPr/>
                    <a:lstStyle/>
                    <a:p>
                      <a:pPr algn="l" fontAlgn="t"/>
                      <a:r>
                        <a:rPr lang="en-GB" sz="1200" u="none" strike="noStrike" dirty="0">
                          <a:effectLst/>
                        </a:rPr>
                        <a:t>Francesca Forestieri, GlobalPlatform</a:t>
                      </a:r>
                      <a:endParaRPr lang="en-GB" sz="1200" b="0" i="0" u="none" strike="noStrike" dirty="0">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3050381917"/>
                  </a:ext>
                </a:extLst>
              </a:tr>
              <a:tr h="312946">
                <a:tc>
                  <a:txBody>
                    <a:bodyPr/>
                    <a:lstStyle/>
                    <a:p>
                      <a:pPr algn="l" fontAlgn="t"/>
                      <a:r>
                        <a:rPr lang="en-IT" sz="1200" u="none" strike="noStrike" dirty="0">
                          <a:effectLst/>
                        </a:rPr>
                        <a:t>10:10</a:t>
                      </a:r>
                      <a:endParaRPr lang="en-IT" sz="1200" b="0" i="0" u="none" strike="noStrike" dirty="0">
                        <a:solidFill>
                          <a:srgbClr val="FFFFFF"/>
                        </a:solidFill>
                        <a:effectLst/>
                        <a:latin typeface="Calibri" panose="020F0502020204030204" pitchFamily="34" charset="0"/>
                      </a:endParaRPr>
                    </a:p>
                  </a:txBody>
                  <a:tcPr marL="4163" marR="4163" marT="4163" marB="0"/>
                </a:tc>
                <a:tc gridSpan="2">
                  <a:txBody>
                    <a:bodyPr/>
                    <a:lstStyle/>
                    <a:p>
                      <a:pPr algn="l" fontAlgn="t"/>
                      <a:r>
                        <a:rPr lang="en-GB" sz="1200" u="none" strike="noStrike" dirty="0">
                          <a:effectLst/>
                        </a:rPr>
                        <a:t>Japan Task Force Welcome</a:t>
                      </a:r>
                      <a:endParaRPr lang="en-GB" sz="1200" b="1" i="0" u="none" strike="noStrike" dirty="0">
                        <a:solidFill>
                          <a:srgbClr val="000000"/>
                        </a:solidFill>
                        <a:effectLst/>
                        <a:latin typeface="Calibri" panose="020F0502020204030204" pitchFamily="34" charset="0"/>
                      </a:endParaRPr>
                    </a:p>
                  </a:txBody>
                  <a:tcPr marL="4163" marR="4163" marT="4163" marB="0"/>
                </a:tc>
                <a:tc hMerge="1">
                  <a:txBody>
                    <a:bodyPr/>
                    <a:lstStyle/>
                    <a:p>
                      <a:endParaRPr lang="en-US"/>
                    </a:p>
                  </a:txBody>
                  <a:tcPr/>
                </a:tc>
                <a:tc>
                  <a:txBody>
                    <a:bodyPr/>
                    <a:lstStyle/>
                    <a:p>
                      <a:pPr algn="l" fontAlgn="t"/>
                      <a:r>
                        <a:rPr lang="en-GB" sz="1200" u="none" strike="noStrike" dirty="0">
                          <a:effectLst/>
                        </a:rPr>
                        <a:t>Takanobu Ishibashi, Acting Chair of Japan Task Force, Toshiba</a:t>
                      </a:r>
                      <a:endParaRPr lang="en-GB" sz="1200" b="0" i="0" u="none" strike="noStrike" dirty="0">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704063039"/>
                  </a:ext>
                </a:extLst>
              </a:tr>
              <a:tr h="158234">
                <a:tc>
                  <a:txBody>
                    <a:bodyPr/>
                    <a:lstStyle/>
                    <a:p>
                      <a:pPr algn="l" fontAlgn="t"/>
                      <a:r>
                        <a:rPr lang="en-IT" sz="1200" u="none" strike="noStrike">
                          <a:effectLst/>
                        </a:rPr>
                        <a:t>10:20</a:t>
                      </a:r>
                      <a:endParaRPr lang="en-IT" sz="1200" b="0" i="0" u="none" strike="noStrike">
                        <a:solidFill>
                          <a:srgbClr val="FFFFFF"/>
                        </a:solidFill>
                        <a:effectLst/>
                        <a:latin typeface="Calibri" panose="020F0502020204030204" pitchFamily="34" charset="0"/>
                      </a:endParaRPr>
                    </a:p>
                  </a:txBody>
                  <a:tcPr marL="4163" marR="4163" marT="4163" marB="0"/>
                </a:tc>
                <a:tc gridSpan="2">
                  <a:txBody>
                    <a:bodyPr/>
                    <a:lstStyle/>
                    <a:p>
                      <a:pPr algn="l" fontAlgn="t"/>
                      <a:r>
                        <a:rPr lang="en-GB" sz="1200" u="none" strike="noStrike">
                          <a:effectLst/>
                        </a:rPr>
                        <a:t>Keynote: Japanese Cybersecurity Strategy</a:t>
                      </a:r>
                      <a:endParaRPr lang="en-GB" sz="1200" b="1" i="0" u="none" strike="noStrike">
                        <a:solidFill>
                          <a:srgbClr val="212121"/>
                        </a:solidFill>
                        <a:effectLst/>
                        <a:latin typeface="Aptos" panose="020B0004020202020204" pitchFamily="34" charset="0"/>
                      </a:endParaRPr>
                    </a:p>
                  </a:txBody>
                  <a:tcPr marL="4163" marR="4163" marT="4163" marB="0"/>
                </a:tc>
                <a:tc hMerge="1">
                  <a:txBody>
                    <a:bodyPr/>
                    <a:lstStyle/>
                    <a:p>
                      <a:endParaRPr lang="en-US"/>
                    </a:p>
                  </a:txBody>
                  <a:tcPr/>
                </a:tc>
                <a:tc>
                  <a:txBody>
                    <a:bodyPr/>
                    <a:lstStyle/>
                    <a:p>
                      <a:pPr algn="l" fontAlgn="t"/>
                      <a:r>
                        <a:rPr lang="en-GB" sz="1200" u="none" strike="noStrike">
                          <a:effectLst/>
                        </a:rPr>
                        <a:t>Taketo Yamada, Ministry of Economy, Trade and Industry</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2614990992"/>
                  </a:ext>
                </a:extLst>
              </a:tr>
              <a:tr h="312946">
                <a:tc>
                  <a:txBody>
                    <a:bodyPr/>
                    <a:lstStyle/>
                    <a:p>
                      <a:pPr algn="l" fontAlgn="t"/>
                      <a:r>
                        <a:rPr lang="en-IT" sz="1200" u="none" strike="noStrike" dirty="0">
                          <a:effectLst/>
                        </a:rPr>
                        <a:t>10:40</a:t>
                      </a:r>
                      <a:endParaRPr lang="en-IT" sz="1200" b="0" i="0" u="none" strike="noStrike" dirty="0">
                        <a:solidFill>
                          <a:srgbClr val="FFFFFF"/>
                        </a:solidFill>
                        <a:effectLst/>
                        <a:latin typeface="Calibri" panose="020F0502020204030204" pitchFamily="34" charset="0"/>
                      </a:endParaRPr>
                    </a:p>
                  </a:txBody>
                  <a:tcPr marL="4163" marR="4163" marT="4163" marB="0"/>
                </a:tc>
                <a:tc gridSpan="2">
                  <a:txBody>
                    <a:bodyPr/>
                    <a:lstStyle/>
                    <a:p>
                      <a:pPr algn="l" fontAlgn="t"/>
                      <a:r>
                        <a:rPr lang="en-GB" sz="1200" u="none" strike="noStrike" dirty="0">
                          <a:effectLst/>
                        </a:rPr>
                        <a:t>GlobalPlatform Overview</a:t>
                      </a:r>
                      <a:endParaRPr lang="en-GB" sz="1200" b="1" i="0" u="none" strike="noStrike" dirty="0">
                        <a:solidFill>
                          <a:srgbClr val="212121"/>
                        </a:solidFill>
                        <a:effectLst/>
                        <a:latin typeface="Aptos" panose="020B0004020202020204" pitchFamily="34" charset="0"/>
                      </a:endParaRPr>
                    </a:p>
                  </a:txBody>
                  <a:tcPr marL="4163" marR="4163" marT="4163" marB="0"/>
                </a:tc>
                <a:tc hMerge="1">
                  <a:txBody>
                    <a:bodyPr/>
                    <a:lstStyle/>
                    <a:p>
                      <a:endParaRPr lang="en-US"/>
                    </a:p>
                  </a:txBody>
                  <a:tcPr/>
                </a:tc>
                <a:tc>
                  <a:txBody>
                    <a:bodyPr/>
                    <a:lstStyle/>
                    <a:p>
                      <a:pPr algn="l" fontAlgn="t"/>
                      <a:r>
                        <a:rPr lang="en-GB" sz="1200" u="none" strike="noStrike">
                          <a:effectLst/>
                        </a:rPr>
                        <a:t>Richard Hayton, Chair of Automotive Task Force and Francesca Forestieri, Head of Automotive</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3037755085"/>
                  </a:ext>
                </a:extLst>
              </a:tr>
              <a:tr h="158234">
                <a:tc>
                  <a:txBody>
                    <a:bodyPr/>
                    <a:lstStyle/>
                    <a:p>
                      <a:pPr algn="l" fontAlgn="t"/>
                      <a:r>
                        <a:rPr lang="en-IT" sz="1200" u="none" strike="noStrike">
                          <a:effectLst/>
                        </a:rPr>
                        <a:t>11:05</a:t>
                      </a:r>
                      <a:endParaRPr lang="en-IT" sz="1200" b="0" i="0" u="none" strike="noStrike">
                        <a:solidFill>
                          <a:srgbClr val="FFFFFF"/>
                        </a:solidFill>
                        <a:effectLst/>
                        <a:latin typeface="Calibri" panose="020F0502020204030204" pitchFamily="34" charset="0"/>
                      </a:endParaRPr>
                    </a:p>
                  </a:txBody>
                  <a:tcPr marL="4163" marR="4163" marT="4163" marB="0"/>
                </a:tc>
                <a:tc gridSpan="2">
                  <a:txBody>
                    <a:bodyPr/>
                    <a:lstStyle/>
                    <a:p>
                      <a:pPr algn="l" fontAlgn="t"/>
                      <a:r>
                        <a:rPr lang="en-GB" sz="1200" u="none" strike="noStrike">
                          <a:effectLst/>
                        </a:rPr>
                        <a:t>Automotive Trends</a:t>
                      </a:r>
                      <a:endParaRPr lang="en-GB" sz="1200" b="1" i="0" u="none" strike="noStrike">
                        <a:solidFill>
                          <a:srgbClr val="FFFFFF"/>
                        </a:solidFill>
                        <a:effectLst/>
                        <a:latin typeface="Aptos" panose="020B0004020202020204" pitchFamily="34" charset="0"/>
                      </a:endParaRPr>
                    </a:p>
                  </a:txBody>
                  <a:tcPr marL="4163" marR="4163" marT="4163" marB="0"/>
                </a:tc>
                <a:tc hMerge="1">
                  <a:txBody>
                    <a:bodyPr/>
                    <a:lstStyle/>
                    <a:p>
                      <a:endParaRPr lang="en-US"/>
                    </a:p>
                  </a:txBody>
                  <a:tcPr/>
                </a:tc>
                <a:tc>
                  <a:txBody>
                    <a:bodyPr/>
                    <a:lstStyle/>
                    <a:p>
                      <a:pPr algn="l" fontAlgn="t"/>
                      <a:r>
                        <a:rPr lang="en-IT" sz="1200" u="none" strike="noStrike">
                          <a:effectLst/>
                        </a:rPr>
                        <a:t> </a:t>
                      </a:r>
                      <a:endParaRPr lang="en-IT"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2302567240"/>
                  </a:ext>
                </a:extLst>
              </a:tr>
              <a:tr h="158234">
                <a:tc>
                  <a:txBody>
                    <a:bodyPr/>
                    <a:lstStyle/>
                    <a:p>
                      <a:pPr algn="l" fontAlgn="t"/>
                      <a:r>
                        <a:rPr lang="en-IT" sz="1200" u="none" strike="noStrike">
                          <a:effectLst/>
                        </a:rPr>
                        <a:t>11:05</a:t>
                      </a:r>
                      <a:endParaRPr lang="en-IT" sz="1200" b="0" i="0" u="none" strike="noStrike">
                        <a:solidFill>
                          <a:srgbClr val="FFFFFF"/>
                        </a:solidFill>
                        <a:effectLst/>
                        <a:latin typeface="Calibri" panose="020F0502020204030204" pitchFamily="34" charset="0"/>
                      </a:endParaRPr>
                    </a:p>
                  </a:txBody>
                  <a:tcPr marL="4163" marR="4163" marT="4163" marB="0"/>
                </a:tc>
                <a:tc>
                  <a:txBody>
                    <a:bodyPr/>
                    <a:lstStyle/>
                    <a:p>
                      <a:pPr algn="l" fontAlgn="t"/>
                      <a:r>
                        <a:rPr lang="en-IT" sz="1200" u="none" strike="noStrike">
                          <a:effectLst/>
                        </a:rPr>
                        <a:t> </a:t>
                      </a:r>
                      <a:endParaRPr lang="en-IT" sz="1200" b="0" i="0" u="none" strike="noStrike">
                        <a:solidFill>
                          <a:srgbClr val="FFFFFF"/>
                        </a:solidFill>
                        <a:effectLst/>
                        <a:latin typeface="Calibri" panose="020F0502020204030204" pitchFamily="34" charset="0"/>
                      </a:endParaRPr>
                    </a:p>
                  </a:txBody>
                  <a:tcPr marL="4163" marR="4163" marT="4163" marB="0"/>
                </a:tc>
                <a:tc>
                  <a:txBody>
                    <a:bodyPr/>
                    <a:lstStyle/>
                    <a:p>
                      <a:pPr algn="l" fontAlgn="t"/>
                      <a:r>
                        <a:rPr lang="en-GB" sz="1200" u="none" strike="noStrike">
                          <a:effectLst/>
                        </a:rPr>
                        <a:t>Trends of Automotive Threats/Attacks </a:t>
                      </a:r>
                      <a:endParaRPr lang="en-IT" sz="1200" b="0" i="0" u="none" strike="noStrike">
                        <a:solidFill>
                          <a:srgbClr val="FFFFFF"/>
                        </a:solidFill>
                        <a:effectLst/>
                        <a:latin typeface="Calibri" panose="020F0502020204030204" pitchFamily="34" charset="0"/>
                      </a:endParaRPr>
                    </a:p>
                  </a:txBody>
                  <a:tcPr marL="4163" marR="4163" marT="4163" marB="0"/>
                </a:tc>
                <a:tc>
                  <a:txBody>
                    <a:bodyPr/>
                    <a:lstStyle/>
                    <a:p>
                      <a:pPr algn="l" fontAlgn="t"/>
                      <a:r>
                        <a:rPr lang="en-GB" sz="1200" u="none" strike="noStrike">
                          <a:effectLst/>
                        </a:rPr>
                        <a:t>Dennis Kengo OKA, IAV Co. Ltd.</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82179699"/>
                  </a:ext>
                </a:extLst>
              </a:tr>
              <a:tr h="158234">
                <a:tc>
                  <a:txBody>
                    <a:bodyPr/>
                    <a:lstStyle/>
                    <a:p>
                      <a:pPr algn="l" fontAlgn="t"/>
                      <a:r>
                        <a:rPr lang="en-IT" sz="1200" u="none" strike="noStrike" dirty="0">
                          <a:effectLst/>
                        </a:rPr>
                        <a:t>11:25</a:t>
                      </a:r>
                      <a:endParaRPr lang="en-IT" sz="1200" b="0" i="0" u="none" strike="noStrike" dirty="0">
                        <a:solidFill>
                          <a:srgbClr val="FFFFFF"/>
                        </a:solidFill>
                        <a:effectLst/>
                        <a:latin typeface="Calibri" panose="020F0502020204030204" pitchFamily="34" charset="0"/>
                      </a:endParaRPr>
                    </a:p>
                  </a:txBody>
                  <a:tcPr marL="4163" marR="4163" marT="4163" marB="0"/>
                </a:tc>
                <a:tc>
                  <a:txBody>
                    <a:bodyPr/>
                    <a:lstStyle/>
                    <a:p>
                      <a:pPr algn="l" fontAlgn="t"/>
                      <a:r>
                        <a:rPr lang="en-IT" sz="1200" u="none" strike="noStrike">
                          <a:effectLst/>
                        </a:rPr>
                        <a:t> </a:t>
                      </a:r>
                      <a:endParaRPr lang="en-IT" sz="1200" b="0" i="0" u="none" strike="noStrike">
                        <a:solidFill>
                          <a:srgbClr val="FFFFFF"/>
                        </a:solidFill>
                        <a:effectLst/>
                        <a:latin typeface="Calibri" panose="020F0502020204030204" pitchFamily="34" charset="0"/>
                      </a:endParaRPr>
                    </a:p>
                  </a:txBody>
                  <a:tcPr marL="4163" marR="4163" marT="4163" marB="0"/>
                </a:tc>
                <a:tc>
                  <a:txBody>
                    <a:bodyPr/>
                    <a:lstStyle/>
                    <a:p>
                      <a:pPr algn="l" fontAlgn="t"/>
                      <a:r>
                        <a:rPr lang="en-GB" sz="1200" u="none" strike="noStrike">
                          <a:effectLst/>
                        </a:rPr>
                        <a:t>OEM Use Case for Security Standardisation</a:t>
                      </a:r>
                      <a:endParaRPr lang="en-IT" sz="1200" b="0" i="0" u="none" strike="noStrike">
                        <a:solidFill>
                          <a:srgbClr val="FFFFFF"/>
                        </a:solidFill>
                        <a:effectLst/>
                        <a:latin typeface="Calibri" panose="020F0502020204030204" pitchFamily="34" charset="0"/>
                      </a:endParaRPr>
                    </a:p>
                  </a:txBody>
                  <a:tcPr marL="4163" marR="4163" marT="4163" marB="0"/>
                </a:tc>
                <a:tc>
                  <a:txBody>
                    <a:bodyPr/>
                    <a:lstStyle/>
                    <a:p>
                      <a:pPr algn="l" fontAlgn="t"/>
                      <a:r>
                        <a:rPr lang="en-GB" sz="1200" u="none" strike="noStrike">
                          <a:effectLst/>
                        </a:rPr>
                        <a:t>Mr. Kimitaka Asaka, Hitachi (Hitachi Solutions Technology)</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1121838171"/>
                  </a:ext>
                </a:extLst>
              </a:tr>
              <a:tr h="312946">
                <a:tc>
                  <a:txBody>
                    <a:bodyPr/>
                    <a:lstStyle/>
                    <a:p>
                      <a:pPr algn="l" fontAlgn="t"/>
                      <a:r>
                        <a:rPr lang="en-IT" sz="1200" u="none" strike="noStrike">
                          <a:effectLst/>
                        </a:rPr>
                        <a:t>11:45</a:t>
                      </a:r>
                      <a:endParaRPr lang="en-IT" sz="1200" b="0" i="0" u="none" strike="noStrike">
                        <a:solidFill>
                          <a:srgbClr val="FFFFFF"/>
                        </a:solidFill>
                        <a:effectLst/>
                        <a:latin typeface="Calibri" panose="020F0502020204030204" pitchFamily="34" charset="0"/>
                      </a:endParaRPr>
                    </a:p>
                  </a:txBody>
                  <a:tcPr marL="4163" marR="4163" marT="4163" marB="0"/>
                </a:tc>
                <a:tc>
                  <a:txBody>
                    <a:bodyPr/>
                    <a:lstStyle/>
                    <a:p>
                      <a:pPr algn="l" fontAlgn="t"/>
                      <a:r>
                        <a:rPr lang="en-IT" sz="1200" u="none" strike="noStrike">
                          <a:effectLst/>
                        </a:rPr>
                        <a:t> </a:t>
                      </a:r>
                      <a:endParaRPr lang="en-IT" sz="1200" b="0" i="0" u="none" strike="noStrike">
                        <a:solidFill>
                          <a:srgbClr val="FFFFFF"/>
                        </a:solidFill>
                        <a:effectLst/>
                        <a:latin typeface="Aptos" panose="020B0004020202020204" pitchFamily="34" charset="0"/>
                      </a:endParaRPr>
                    </a:p>
                  </a:txBody>
                  <a:tcPr marL="4163" marR="4163" marT="4163" marB="0"/>
                </a:tc>
                <a:tc>
                  <a:txBody>
                    <a:bodyPr/>
                    <a:lstStyle/>
                    <a:p>
                      <a:pPr algn="l" fontAlgn="t"/>
                      <a:r>
                        <a:rPr lang="en-GB" sz="1200" u="none" strike="noStrike">
                          <a:effectLst/>
                        </a:rPr>
                        <a:t>Overview of security problems for CMOS Image Sensors for Automotive: Opportunity for SESIP?</a:t>
                      </a:r>
                      <a:endParaRPr lang="en-IT" sz="1200" b="0" i="0" u="none" strike="noStrike">
                        <a:solidFill>
                          <a:srgbClr val="FFFFFF"/>
                        </a:solidFill>
                        <a:effectLst/>
                        <a:latin typeface="Aptos" panose="020B0004020202020204" pitchFamily="34" charset="0"/>
                      </a:endParaRPr>
                    </a:p>
                  </a:txBody>
                  <a:tcPr marL="4163" marR="4163" marT="4163" marB="0"/>
                </a:tc>
                <a:tc>
                  <a:txBody>
                    <a:bodyPr/>
                    <a:lstStyle/>
                    <a:p>
                      <a:pPr algn="l" fontAlgn="t"/>
                      <a:r>
                        <a:rPr lang="en-GB" sz="1200" u="none" strike="noStrike">
                          <a:effectLst/>
                        </a:rPr>
                        <a:t>Dr. Kota Ideguchi, AIST</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3314090136"/>
                  </a:ext>
                </a:extLst>
              </a:tr>
              <a:tr h="312946">
                <a:tc>
                  <a:txBody>
                    <a:bodyPr/>
                    <a:lstStyle/>
                    <a:p>
                      <a:pPr algn="l" fontAlgn="t"/>
                      <a:r>
                        <a:rPr lang="en-IT" sz="1200" u="none" strike="noStrike" dirty="0">
                          <a:effectLst/>
                        </a:rPr>
                        <a:t>12:05</a:t>
                      </a:r>
                      <a:endParaRPr lang="en-IT" sz="1200" b="0" i="0" u="none" strike="noStrike" dirty="0">
                        <a:solidFill>
                          <a:srgbClr val="FFFFFF"/>
                        </a:solidFill>
                        <a:effectLst/>
                        <a:latin typeface="Calibri" panose="020F0502020204030204" pitchFamily="34" charset="0"/>
                      </a:endParaRPr>
                    </a:p>
                  </a:txBody>
                  <a:tcPr marL="4163" marR="4163" marT="4163" marB="0"/>
                </a:tc>
                <a:tc>
                  <a:txBody>
                    <a:bodyPr/>
                    <a:lstStyle/>
                    <a:p>
                      <a:pPr algn="l" fontAlgn="t"/>
                      <a:r>
                        <a:rPr lang="en-IT" sz="1200" u="none" strike="noStrike">
                          <a:effectLst/>
                        </a:rPr>
                        <a:t> </a:t>
                      </a:r>
                      <a:endParaRPr lang="en-IT" sz="1200" b="0" i="0" u="none" strike="noStrike">
                        <a:solidFill>
                          <a:srgbClr val="FFFFFF"/>
                        </a:solidFill>
                        <a:effectLst/>
                        <a:latin typeface="Calibri" panose="020F0502020204030204" pitchFamily="34" charset="0"/>
                      </a:endParaRPr>
                    </a:p>
                  </a:txBody>
                  <a:tcPr marL="4163" marR="4163" marT="4163" marB="0"/>
                </a:tc>
                <a:tc>
                  <a:txBody>
                    <a:bodyPr/>
                    <a:lstStyle/>
                    <a:p>
                      <a:pPr algn="l" fontAlgn="t"/>
                      <a:r>
                        <a:rPr lang="en-GB" sz="1200" u="none" strike="noStrike" dirty="0">
                          <a:effectLst/>
                        </a:rPr>
                        <a:t>Automotive Trends in MCU/SoC Features: opportunities for work in GlobalPlatform</a:t>
                      </a:r>
                      <a:endParaRPr lang="en-IT" sz="1200" b="0" i="0" u="none" strike="noStrike" dirty="0">
                        <a:solidFill>
                          <a:srgbClr val="FFFFFF"/>
                        </a:solidFill>
                        <a:effectLst/>
                        <a:latin typeface="Calibri" panose="020F0502020204030204" pitchFamily="34" charset="0"/>
                      </a:endParaRPr>
                    </a:p>
                  </a:txBody>
                  <a:tcPr marL="4163" marR="4163" marT="4163" marB="0"/>
                </a:tc>
                <a:tc>
                  <a:txBody>
                    <a:bodyPr/>
                    <a:lstStyle/>
                    <a:p>
                      <a:pPr algn="l" fontAlgn="t"/>
                      <a:r>
                        <a:rPr lang="en-GB" sz="1200" u="none" strike="noStrike">
                          <a:effectLst/>
                        </a:rPr>
                        <a:t>Daisuke Moriyama, Renesas</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1876203070"/>
                  </a:ext>
                </a:extLst>
              </a:tr>
              <a:tr h="158234">
                <a:tc>
                  <a:txBody>
                    <a:bodyPr/>
                    <a:lstStyle/>
                    <a:p>
                      <a:pPr algn="l" fontAlgn="t"/>
                      <a:r>
                        <a:rPr lang="en-IT" sz="1200" b="1" u="none" strike="noStrike" dirty="0">
                          <a:solidFill>
                            <a:schemeClr val="tx1"/>
                          </a:solidFill>
                          <a:effectLst/>
                        </a:rPr>
                        <a:t>12:25</a:t>
                      </a:r>
                      <a:endParaRPr lang="en-IT" sz="1200" b="1" i="0" u="none" strike="noStrike" dirty="0">
                        <a:solidFill>
                          <a:schemeClr val="tx1"/>
                        </a:solidFill>
                        <a:effectLst/>
                        <a:latin typeface="Calibri" panose="020F0502020204030204" pitchFamily="34" charset="0"/>
                      </a:endParaRPr>
                    </a:p>
                  </a:txBody>
                  <a:tcPr marL="4163" marR="4163" marT="4163" marB="0">
                    <a:solidFill>
                      <a:schemeClr val="bg2">
                        <a:lumMod val="90000"/>
                      </a:schemeClr>
                    </a:solidFill>
                  </a:tcPr>
                </a:tc>
                <a:tc gridSpan="2">
                  <a:txBody>
                    <a:bodyPr/>
                    <a:lstStyle/>
                    <a:p>
                      <a:pPr algn="l" fontAlgn="t"/>
                      <a:r>
                        <a:rPr lang="en-GB" sz="1200" b="1" u="none" strike="noStrike" dirty="0">
                          <a:solidFill>
                            <a:schemeClr val="tx1"/>
                          </a:solidFill>
                          <a:effectLst/>
                        </a:rPr>
                        <a:t>Lunch</a:t>
                      </a:r>
                      <a:endParaRPr lang="en-GB" sz="1200" b="1" i="0" u="none" strike="noStrike" dirty="0">
                        <a:solidFill>
                          <a:schemeClr val="tx1"/>
                        </a:solidFill>
                        <a:effectLst/>
                        <a:latin typeface="Calibri" panose="020F0502020204030204" pitchFamily="34" charset="0"/>
                      </a:endParaRPr>
                    </a:p>
                  </a:txBody>
                  <a:tcPr marL="4163" marR="4163" marT="4163" marB="0">
                    <a:solidFill>
                      <a:schemeClr val="bg2">
                        <a:lumMod val="90000"/>
                      </a:schemeClr>
                    </a:solidFill>
                  </a:tcPr>
                </a:tc>
                <a:tc hMerge="1">
                  <a:txBody>
                    <a:bodyPr/>
                    <a:lstStyle/>
                    <a:p>
                      <a:endParaRPr lang="en-US"/>
                    </a:p>
                  </a:txBody>
                  <a:tcPr/>
                </a:tc>
                <a:tc>
                  <a:txBody>
                    <a:bodyPr/>
                    <a:lstStyle/>
                    <a:p>
                      <a:pPr algn="l" fontAlgn="t"/>
                      <a:r>
                        <a:rPr lang="en-IT" sz="1200" u="none" strike="noStrike" dirty="0">
                          <a:solidFill>
                            <a:schemeClr val="bg1"/>
                          </a:solidFill>
                          <a:effectLst/>
                        </a:rPr>
                        <a:t> </a:t>
                      </a:r>
                      <a:endParaRPr lang="en-IT" sz="1200" b="0" i="0" u="none" strike="noStrike" dirty="0">
                        <a:solidFill>
                          <a:schemeClr val="bg1"/>
                        </a:solidFill>
                        <a:effectLst/>
                        <a:latin typeface="Calibri" panose="020F0502020204030204" pitchFamily="34" charset="0"/>
                      </a:endParaRPr>
                    </a:p>
                  </a:txBody>
                  <a:tcPr marL="4163" marR="4163" marT="4163" marB="0">
                    <a:solidFill>
                      <a:schemeClr val="bg2">
                        <a:lumMod val="90000"/>
                      </a:schemeClr>
                    </a:solidFill>
                  </a:tcPr>
                </a:tc>
                <a:extLst>
                  <a:ext uri="{0D108BD9-81ED-4DB2-BD59-A6C34878D82A}">
                    <a16:rowId xmlns:a16="http://schemas.microsoft.com/office/drawing/2014/main" val="4129489907"/>
                  </a:ext>
                </a:extLst>
              </a:tr>
              <a:tr h="158234">
                <a:tc>
                  <a:txBody>
                    <a:bodyPr/>
                    <a:lstStyle/>
                    <a:p>
                      <a:pPr algn="l" fontAlgn="t"/>
                      <a:r>
                        <a:rPr lang="en-IT" sz="1200" u="none" strike="noStrike">
                          <a:effectLst/>
                        </a:rPr>
                        <a:t>13:25</a:t>
                      </a:r>
                      <a:endParaRPr lang="en-IT" sz="1200" b="0" i="0" u="none" strike="noStrike">
                        <a:solidFill>
                          <a:srgbClr val="FFFFFF"/>
                        </a:solidFill>
                        <a:effectLst/>
                        <a:latin typeface="Calibri" panose="020F0502020204030204" pitchFamily="34" charset="0"/>
                      </a:endParaRPr>
                    </a:p>
                  </a:txBody>
                  <a:tcPr marL="4163" marR="4163" marT="4163" marB="0"/>
                </a:tc>
                <a:tc gridSpan="2">
                  <a:txBody>
                    <a:bodyPr/>
                    <a:lstStyle/>
                    <a:p>
                      <a:pPr algn="l" fontAlgn="t"/>
                      <a:r>
                        <a:rPr lang="en-GB" sz="1200" u="none" strike="noStrike">
                          <a:effectLst/>
                        </a:rPr>
                        <a:t>Regulatory</a:t>
                      </a:r>
                      <a:endParaRPr lang="en-GB" sz="1200" b="1" i="0" u="none" strike="noStrike">
                        <a:solidFill>
                          <a:srgbClr val="000000"/>
                        </a:solidFill>
                        <a:effectLst/>
                        <a:latin typeface="Aptos" panose="020B0004020202020204" pitchFamily="34" charset="0"/>
                      </a:endParaRPr>
                    </a:p>
                  </a:txBody>
                  <a:tcPr marL="4163" marR="4163" marT="4163" marB="0"/>
                </a:tc>
                <a:tc hMerge="1">
                  <a:txBody>
                    <a:bodyPr/>
                    <a:lstStyle/>
                    <a:p>
                      <a:endParaRPr lang="en-US"/>
                    </a:p>
                  </a:txBody>
                  <a:tcPr/>
                </a:tc>
                <a:tc>
                  <a:txBody>
                    <a:bodyPr/>
                    <a:lstStyle/>
                    <a:p>
                      <a:pPr algn="l" fontAlgn="t"/>
                      <a:r>
                        <a:rPr lang="en-IT" sz="1200" u="none" strike="noStrike">
                          <a:effectLst/>
                        </a:rPr>
                        <a:t> </a:t>
                      </a:r>
                      <a:endParaRPr lang="en-IT"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206874411"/>
                  </a:ext>
                </a:extLst>
              </a:tr>
              <a:tr h="158234">
                <a:tc>
                  <a:txBody>
                    <a:bodyPr/>
                    <a:lstStyle/>
                    <a:p>
                      <a:pPr algn="l" fontAlgn="t"/>
                      <a:r>
                        <a:rPr lang="en-IT" sz="1200" u="none" strike="noStrike" dirty="0">
                          <a:effectLst/>
                        </a:rPr>
                        <a:t>13:25</a:t>
                      </a:r>
                      <a:endParaRPr lang="en-IT" sz="1200" b="0" i="0" u="none" strike="noStrike" dirty="0">
                        <a:solidFill>
                          <a:srgbClr val="FFFFFF"/>
                        </a:solidFill>
                        <a:effectLst/>
                        <a:latin typeface="Calibri" panose="020F0502020204030204" pitchFamily="34" charset="0"/>
                      </a:endParaRPr>
                    </a:p>
                  </a:txBody>
                  <a:tcPr marL="4163" marR="4163" marT="4163" marB="0"/>
                </a:tc>
                <a:tc>
                  <a:txBody>
                    <a:bodyPr/>
                    <a:lstStyle/>
                    <a:p>
                      <a:pPr algn="l" fontAlgn="t"/>
                      <a:r>
                        <a:rPr lang="en-IT" sz="1200" u="none" strike="noStrike">
                          <a:effectLst/>
                        </a:rPr>
                        <a:t> </a:t>
                      </a:r>
                      <a:endParaRPr lang="en-IT" sz="1200" b="0" i="0" u="none" strike="noStrike">
                        <a:solidFill>
                          <a:srgbClr val="000000"/>
                        </a:solidFill>
                        <a:effectLst/>
                        <a:latin typeface="Aptos" panose="020B0004020202020204" pitchFamily="34" charset="0"/>
                      </a:endParaRPr>
                    </a:p>
                  </a:txBody>
                  <a:tcPr marL="4163" marR="4163" marT="4163" marB="0"/>
                </a:tc>
                <a:tc>
                  <a:txBody>
                    <a:bodyPr/>
                    <a:lstStyle/>
                    <a:p>
                      <a:pPr algn="l" fontAlgn="t"/>
                      <a:r>
                        <a:rPr lang="en-GB" sz="1200" u="none" strike="noStrike">
                          <a:effectLst/>
                        </a:rPr>
                        <a:t>SAE J3101: Opportunity for Synergies in Japan?</a:t>
                      </a:r>
                      <a:endParaRPr lang="en-IT" sz="1200" b="0" i="0" u="none" strike="noStrike">
                        <a:solidFill>
                          <a:srgbClr val="000000"/>
                        </a:solidFill>
                        <a:effectLst/>
                        <a:latin typeface="Aptos" panose="020B0004020202020204" pitchFamily="34" charset="0"/>
                      </a:endParaRPr>
                    </a:p>
                  </a:txBody>
                  <a:tcPr marL="4163" marR="4163" marT="4163" marB="0"/>
                </a:tc>
                <a:tc>
                  <a:txBody>
                    <a:bodyPr/>
                    <a:lstStyle/>
                    <a:p>
                      <a:pPr algn="l" fontAlgn="t"/>
                      <a:r>
                        <a:rPr lang="en-GB" sz="1200" u="none" strike="noStrike">
                          <a:effectLst/>
                        </a:rPr>
                        <a:t>Francesca Forestieri, GlobalPlatform</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2648140998"/>
                  </a:ext>
                </a:extLst>
              </a:tr>
              <a:tr h="312946">
                <a:tc>
                  <a:txBody>
                    <a:bodyPr/>
                    <a:lstStyle/>
                    <a:p>
                      <a:pPr algn="l" fontAlgn="t"/>
                      <a:r>
                        <a:rPr lang="en-IT" sz="1200" u="none" strike="noStrike">
                          <a:effectLst/>
                        </a:rPr>
                        <a:t>13:45</a:t>
                      </a:r>
                      <a:endParaRPr lang="en-IT" sz="1200" b="0" i="0" u="none" strike="noStrike">
                        <a:solidFill>
                          <a:srgbClr val="FFFFFF"/>
                        </a:solidFill>
                        <a:effectLst/>
                        <a:latin typeface="Calibri" panose="020F0502020204030204" pitchFamily="34" charset="0"/>
                      </a:endParaRPr>
                    </a:p>
                  </a:txBody>
                  <a:tcPr marL="4163" marR="4163" marT="4163" marB="0"/>
                </a:tc>
                <a:tc>
                  <a:txBody>
                    <a:bodyPr/>
                    <a:lstStyle/>
                    <a:p>
                      <a:pPr algn="l" fontAlgn="t"/>
                      <a:endParaRPr lang="en-GB" sz="1200" b="0" i="0" u="none" strike="noStrike" dirty="0">
                        <a:solidFill>
                          <a:srgbClr val="000000"/>
                        </a:solidFill>
                        <a:effectLst/>
                        <a:latin typeface="Aptos" panose="020B0004020202020204" pitchFamily="34" charset="0"/>
                      </a:endParaRPr>
                    </a:p>
                  </a:txBody>
                  <a:tcPr marL="4163" marR="4163" marT="4163" marB="0"/>
                </a:tc>
                <a:tc>
                  <a:txBody>
                    <a:bodyPr/>
                    <a:lstStyle/>
                    <a:p>
                      <a:pPr algn="l" fontAlgn="t"/>
                      <a:r>
                        <a:rPr lang="en-GB" sz="1200" u="none" strike="noStrike">
                          <a:effectLst/>
                        </a:rPr>
                        <a:t>PQC: How does GlobalPlatform Help?</a:t>
                      </a:r>
                      <a:endParaRPr lang="en-GB" sz="1200" b="0" i="0" u="none" strike="noStrike" dirty="0">
                        <a:solidFill>
                          <a:srgbClr val="000000"/>
                        </a:solidFill>
                        <a:effectLst/>
                        <a:latin typeface="Aptos" panose="020B0004020202020204" pitchFamily="34" charset="0"/>
                      </a:endParaRPr>
                    </a:p>
                  </a:txBody>
                  <a:tcPr marL="4163" marR="4163" marT="4163" marB="0"/>
                </a:tc>
                <a:tc>
                  <a:txBody>
                    <a:bodyPr/>
                    <a:lstStyle/>
                    <a:p>
                      <a:pPr algn="l" fontAlgn="t"/>
                      <a:r>
                        <a:rPr lang="en-GB" sz="1200" u="none" strike="noStrike">
                          <a:effectLst/>
                        </a:rPr>
                        <a:t>Beatrice PEIRANI, Thales and Yves-Emmanuel Le Bobinnec, Thales</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2970443569"/>
                  </a:ext>
                </a:extLst>
              </a:tr>
              <a:tr h="312946">
                <a:tc>
                  <a:txBody>
                    <a:bodyPr/>
                    <a:lstStyle/>
                    <a:p>
                      <a:pPr algn="l" fontAlgn="t"/>
                      <a:r>
                        <a:rPr lang="en-IT" sz="1200" u="none" strike="noStrike" dirty="0">
                          <a:effectLst/>
                        </a:rPr>
                        <a:t>14:05</a:t>
                      </a:r>
                      <a:endParaRPr lang="en-IT" sz="1200" b="0" i="0" u="none" strike="noStrike" dirty="0">
                        <a:solidFill>
                          <a:srgbClr val="FFFFFF"/>
                        </a:solidFill>
                        <a:effectLst/>
                        <a:latin typeface="Calibri" panose="020F0502020204030204" pitchFamily="34" charset="0"/>
                      </a:endParaRPr>
                    </a:p>
                  </a:txBody>
                  <a:tcPr marL="4163" marR="4163" marT="4163" marB="0"/>
                </a:tc>
                <a:tc>
                  <a:txBody>
                    <a:bodyPr/>
                    <a:lstStyle/>
                    <a:p>
                      <a:pPr algn="l" fontAlgn="t"/>
                      <a:endParaRPr lang="en-GB" sz="1200" b="0" i="0" u="none" strike="noStrike" dirty="0">
                        <a:solidFill>
                          <a:srgbClr val="000000"/>
                        </a:solidFill>
                        <a:effectLst/>
                        <a:latin typeface="Aptos" panose="020B0004020202020204" pitchFamily="34" charset="0"/>
                      </a:endParaRPr>
                    </a:p>
                  </a:txBody>
                  <a:tcPr marL="4163" marR="4163" marT="4163" marB="0"/>
                </a:tc>
                <a:tc>
                  <a:txBody>
                    <a:bodyPr/>
                    <a:lstStyle/>
                    <a:p>
                      <a:pPr algn="l" fontAlgn="t"/>
                      <a:r>
                        <a:rPr lang="en-GB" sz="1200" u="none" strike="noStrike" dirty="0">
                          <a:effectLst/>
                        </a:rPr>
                        <a:t>Cyber Resilience Act: Understanding the Implications &amp; How SESIP can Support</a:t>
                      </a:r>
                      <a:endParaRPr lang="en-GB" sz="1200" b="0" i="0" u="none" strike="noStrike" dirty="0">
                        <a:solidFill>
                          <a:srgbClr val="000000"/>
                        </a:solidFill>
                        <a:effectLst/>
                        <a:latin typeface="Aptos" panose="020B0004020202020204" pitchFamily="34" charset="0"/>
                      </a:endParaRPr>
                    </a:p>
                  </a:txBody>
                  <a:tcPr marL="4163" marR="4163" marT="4163" marB="0"/>
                </a:tc>
                <a:tc>
                  <a:txBody>
                    <a:bodyPr/>
                    <a:lstStyle/>
                    <a:p>
                      <a:pPr algn="l" fontAlgn="t"/>
                      <a:r>
                        <a:rPr lang="en-GB" sz="1200" u="none" strike="noStrike">
                          <a:effectLst/>
                        </a:rPr>
                        <a:t>Carlos Serratos, NXP </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3877827695"/>
                  </a:ext>
                </a:extLst>
              </a:tr>
              <a:tr h="312946">
                <a:tc>
                  <a:txBody>
                    <a:bodyPr/>
                    <a:lstStyle/>
                    <a:p>
                      <a:pPr algn="l" fontAlgn="t"/>
                      <a:r>
                        <a:rPr lang="en-IT" sz="1200" u="none" strike="noStrike">
                          <a:effectLst/>
                        </a:rPr>
                        <a:t>14:25</a:t>
                      </a:r>
                      <a:endParaRPr lang="en-IT" sz="1200" b="0" i="0" u="none" strike="noStrike">
                        <a:solidFill>
                          <a:srgbClr val="FFFFFF"/>
                        </a:solidFill>
                        <a:effectLst/>
                        <a:latin typeface="Calibri" panose="020F0502020204030204" pitchFamily="34" charset="0"/>
                      </a:endParaRPr>
                    </a:p>
                  </a:txBody>
                  <a:tcPr marL="4163" marR="4163" marT="4163" marB="0"/>
                </a:tc>
                <a:tc gridSpan="2">
                  <a:txBody>
                    <a:bodyPr/>
                    <a:lstStyle/>
                    <a:p>
                      <a:pPr algn="l" fontAlgn="t"/>
                      <a:r>
                        <a:rPr lang="en-GB" sz="1200" u="none" strike="noStrike">
                          <a:effectLst/>
                        </a:rPr>
                        <a:t>Trusted Execution Environments</a:t>
                      </a:r>
                      <a:endParaRPr lang="en-GB" sz="1200" b="1" i="0" u="none" strike="noStrike">
                        <a:solidFill>
                          <a:srgbClr val="FFFFFF"/>
                        </a:solidFill>
                        <a:effectLst/>
                        <a:latin typeface="Aptos" panose="020B0004020202020204" pitchFamily="34" charset="0"/>
                      </a:endParaRPr>
                    </a:p>
                  </a:txBody>
                  <a:tcPr marL="4163" marR="4163" marT="4163" marB="0"/>
                </a:tc>
                <a:tc hMerge="1">
                  <a:txBody>
                    <a:bodyPr/>
                    <a:lstStyle/>
                    <a:p>
                      <a:endParaRPr lang="en-US"/>
                    </a:p>
                  </a:txBody>
                  <a:tcPr/>
                </a:tc>
                <a:tc>
                  <a:txBody>
                    <a:bodyPr/>
                    <a:lstStyle/>
                    <a:p>
                      <a:pPr algn="l" fontAlgn="t"/>
                      <a:r>
                        <a:rPr lang="en-GB" sz="1200" u="none" strike="noStrike">
                          <a:effectLst/>
                        </a:rPr>
                        <a:t>Richard Hayton, Chair of Automotive Task Force GlobalPlatform</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3546524100"/>
                  </a:ext>
                </a:extLst>
              </a:tr>
              <a:tr h="158234">
                <a:tc>
                  <a:txBody>
                    <a:bodyPr/>
                    <a:lstStyle/>
                    <a:p>
                      <a:pPr algn="l" fontAlgn="t"/>
                      <a:r>
                        <a:rPr lang="en-IT" sz="1200" u="none" strike="noStrike">
                          <a:effectLst/>
                        </a:rPr>
                        <a:t>14:55</a:t>
                      </a:r>
                      <a:endParaRPr lang="en-IT" sz="1200" b="0" i="0" u="none" strike="noStrike">
                        <a:solidFill>
                          <a:srgbClr val="FFFFFF"/>
                        </a:solidFill>
                        <a:effectLst/>
                        <a:latin typeface="Calibri" panose="020F0502020204030204" pitchFamily="34" charset="0"/>
                      </a:endParaRPr>
                    </a:p>
                  </a:txBody>
                  <a:tcPr marL="4163" marR="4163" marT="4163" marB="0"/>
                </a:tc>
                <a:tc>
                  <a:txBody>
                    <a:bodyPr/>
                    <a:lstStyle/>
                    <a:p>
                      <a:pPr algn="l" fontAlgn="t"/>
                      <a:r>
                        <a:rPr lang="en-IT" sz="1200" u="none" strike="noStrike">
                          <a:effectLst/>
                        </a:rPr>
                        <a:t> </a:t>
                      </a:r>
                      <a:endParaRPr lang="en-IT" sz="1200" b="0" i="0" u="none" strike="noStrike">
                        <a:solidFill>
                          <a:srgbClr val="FFFFFF"/>
                        </a:solidFill>
                        <a:effectLst/>
                        <a:latin typeface="Calibri" panose="020F0502020204030204" pitchFamily="34" charset="0"/>
                      </a:endParaRPr>
                    </a:p>
                  </a:txBody>
                  <a:tcPr marL="4163" marR="4163" marT="4163" marB="0"/>
                </a:tc>
                <a:tc>
                  <a:txBody>
                    <a:bodyPr/>
                    <a:lstStyle/>
                    <a:p>
                      <a:pPr algn="l" fontAlgn="t"/>
                      <a:r>
                        <a:rPr lang="en-GB" sz="1200" u="none" strike="noStrike">
                          <a:effectLst/>
                        </a:rPr>
                        <a:t>Intrusion Detection Protection Systems: Today and Future</a:t>
                      </a:r>
                      <a:endParaRPr lang="en-IT" sz="1200" b="0" i="0" u="none" strike="noStrike">
                        <a:solidFill>
                          <a:srgbClr val="FFFFFF"/>
                        </a:solidFill>
                        <a:effectLst/>
                        <a:latin typeface="Calibri" panose="020F0502020204030204" pitchFamily="34" charset="0"/>
                      </a:endParaRPr>
                    </a:p>
                  </a:txBody>
                  <a:tcPr marL="4163" marR="4163" marT="4163" marB="0"/>
                </a:tc>
                <a:tc>
                  <a:txBody>
                    <a:bodyPr/>
                    <a:lstStyle/>
                    <a:p>
                      <a:pPr algn="l" fontAlgn="t"/>
                      <a:r>
                        <a:rPr lang="en-GB" sz="1200" u="none" strike="noStrike">
                          <a:effectLst/>
                        </a:rPr>
                        <a:t>Seiki Hara, VicOne Head of Engineering Department</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1224514067"/>
                  </a:ext>
                </a:extLst>
              </a:tr>
              <a:tr h="158234">
                <a:tc>
                  <a:txBody>
                    <a:bodyPr/>
                    <a:lstStyle/>
                    <a:p>
                      <a:pPr algn="l" fontAlgn="t"/>
                      <a:r>
                        <a:rPr lang="en-IT" sz="1200" u="none" strike="noStrike" dirty="0">
                          <a:effectLst/>
                        </a:rPr>
                        <a:t>15:15</a:t>
                      </a:r>
                      <a:endParaRPr lang="en-IT" sz="1200" b="0" i="0" u="none" strike="noStrike" dirty="0">
                        <a:solidFill>
                          <a:srgbClr val="FFFFFF"/>
                        </a:solidFill>
                        <a:effectLst/>
                        <a:latin typeface="Calibri" panose="020F0502020204030204" pitchFamily="34" charset="0"/>
                      </a:endParaRPr>
                    </a:p>
                  </a:txBody>
                  <a:tcPr marL="4163" marR="4163" marT="4163" marB="0"/>
                </a:tc>
                <a:tc>
                  <a:txBody>
                    <a:bodyPr/>
                    <a:lstStyle/>
                    <a:p>
                      <a:pPr algn="l" fontAlgn="t"/>
                      <a:r>
                        <a:rPr lang="en-IT" sz="1200" u="none" strike="noStrike">
                          <a:effectLst/>
                        </a:rPr>
                        <a:t> </a:t>
                      </a:r>
                      <a:endParaRPr lang="en-IT" sz="1200" b="0" i="0" u="none" strike="noStrike">
                        <a:solidFill>
                          <a:srgbClr val="FFFFFF"/>
                        </a:solidFill>
                        <a:effectLst/>
                        <a:latin typeface="Calibri" panose="020F0502020204030204" pitchFamily="34" charset="0"/>
                      </a:endParaRPr>
                    </a:p>
                  </a:txBody>
                  <a:tcPr marL="4163" marR="4163" marT="4163" marB="0"/>
                </a:tc>
                <a:tc>
                  <a:txBody>
                    <a:bodyPr/>
                    <a:lstStyle/>
                    <a:p>
                      <a:pPr algn="l" fontAlgn="t"/>
                      <a:r>
                        <a:rPr lang="en-GB" sz="1200" u="none" strike="noStrike">
                          <a:effectLst/>
                        </a:rPr>
                        <a:t>TEEs in Automotive</a:t>
                      </a:r>
                      <a:endParaRPr lang="en-IT" sz="1200" b="0" i="0" u="none" strike="noStrike">
                        <a:solidFill>
                          <a:srgbClr val="FFFFFF"/>
                        </a:solidFill>
                        <a:effectLst/>
                        <a:latin typeface="Calibri" panose="020F0502020204030204" pitchFamily="34" charset="0"/>
                      </a:endParaRPr>
                    </a:p>
                  </a:txBody>
                  <a:tcPr marL="4163" marR="4163" marT="4163" marB="0"/>
                </a:tc>
                <a:tc>
                  <a:txBody>
                    <a:bodyPr/>
                    <a:lstStyle/>
                    <a:p>
                      <a:pPr algn="l" fontAlgn="t"/>
                      <a:r>
                        <a:rPr lang="en-GB" sz="1200" u="none" strike="noStrike">
                          <a:effectLst/>
                        </a:rPr>
                        <a:t>Vincent Mailhol, Woven</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233619854"/>
                  </a:ext>
                </a:extLst>
              </a:tr>
              <a:tr h="158234">
                <a:tc>
                  <a:txBody>
                    <a:bodyPr/>
                    <a:lstStyle/>
                    <a:p>
                      <a:pPr algn="l" fontAlgn="t"/>
                      <a:r>
                        <a:rPr lang="en-IT" sz="1200" u="none" strike="noStrike">
                          <a:effectLst/>
                        </a:rPr>
                        <a:t>15:35</a:t>
                      </a:r>
                      <a:endParaRPr lang="en-IT" sz="1200" b="0" i="0" u="none" strike="noStrike">
                        <a:solidFill>
                          <a:srgbClr val="FFFFFF"/>
                        </a:solidFill>
                        <a:effectLst/>
                        <a:latin typeface="Calibri" panose="020F0502020204030204" pitchFamily="34" charset="0"/>
                      </a:endParaRPr>
                    </a:p>
                  </a:txBody>
                  <a:tcPr marL="4163" marR="4163" marT="4163" marB="0"/>
                </a:tc>
                <a:tc>
                  <a:txBody>
                    <a:bodyPr/>
                    <a:lstStyle/>
                    <a:p>
                      <a:pPr algn="l" fontAlgn="t"/>
                      <a:r>
                        <a:rPr lang="en-IT" sz="1200" u="none" strike="noStrike">
                          <a:effectLst/>
                        </a:rPr>
                        <a:t> </a:t>
                      </a:r>
                      <a:endParaRPr lang="en-IT" sz="1200" b="0" i="0" u="none" strike="noStrike">
                        <a:solidFill>
                          <a:srgbClr val="FFFFFF"/>
                        </a:solidFill>
                        <a:effectLst/>
                        <a:latin typeface="Calibri" panose="020F0502020204030204" pitchFamily="34" charset="0"/>
                      </a:endParaRPr>
                    </a:p>
                  </a:txBody>
                  <a:tcPr marL="4163" marR="4163" marT="4163" marB="0"/>
                </a:tc>
                <a:tc>
                  <a:txBody>
                    <a:bodyPr/>
                    <a:lstStyle/>
                    <a:p>
                      <a:pPr algn="l" fontAlgn="t"/>
                      <a:r>
                        <a:rPr lang="en-GB" sz="1200" u="none" strike="noStrike" dirty="0">
                          <a:effectLst/>
                        </a:rPr>
                        <a:t>Automotive </a:t>
                      </a:r>
                      <a:r>
                        <a:rPr lang="en-GB" sz="1200" u="none" strike="noStrike" dirty="0" err="1">
                          <a:effectLst/>
                        </a:rPr>
                        <a:t>iHSM</a:t>
                      </a:r>
                      <a:r>
                        <a:rPr lang="en-GB" sz="1200" u="none" strike="noStrike" dirty="0">
                          <a:effectLst/>
                        </a:rPr>
                        <a:t> Security Solution</a:t>
                      </a:r>
                      <a:endParaRPr lang="en-IT" sz="1200" b="0" i="0" u="none" strike="noStrike" dirty="0">
                        <a:solidFill>
                          <a:srgbClr val="FFFFFF"/>
                        </a:solidFill>
                        <a:effectLst/>
                        <a:latin typeface="Calibri" panose="020F0502020204030204" pitchFamily="34" charset="0"/>
                      </a:endParaRPr>
                    </a:p>
                  </a:txBody>
                  <a:tcPr marL="4163" marR="4163" marT="4163" marB="0"/>
                </a:tc>
                <a:tc>
                  <a:txBody>
                    <a:bodyPr/>
                    <a:lstStyle/>
                    <a:p>
                      <a:pPr algn="l" fontAlgn="t"/>
                      <a:r>
                        <a:rPr lang="en-GB" sz="1200" u="none" strike="noStrike">
                          <a:effectLst/>
                        </a:rPr>
                        <a:t>Toru Furukawa, RAMBUS, Senior Field Application Engineer</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1227161056"/>
                  </a:ext>
                </a:extLst>
              </a:tr>
              <a:tr h="158234">
                <a:tc>
                  <a:txBody>
                    <a:bodyPr/>
                    <a:lstStyle/>
                    <a:p>
                      <a:pPr algn="l" fontAlgn="t"/>
                      <a:r>
                        <a:rPr lang="en-IT" sz="1200" b="1" u="none" strike="noStrike" dirty="0">
                          <a:solidFill>
                            <a:schemeClr val="tx1"/>
                          </a:solidFill>
                          <a:effectLst/>
                        </a:rPr>
                        <a:t>15:55</a:t>
                      </a:r>
                      <a:endParaRPr lang="en-IT" sz="1200" b="1" i="0" u="none" strike="noStrike" dirty="0">
                        <a:solidFill>
                          <a:schemeClr val="tx1"/>
                        </a:solidFill>
                        <a:effectLst/>
                        <a:latin typeface="Calibri" panose="020F0502020204030204" pitchFamily="34" charset="0"/>
                      </a:endParaRPr>
                    </a:p>
                  </a:txBody>
                  <a:tcPr marL="4163" marR="4163" marT="4163" marB="0">
                    <a:solidFill>
                      <a:schemeClr val="bg2">
                        <a:lumMod val="90000"/>
                      </a:schemeClr>
                    </a:solidFill>
                  </a:tcPr>
                </a:tc>
                <a:tc gridSpan="2">
                  <a:txBody>
                    <a:bodyPr/>
                    <a:lstStyle/>
                    <a:p>
                      <a:pPr algn="l" fontAlgn="t"/>
                      <a:r>
                        <a:rPr lang="en-GB" sz="1200" b="1" u="none" strike="noStrike" dirty="0">
                          <a:solidFill>
                            <a:schemeClr val="tx1"/>
                          </a:solidFill>
                          <a:effectLst/>
                        </a:rPr>
                        <a:t>Coffee Break</a:t>
                      </a:r>
                      <a:endParaRPr lang="en-GB" sz="1200" b="1" i="0" u="none" strike="noStrike" dirty="0">
                        <a:solidFill>
                          <a:schemeClr val="tx1"/>
                        </a:solidFill>
                        <a:effectLst/>
                        <a:latin typeface="Calibri" panose="020F0502020204030204" pitchFamily="34" charset="0"/>
                      </a:endParaRPr>
                    </a:p>
                  </a:txBody>
                  <a:tcPr marL="4163" marR="4163" marT="4163" marB="0">
                    <a:solidFill>
                      <a:schemeClr val="bg2">
                        <a:lumMod val="90000"/>
                      </a:schemeClr>
                    </a:solidFill>
                  </a:tcPr>
                </a:tc>
                <a:tc hMerge="1">
                  <a:txBody>
                    <a:bodyPr/>
                    <a:lstStyle/>
                    <a:p>
                      <a:endParaRPr lang="en-US"/>
                    </a:p>
                  </a:txBody>
                  <a:tcPr/>
                </a:tc>
                <a:tc>
                  <a:txBody>
                    <a:bodyPr/>
                    <a:lstStyle/>
                    <a:p>
                      <a:pPr algn="l" fontAlgn="t"/>
                      <a:r>
                        <a:rPr lang="en-IT" sz="1200" u="none" strike="noStrike" dirty="0">
                          <a:solidFill>
                            <a:schemeClr val="bg1"/>
                          </a:solidFill>
                          <a:effectLst/>
                        </a:rPr>
                        <a:t> </a:t>
                      </a:r>
                      <a:endParaRPr lang="en-IT" sz="1200" b="0" i="0" u="none" strike="noStrike" dirty="0">
                        <a:solidFill>
                          <a:schemeClr val="bg1"/>
                        </a:solidFill>
                        <a:effectLst/>
                        <a:latin typeface="Calibri" panose="020F0502020204030204" pitchFamily="34" charset="0"/>
                      </a:endParaRPr>
                    </a:p>
                  </a:txBody>
                  <a:tcPr marL="4163" marR="4163" marT="4163" marB="0">
                    <a:solidFill>
                      <a:schemeClr val="bg2">
                        <a:lumMod val="90000"/>
                      </a:schemeClr>
                    </a:solidFill>
                  </a:tcPr>
                </a:tc>
                <a:extLst>
                  <a:ext uri="{0D108BD9-81ED-4DB2-BD59-A6C34878D82A}">
                    <a16:rowId xmlns:a16="http://schemas.microsoft.com/office/drawing/2014/main" val="1086182092"/>
                  </a:ext>
                </a:extLst>
              </a:tr>
              <a:tr h="158234">
                <a:tc>
                  <a:txBody>
                    <a:bodyPr/>
                    <a:lstStyle/>
                    <a:p>
                      <a:pPr algn="l" fontAlgn="t"/>
                      <a:r>
                        <a:rPr lang="en-IT" sz="1200" u="none" strike="noStrike" dirty="0">
                          <a:effectLst/>
                        </a:rPr>
                        <a:t>16:25</a:t>
                      </a:r>
                      <a:endParaRPr lang="en-IT" sz="1200" b="0" i="0" u="none" strike="noStrike" dirty="0">
                        <a:solidFill>
                          <a:srgbClr val="FFFFFF"/>
                        </a:solidFill>
                        <a:effectLst/>
                        <a:latin typeface="Calibri" panose="020F0502020204030204" pitchFamily="34" charset="0"/>
                      </a:endParaRPr>
                    </a:p>
                  </a:txBody>
                  <a:tcPr marL="4163" marR="4163" marT="4163" marB="0"/>
                </a:tc>
                <a:tc gridSpan="2">
                  <a:txBody>
                    <a:bodyPr/>
                    <a:lstStyle/>
                    <a:p>
                      <a:pPr algn="l" fontAlgn="t"/>
                      <a:r>
                        <a:rPr lang="en-GB" sz="1200" u="none" strike="noStrike">
                          <a:effectLst/>
                        </a:rPr>
                        <a:t>SESIP</a:t>
                      </a:r>
                      <a:endParaRPr lang="en-GB" sz="1200" b="1" i="0" u="none" strike="noStrike">
                        <a:solidFill>
                          <a:srgbClr val="212121"/>
                        </a:solidFill>
                        <a:effectLst/>
                        <a:latin typeface="Aptos" panose="020B0004020202020204" pitchFamily="34" charset="0"/>
                      </a:endParaRPr>
                    </a:p>
                  </a:txBody>
                  <a:tcPr marL="4163" marR="4163" marT="4163" marB="0"/>
                </a:tc>
                <a:tc hMerge="1">
                  <a:txBody>
                    <a:bodyPr/>
                    <a:lstStyle/>
                    <a:p>
                      <a:endParaRPr lang="en-US"/>
                    </a:p>
                  </a:txBody>
                  <a:tcPr/>
                </a:tc>
                <a:tc>
                  <a:txBody>
                    <a:bodyPr/>
                    <a:lstStyle/>
                    <a:p>
                      <a:pPr algn="l" fontAlgn="t"/>
                      <a:r>
                        <a:rPr lang="en-IT" sz="1200" u="none" strike="noStrike">
                          <a:effectLst/>
                        </a:rPr>
                        <a:t> </a:t>
                      </a:r>
                      <a:endParaRPr lang="en-IT"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3344537426"/>
                  </a:ext>
                </a:extLst>
              </a:tr>
              <a:tr h="312946">
                <a:tc>
                  <a:txBody>
                    <a:bodyPr/>
                    <a:lstStyle/>
                    <a:p>
                      <a:pPr algn="l" fontAlgn="t"/>
                      <a:r>
                        <a:rPr lang="en-IT" sz="1200" u="none" strike="noStrike" dirty="0">
                          <a:effectLst/>
                        </a:rPr>
                        <a:t>16:25</a:t>
                      </a:r>
                      <a:endParaRPr lang="en-IT" sz="1200" b="0" i="0" u="none" strike="noStrike" dirty="0">
                        <a:solidFill>
                          <a:srgbClr val="FFFFFF"/>
                        </a:solidFill>
                        <a:effectLst/>
                        <a:latin typeface="Calibri" panose="020F0502020204030204" pitchFamily="34" charset="0"/>
                      </a:endParaRPr>
                    </a:p>
                  </a:txBody>
                  <a:tcPr marL="4163" marR="4163" marT="4163" marB="0"/>
                </a:tc>
                <a:tc>
                  <a:txBody>
                    <a:bodyPr/>
                    <a:lstStyle/>
                    <a:p>
                      <a:pPr algn="l" fontAlgn="t"/>
                      <a:endParaRPr lang="en-GB" sz="1200" b="0" i="0" u="none" strike="noStrike" dirty="0">
                        <a:solidFill>
                          <a:srgbClr val="000000"/>
                        </a:solidFill>
                        <a:effectLst/>
                        <a:latin typeface="Calibri" panose="020F0502020204030204" pitchFamily="34" charset="0"/>
                      </a:endParaRPr>
                    </a:p>
                  </a:txBody>
                  <a:tcPr marL="4163" marR="4163" marT="4163" marB="0"/>
                </a:tc>
                <a:tc>
                  <a:txBody>
                    <a:bodyPr/>
                    <a:lstStyle/>
                    <a:p>
                      <a:pPr algn="l" fontAlgn="t"/>
                      <a:r>
                        <a:rPr lang="en-GB" sz="1200" u="none" strike="noStrike" dirty="0">
                          <a:effectLst/>
                        </a:rPr>
                        <a:t>SESIP</a:t>
                      </a:r>
                      <a:endParaRPr lang="en-GB" sz="1200" b="0" i="0" u="none" strike="noStrike" dirty="0">
                        <a:solidFill>
                          <a:srgbClr val="000000"/>
                        </a:solidFill>
                        <a:effectLst/>
                        <a:latin typeface="Calibri" panose="020F0502020204030204" pitchFamily="34" charset="0"/>
                      </a:endParaRPr>
                    </a:p>
                  </a:txBody>
                  <a:tcPr marL="4163" marR="4163" marT="4163" marB="0"/>
                </a:tc>
                <a:tc>
                  <a:txBody>
                    <a:bodyPr/>
                    <a:lstStyle/>
                    <a:p>
                      <a:pPr algn="l" fontAlgn="t"/>
                      <a:r>
                        <a:rPr lang="en-GB" sz="1200" u="none" strike="noStrike">
                          <a:effectLst/>
                        </a:rPr>
                        <a:t>Jorge Wallace Ruiz, Dekra/ Francesca Forestieri, GlobalPlatform </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1086343735"/>
                  </a:ext>
                </a:extLst>
              </a:tr>
              <a:tr h="158234">
                <a:tc>
                  <a:txBody>
                    <a:bodyPr/>
                    <a:lstStyle/>
                    <a:p>
                      <a:pPr algn="l" fontAlgn="t"/>
                      <a:r>
                        <a:rPr lang="en-IT" sz="1200" u="none" strike="noStrike">
                          <a:effectLst/>
                        </a:rPr>
                        <a:t>16:45</a:t>
                      </a:r>
                      <a:endParaRPr lang="en-IT" sz="1200" b="0" i="0" u="none" strike="noStrike">
                        <a:solidFill>
                          <a:srgbClr val="FFFFFF"/>
                        </a:solidFill>
                        <a:effectLst/>
                        <a:latin typeface="Calibri" panose="020F0502020204030204" pitchFamily="34" charset="0"/>
                      </a:endParaRPr>
                    </a:p>
                  </a:txBody>
                  <a:tcPr marL="4163" marR="4163" marT="4163" marB="0"/>
                </a:tc>
                <a:tc gridSpan="2">
                  <a:txBody>
                    <a:bodyPr/>
                    <a:lstStyle/>
                    <a:p>
                      <a:pPr algn="l" fontAlgn="t"/>
                      <a:r>
                        <a:rPr lang="en-GB" sz="1200" u="none" strike="noStrike">
                          <a:effectLst/>
                        </a:rPr>
                        <a:t>Secure Elements</a:t>
                      </a:r>
                      <a:endParaRPr lang="en-GB" sz="1200" b="1" i="0" u="none" strike="noStrike">
                        <a:solidFill>
                          <a:srgbClr val="FFFFFF"/>
                        </a:solidFill>
                        <a:effectLst/>
                        <a:latin typeface="Aptos" panose="020B0004020202020204" pitchFamily="34" charset="0"/>
                      </a:endParaRPr>
                    </a:p>
                  </a:txBody>
                  <a:tcPr marL="4163" marR="4163" marT="4163" marB="0"/>
                </a:tc>
                <a:tc hMerge="1">
                  <a:txBody>
                    <a:bodyPr/>
                    <a:lstStyle/>
                    <a:p>
                      <a:endParaRPr lang="en-US"/>
                    </a:p>
                  </a:txBody>
                  <a:tcPr/>
                </a:tc>
                <a:tc>
                  <a:txBody>
                    <a:bodyPr/>
                    <a:lstStyle/>
                    <a:p>
                      <a:pPr algn="l" fontAlgn="t"/>
                      <a:r>
                        <a:rPr lang="en-IT" sz="1200" u="none" strike="noStrike">
                          <a:effectLst/>
                        </a:rPr>
                        <a:t> </a:t>
                      </a:r>
                      <a:endParaRPr lang="en-IT"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3722889946"/>
                  </a:ext>
                </a:extLst>
              </a:tr>
              <a:tr h="158234">
                <a:tc>
                  <a:txBody>
                    <a:bodyPr/>
                    <a:lstStyle/>
                    <a:p>
                      <a:pPr algn="l" fontAlgn="t"/>
                      <a:r>
                        <a:rPr lang="en-IT" sz="1200" u="none" strike="noStrike" dirty="0">
                          <a:effectLst/>
                        </a:rPr>
                        <a:t>16:45</a:t>
                      </a:r>
                      <a:endParaRPr lang="en-IT" sz="1200" b="0" i="0" u="none" strike="noStrike" dirty="0">
                        <a:solidFill>
                          <a:srgbClr val="FFFFFF"/>
                        </a:solidFill>
                        <a:effectLst/>
                        <a:latin typeface="Calibri" panose="020F0502020204030204" pitchFamily="34" charset="0"/>
                      </a:endParaRPr>
                    </a:p>
                  </a:txBody>
                  <a:tcPr marL="4163" marR="4163" marT="4163" marB="0"/>
                </a:tc>
                <a:tc>
                  <a:txBody>
                    <a:bodyPr/>
                    <a:lstStyle/>
                    <a:p>
                      <a:pPr algn="l" fontAlgn="t"/>
                      <a:endParaRPr lang="en-GB" sz="1200" b="0" i="0" u="none" strike="noStrike" dirty="0">
                        <a:solidFill>
                          <a:srgbClr val="FFFFFF"/>
                        </a:solidFill>
                        <a:effectLst/>
                        <a:latin typeface="Calibri" panose="020F0502020204030204" pitchFamily="34" charset="0"/>
                      </a:endParaRPr>
                    </a:p>
                  </a:txBody>
                  <a:tcPr marL="4163" marR="4163" marT="4163" marB="0"/>
                </a:tc>
                <a:tc>
                  <a:txBody>
                    <a:bodyPr/>
                    <a:lstStyle/>
                    <a:p>
                      <a:pPr algn="l" fontAlgn="t"/>
                      <a:r>
                        <a:rPr lang="en-GB" sz="1200" u="none" strike="noStrike" dirty="0">
                          <a:effectLst/>
                        </a:rPr>
                        <a:t>Secure Elements in Automotive in Japan: Status Outlook</a:t>
                      </a:r>
                      <a:endParaRPr lang="en-GB" sz="1200" b="0" i="0" u="none" strike="noStrike" dirty="0">
                        <a:solidFill>
                          <a:srgbClr val="FFFFFF"/>
                        </a:solidFill>
                        <a:effectLst/>
                        <a:latin typeface="Calibri" panose="020F0502020204030204" pitchFamily="34" charset="0"/>
                      </a:endParaRPr>
                    </a:p>
                  </a:txBody>
                  <a:tcPr marL="4163" marR="4163" marT="4163" marB="0"/>
                </a:tc>
                <a:tc>
                  <a:txBody>
                    <a:bodyPr/>
                    <a:lstStyle/>
                    <a:p>
                      <a:pPr algn="l" fontAlgn="t"/>
                      <a:r>
                        <a:rPr lang="en-GB" sz="1200" u="none" strike="noStrike">
                          <a:effectLst/>
                        </a:rPr>
                        <a:t>Laurent Tabaries,STm</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555968705"/>
                  </a:ext>
                </a:extLst>
              </a:tr>
              <a:tr h="158234">
                <a:tc>
                  <a:txBody>
                    <a:bodyPr/>
                    <a:lstStyle/>
                    <a:p>
                      <a:pPr algn="l" fontAlgn="t"/>
                      <a:r>
                        <a:rPr lang="en-IT" sz="1200" u="none" strike="noStrike" dirty="0">
                          <a:effectLst/>
                        </a:rPr>
                        <a:t>17:05</a:t>
                      </a:r>
                      <a:endParaRPr lang="en-IT" sz="1200" b="0" i="0" u="none" strike="noStrike" dirty="0">
                        <a:solidFill>
                          <a:srgbClr val="FFFFFF"/>
                        </a:solidFill>
                        <a:effectLst/>
                        <a:latin typeface="Calibri" panose="020F0502020204030204" pitchFamily="34" charset="0"/>
                      </a:endParaRPr>
                    </a:p>
                  </a:txBody>
                  <a:tcPr marL="4163" marR="4163" marT="4163" marB="0"/>
                </a:tc>
                <a:tc>
                  <a:txBody>
                    <a:bodyPr/>
                    <a:lstStyle/>
                    <a:p>
                      <a:pPr algn="l" fontAlgn="t"/>
                      <a:endParaRPr lang="en-GB" sz="1200" b="0" i="0" u="none" strike="noStrike" dirty="0">
                        <a:solidFill>
                          <a:srgbClr val="FFFFFF"/>
                        </a:solidFill>
                        <a:effectLst/>
                        <a:latin typeface="Calibri" panose="020F0502020204030204" pitchFamily="34" charset="0"/>
                      </a:endParaRPr>
                    </a:p>
                  </a:txBody>
                  <a:tcPr marL="4163" marR="4163" marT="4163" marB="0"/>
                </a:tc>
                <a:tc>
                  <a:txBody>
                    <a:bodyPr/>
                    <a:lstStyle/>
                    <a:p>
                      <a:pPr algn="l" fontAlgn="t"/>
                      <a:r>
                        <a:rPr lang="en-GB" sz="1200" u="none" strike="noStrike" dirty="0">
                          <a:effectLst/>
                        </a:rPr>
                        <a:t>Areas of Interest in GlobalPlatform</a:t>
                      </a:r>
                      <a:endParaRPr lang="en-GB" sz="1200" b="0" i="0" u="none" strike="noStrike" dirty="0">
                        <a:solidFill>
                          <a:srgbClr val="FFFFFF"/>
                        </a:solidFill>
                        <a:effectLst/>
                        <a:latin typeface="Calibri" panose="020F0502020204030204" pitchFamily="34" charset="0"/>
                      </a:endParaRPr>
                    </a:p>
                  </a:txBody>
                  <a:tcPr marL="4163" marR="4163" marT="4163" marB="0"/>
                </a:tc>
                <a:tc>
                  <a:txBody>
                    <a:bodyPr/>
                    <a:lstStyle/>
                    <a:p>
                      <a:pPr algn="l" fontAlgn="t"/>
                      <a:r>
                        <a:rPr lang="en-GB" sz="1200" u="none" strike="noStrike">
                          <a:effectLst/>
                        </a:rPr>
                        <a:t>Yves-Emmanuel Le Bobinnec, Thales</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3437534227"/>
                  </a:ext>
                </a:extLst>
              </a:tr>
              <a:tr h="158234">
                <a:tc>
                  <a:txBody>
                    <a:bodyPr/>
                    <a:lstStyle/>
                    <a:p>
                      <a:pPr algn="l" fontAlgn="t"/>
                      <a:r>
                        <a:rPr lang="en-IT" sz="1200" u="none" strike="noStrike" dirty="0">
                          <a:effectLst/>
                        </a:rPr>
                        <a:t>17:25</a:t>
                      </a:r>
                      <a:endParaRPr lang="en-IT" sz="1200" b="0" i="0" u="none" strike="noStrike" dirty="0">
                        <a:solidFill>
                          <a:srgbClr val="FFFFFF"/>
                        </a:solidFill>
                        <a:effectLst/>
                        <a:latin typeface="Calibri" panose="020F0502020204030204" pitchFamily="34" charset="0"/>
                      </a:endParaRPr>
                    </a:p>
                  </a:txBody>
                  <a:tcPr marL="4163" marR="4163" marT="4163" marB="0"/>
                </a:tc>
                <a:tc gridSpan="2">
                  <a:txBody>
                    <a:bodyPr/>
                    <a:lstStyle/>
                    <a:p>
                      <a:pPr algn="l" fontAlgn="t"/>
                      <a:r>
                        <a:rPr lang="en-GB" sz="1200" u="none" strike="noStrike">
                          <a:effectLst/>
                        </a:rPr>
                        <a:t>Japan Task Force</a:t>
                      </a:r>
                      <a:endParaRPr lang="en-GB" sz="1200" b="1" i="0" u="none" strike="noStrike">
                        <a:solidFill>
                          <a:srgbClr val="000000"/>
                        </a:solidFill>
                        <a:effectLst/>
                        <a:latin typeface="Calibri" panose="020F0502020204030204" pitchFamily="34" charset="0"/>
                      </a:endParaRPr>
                    </a:p>
                  </a:txBody>
                  <a:tcPr marL="4163" marR="4163" marT="4163" marB="0"/>
                </a:tc>
                <a:tc hMerge="1">
                  <a:txBody>
                    <a:bodyPr/>
                    <a:lstStyle/>
                    <a:p>
                      <a:endParaRPr lang="en-US"/>
                    </a:p>
                  </a:txBody>
                  <a:tcPr/>
                </a:tc>
                <a:tc>
                  <a:txBody>
                    <a:bodyPr/>
                    <a:lstStyle/>
                    <a:p>
                      <a:pPr algn="l" fontAlgn="t"/>
                      <a:r>
                        <a:rPr lang="en-GB" sz="1200" u="none" strike="noStrike">
                          <a:effectLst/>
                        </a:rPr>
                        <a:t>Kenji Takahashi, Trustonic</a:t>
                      </a:r>
                      <a:endParaRPr lang="en-GB" sz="1200" b="0" i="0" u="none" strike="noStrike">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248166634"/>
                  </a:ext>
                </a:extLst>
              </a:tr>
              <a:tr h="312946">
                <a:tc>
                  <a:txBody>
                    <a:bodyPr/>
                    <a:lstStyle/>
                    <a:p>
                      <a:pPr algn="l" fontAlgn="t"/>
                      <a:r>
                        <a:rPr lang="en-IT" sz="1200" u="none" strike="noStrike" dirty="0">
                          <a:effectLst/>
                        </a:rPr>
                        <a:t>17:35</a:t>
                      </a:r>
                      <a:endParaRPr lang="en-IT" sz="1200" b="0" i="0" u="none" strike="noStrike" dirty="0">
                        <a:solidFill>
                          <a:srgbClr val="FFFFFF"/>
                        </a:solidFill>
                        <a:effectLst/>
                        <a:latin typeface="Calibri" panose="020F0502020204030204" pitchFamily="34" charset="0"/>
                      </a:endParaRPr>
                    </a:p>
                  </a:txBody>
                  <a:tcPr marL="4163" marR="4163" marT="4163" marB="0"/>
                </a:tc>
                <a:tc gridSpan="2">
                  <a:txBody>
                    <a:bodyPr/>
                    <a:lstStyle/>
                    <a:p>
                      <a:pPr algn="l" fontAlgn="t"/>
                      <a:r>
                        <a:rPr lang="en-GB" sz="1200" u="none" strike="noStrike" dirty="0">
                          <a:effectLst/>
                        </a:rPr>
                        <a:t>Wrap Up &amp; Next Steps &amp; Join JTF</a:t>
                      </a:r>
                      <a:endParaRPr lang="en-GB" sz="1200" b="1" i="0" u="none" strike="noStrike" dirty="0">
                        <a:solidFill>
                          <a:srgbClr val="FFFFFF"/>
                        </a:solidFill>
                        <a:effectLst/>
                        <a:latin typeface="Calibri" panose="020F0502020204030204" pitchFamily="34" charset="0"/>
                      </a:endParaRPr>
                    </a:p>
                  </a:txBody>
                  <a:tcPr marL="4163" marR="4163" marT="4163" marB="0"/>
                </a:tc>
                <a:tc hMerge="1">
                  <a:txBody>
                    <a:bodyPr/>
                    <a:lstStyle/>
                    <a:p>
                      <a:endParaRPr lang="en-US"/>
                    </a:p>
                  </a:txBody>
                  <a:tcPr/>
                </a:tc>
                <a:tc>
                  <a:txBody>
                    <a:bodyPr/>
                    <a:lstStyle/>
                    <a:p>
                      <a:pPr algn="l" fontAlgn="t"/>
                      <a:r>
                        <a:rPr lang="en-GB" sz="1200" u="none" strike="noStrike" dirty="0">
                          <a:effectLst/>
                        </a:rPr>
                        <a:t>Richard Hayton, Chair of Automotive Task Force GlobalPlatform</a:t>
                      </a:r>
                      <a:endParaRPr lang="en-GB" sz="1200" b="0" i="0" u="none" strike="noStrike" dirty="0">
                        <a:solidFill>
                          <a:srgbClr val="000000"/>
                        </a:solidFill>
                        <a:effectLst/>
                        <a:latin typeface="Calibri" panose="020F0502020204030204" pitchFamily="34" charset="0"/>
                      </a:endParaRPr>
                    </a:p>
                  </a:txBody>
                  <a:tcPr marL="4163" marR="4163" marT="4163" marB="0"/>
                </a:tc>
                <a:extLst>
                  <a:ext uri="{0D108BD9-81ED-4DB2-BD59-A6C34878D82A}">
                    <a16:rowId xmlns:a16="http://schemas.microsoft.com/office/drawing/2014/main" val="2121953948"/>
                  </a:ext>
                </a:extLst>
              </a:tr>
            </a:tbl>
          </a:graphicData>
        </a:graphic>
      </p:graphicFrame>
    </p:spTree>
    <p:extLst>
      <p:ext uri="{BB962C8B-B14F-4D97-AF65-F5344CB8AC3E}">
        <p14:creationId xmlns:p14="http://schemas.microsoft.com/office/powerpoint/2010/main" val="209907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a:extLst>
              <a:ext uri="{FF2B5EF4-FFF2-40B4-BE49-F238E27FC236}">
                <a16:creationId xmlns:a16="http://schemas.microsoft.com/office/drawing/2014/main" id="{B15DB59D-286F-A4FF-847E-24DA7E3960E5}"/>
              </a:ext>
            </a:extLst>
          </p:cNvPr>
          <p:cNvGraphicFramePr>
            <a:graphicFrameLocks noGrp="1"/>
          </p:cNvGraphicFramePr>
          <p:nvPr>
            <p:ph idx="1"/>
            <p:extLst>
              <p:ext uri="{D42A27DB-BD31-4B8C-83A1-F6EECF244321}">
                <p14:modId xmlns:p14="http://schemas.microsoft.com/office/powerpoint/2010/main" val="2349267521"/>
              </p:ext>
            </p:extLst>
          </p:nvPr>
        </p:nvGraphicFramePr>
        <p:xfrm>
          <a:off x="598685" y="1205947"/>
          <a:ext cx="7312863" cy="5452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7CEE0B5-8F3B-F28C-9F63-DB684308CFCD}"/>
              </a:ext>
            </a:extLst>
          </p:cNvPr>
          <p:cNvSpPr>
            <a:spLocks noGrp="1"/>
          </p:cNvSpPr>
          <p:nvPr>
            <p:ph type="title"/>
          </p:nvPr>
        </p:nvSpPr>
        <p:spPr>
          <a:xfrm>
            <a:off x="598685" y="199243"/>
            <a:ext cx="6455772" cy="408379"/>
          </a:xfrm>
        </p:spPr>
        <p:txBody>
          <a:bodyPr/>
          <a:lstStyle/>
          <a:p>
            <a:pPr algn="ctr"/>
            <a:r>
              <a:rPr lang="en-GB" dirty="0"/>
              <a:t>Ground Rules CSVF</a:t>
            </a:r>
          </a:p>
        </p:txBody>
      </p:sp>
      <p:graphicFrame>
        <p:nvGraphicFramePr>
          <p:cNvPr id="16" name="Content Placeholder 15">
            <a:extLst>
              <a:ext uri="{FF2B5EF4-FFF2-40B4-BE49-F238E27FC236}">
                <a16:creationId xmlns:a16="http://schemas.microsoft.com/office/drawing/2014/main" id="{B8019DBF-30E2-3DE6-33AB-FB265A3B3BF9}"/>
              </a:ext>
            </a:extLst>
          </p:cNvPr>
          <p:cNvGraphicFramePr>
            <a:graphicFrameLocks noGrp="1"/>
          </p:cNvGraphicFramePr>
          <p:nvPr>
            <p:ph idx="11"/>
            <p:extLst>
              <p:ext uri="{D42A27DB-BD31-4B8C-83A1-F6EECF244321}">
                <p14:modId xmlns:p14="http://schemas.microsoft.com/office/powerpoint/2010/main" val="232294220"/>
              </p:ext>
            </p:extLst>
          </p:nvPr>
        </p:nvGraphicFramePr>
        <p:xfrm>
          <a:off x="8580438" y="1433513"/>
          <a:ext cx="2881312" cy="42910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52087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row: Right 52">
            <a:extLst>
              <a:ext uri="{FF2B5EF4-FFF2-40B4-BE49-F238E27FC236}">
                <a16:creationId xmlns:a16="http://schemas.microsoft.com/office/drawing/2014/main" id="{79C85E40-0546-A56A-EB45-9B1788D9F3D8}"/>
              </a:ext>
            </a:extLst>
          </p:cNvPr>
          <p:cNvSpPr/>
          <p:nvPr/>
        </p:nvSpPr>
        <p:spPr>
          <a:xfrm>
            <a:off x="5503211" y="4171610"/>
            <a:ext cx="2646207" cy="497368"/>
          </a:xfrm>
          <a:prstGeom prst="rightArrow">
            <a:avLst/>
          </a:prstGeom>
          <a:solidFill>
            <a:schemeClr val="tx1">
              <a:lumMod val="25000"/>
              <a:lumOff val="75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16" name="Arrow: Right 52">
            <a:extLst>
              <a:ext uri="{FF2B5EF4-FFF2-40B4-BE49-F238E27FC236}">
                <a16:creationId xmlns:a16="http://schemas.microsoft.com/office/drawing/2014/main" id="{BB8BFF14-545F-279F-E518-B8868C01BB99}"/>
              </a:ext>
            </a:extLst>
          </p:cNvPr>
          <p:cNvSpPr/>
          <p:nvPr/>
        </p:nvSpPr>
        <p:spPr>
          <a:xfrm>
            <a:off x="5503211" y="4999580"/>
            <a:ext cx="2646207" cy="497368"/>
          </a:xfrm>
          <a:prstGeom prst="rightArrow">
            <a:avLst/>
          </a:prstGeom>
          <a:solidFill>
            <a:schemeClr val="tx1">
              <a:lumMod val="25000"/>
              <a:lumOff val="75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19" name="Arrow: Right 52">
            <a:extLst>
              <a:ext uri="{FF2B5EF4-FFF2-40B4-BE49-F238E27FC236}">
                <a16:creationId xmlns:a16="http://schemas.microsoft.com/office/drawing/2014/main" id="{D1749CE4-D84D-7942-BD90-AD806013D61A}"/>
              </a:ext>
            </a:extLst>
          </p:cNvPr>
          <p:cNvSpPr/>
          <p:nvPr/>
        </p:nvSpPr>
        <p:spPr>
          <a:xfrm>
            <a:off x="5503211" y="5837630"/>
            <a:ext cx="2646207" cy="497368"/>
          </a:xfrm>
          <a:prstGeom prst="rightArrow">
            <a:avLst/>
          </a:prstGeom>
          <a:solidFill>
            <a:schemeClr val="tx1">
              <a:lumMod val="25000"/>
              <a:lumOff val="75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37" name="Rectangle: Rounded Corners 36">
            <a:extLst>
              <a:ext uri="{FF2B5EF4-FFF2-40B4-BE49-F238E27FC236}">
                <a16:creationId xmlns:a16="http://schemas.microsoft.com/office/drawing/2014/main" id="{EF922E3E-39A6-831B-0F1D-84002CAE1D7D}"/>
              </a:ext>
            </a:extLst>
          </p:cNvPr>
          <p:cNvSpPr/>
          <p:nvPr/>
        </p:nvSpPr>
        <p:spPr>
          <a:xfrm>
            <a:off x="4404088" y="1216617"/>
            <a:ext cx="3383823" cy="5338229"/>
          </a:xfrm>
          <a:prstGeom prst="roundRect">
            <a:avLst/>
          </a:prstGeom>
          <a:solidFill>
            <a:srgbClr val="012353"/>
          </a:solidFill>
          <a:ln w="38100">
            <a:solidFill>
              <a:srgbClr val="0788F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solidFill>
                  <a:schemeClr val="bg1"/>
                </a:solidFill>
              </a:rPr>
              <a:t>Inside GlobalPlatform</a:t>
            </a:r>
          </a:p>
        </p:txBody>
      </p:sp>
      <p:sp>
        <p:nvSpPr>
          <p:cNvPr id="2" name="Title 1">
            <a:extLst>
              <a:ext uri="{FF2B5EF4-FFF2-40B4-BE49-F238E27FC236}">
                <a16:creationId xmlns:a16="http://schemas.microsoft.com/office/drawing/2014/main" id="{EF83877E-9BC6-3220-22BE-AA968A2B439D}"/>
              </a:ext>
            </a:extLst>
          </p:cNvPr>
          <p:cNvSpPr>
            <a:spLocks noGrp="1"/>
          </p:cNvSpPr>
          <p:nvPr>
            <p:ph type="title"/>
          </p:nvPr>
        </p:nvSpPr>
        <p:spPr/>
        <p:txBody>
          <a:bodyPr/>
          <a:lstStyle/>
          <a:p>
            <a:pPr algn="ctr"/>
            <a:r>
              <a:rPr lang="en-GB">
                <a:solidFill>
                  <a:schemeClr val="bg1"/>
                </a:solidFill>
              </a:rPr>
              <a:t>Driving Requirements into GlobalPlatform</a:t>
            </a:r>
          </a:p>
        </p:txBody>
      </p:sp>
      <p:sp>
        <p:nvSpPr>
          <p:cNvPr id="4" name="Rectangle: Rounded Corners 3">
            <a:extLst>
              <a:ext uri="{FF2B5EF4-FFF2-40B4-BE49-F238E27FC236}">
                <a16:creationId xmlns:a16="http://schemas.microsoft.com/office/drawing/2014/main" id="{6AB00DBB-220E-3A64-A447-E315053763AB}"/>
              </a:ext>
            </a:extLst>
          </p:cNvPr>
          <p:cNvSpPr/>
          <p:nvPr/>
        </p:nvSpPr>
        <p:spPr>
          <a:xfrm>
            <a:off x="357013" y="1089617"/>
            <a:ext cx="3383823" cy="5338229"/>
          </a:xfrm>
          <a:prstGeom prst="roundRect">
            <a:avLst/>
          </a:prstGeom>
          <a:solidFill>
            <a:srgbClr val="012353"/>
          </a:solidFill>
          <a:ln w="38100">
            <a:solidFill>
              <a:srgbClr val="078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pic>
        <p:nvPicPr>
          <p:cNvPr id="1026" name="Picture 2">
            <a:extLst>
              <a:ext uri="{FF2B5EF4-FFF2-40B4-BE49-F238E27FC236}">
                <a16:creationId xmlns:a16="http://schemas.microsoft.com/office/drawing/2014/main" id="{C9E04D5C-7377-E5F4-0307-3C44B9373B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445" b="32760"/>
          <a:stretch/>
        </p:blipFill>
        <p:spPr bwMode="auto">
          <a:xfrm>
            <a:off x="641101" y="1284183"/>
            <a:ext cx="2857500" cy="809986"/>
          </a:xfrm>
          <a:prstGeom prst="rect">
            <a:avLst/>
          </a:prstGeom>
          <a:solidFill>
            <a:srgbClr val="0095D9"/>
          </a:solidFill>
        </p:spPr>
      </p:pic>
      <p:sp>
        <p:nvSpPr>
          <p:cNvPr id="24" name="Rectangle: Rounded Corners 23">
            <a:extLst>
              <a:ext uri="{FF2B5EF4-FFF2-40B4-BE49-F238E27FC236}">
                <a16:creationId xmlns:a16="http://schemas.microsoft.com/office/drawing/2014/main" id="{6458873E-E227-C9DF-F787-60CD7ECCB0B6}"/>
              </a:ext>
            </a:extLst>
          </p:cNvPr>
          <p:cNvSpPr/>
          <p:nvPr/>
        </p:nvSpPr>
        <p:spPr>
          <a:xfrm>
            <a:off x="357905" y="1089617"/>
            <a:ext cx="3383823" cy="5338229"/>
          </a:xfrm>
          <a:prstGeom prst="round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29" name="Content Placeholder 5">
            <a:extLst>
              <a:ext uri="{FF2B5EF4-FFF2-40B4-BE49-F238E27FC236}">
                <a16:creationId xmlns:a16="http://schemas.microsoft.com/office/drawing/2014/main" id="{A0E3018E-D038-6E40-4CEF-2773AEB868BD}"/>
              </a:ext>
            </a:extLst>
          </p:cNvPr>
          <p:cNvSpPr txBox="1">
            <a:spLocks/>
          </p:cNvSpPr>
          <p:nvPr/>
        </p:nvSpPr>
        <p:spPr>
          <a:xfrm>
            <a:off x="-996079" y="6684940"/>
            <a:ext cx="824169" cy="180678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a:t>Nov</a:t>
            </a:r>
          </a:p>
          <a:p>
            <a:r>
              <a:rPr lang="en-GB" sz="1400"/>
              <a:t>June</a:t>
            </a:r>
          </a:p>
          <a:p>
            <a:r>
              <a:rPr lang="en-GB" sz="1400"/>
              <a:t>Sept</a:t>
            </a:r>
          </a:p>
          <a:p>
            <a:r>
              <a:rPr lang="en-GB" sz="1400"/>
              <a:t>Oct</a:t>
            </a:r>
          </a:p>
          <a:p>
            <a:r>
              <a:rPr lang="en-GB" sz="1400"/>
              <a:t>Nov</a:t>
            </a:r>
          </a:p>
          <a:p>
            <a:r>
              <a:rPr lang="en-GB" sz="1400"/>
              <a:t>June</a:t>
            </a:r>
          </a:p>
          <a:p>
            <a:r>
              <a:rPr lang="en-GB" sz="1400"/>
              <a:t>Oct</a:t>
            </a:r>
          </a:p>
          <a:p>
            <a:r>
              <a:rPr lang="en-GB" sz="1400"/>
              <a:t>Nov</a:t>
            </a:r>
          </a:p>
          <a:p>
            <a:r>
              <a:rPr lang="en-GB" sz="1400"/>
              <a:t>Mar</a:t>
            </a:r>
          </a:p>
          <a:p>
            <a:r>
              <a:rPr lang="en-GB" sz="1400"/>
              <a:t>May</a:t>
            </a:r>
          </a:p>
          <a:p>
            <a:r>
              <a:rPr lang="en-GB" sz="1400"/>
              <a:t>May</a:t>
            </a:r>
          </a:p>
          <a:p>
            <a:endParaRPr lang="en-GB" sz="1400"/>
          </a:p>
          <a:p>
            <a:endParaRPr lang="en-GB"/>
          </a:p>
        </p:txBody>
      </p:sp>
      <p:sp>
        <p:nvSpPr>
          <p:cNvPr id="35" name="Content Placeholder 5">
            <a:extLst>
              <a:ext uri="{FF2B5EF4-FFF2-40B4-BE49-F238E27FC236}">
                <a16:creationId xmlns:a16="http://schemas.microsoft.com/office/drawing/2014/main" id="{CB55F376-6B02-C653-B643-149FF70CDF80}"/>
              </a:ext>
            </a:extLst>
          </p:cNvPr>
          <p:cNvSpPr txBox="1">
            <a:spLocks/>
          </p:cNvSpPr>
          <p:nvPr/>
        </p:nvSpPr>
        <p:spPr>
          <a:xfrm>
            <a:off x="517497" y="7908447"/>
            <a:ext cx="542985" cy="125471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a:t>2022</a:t>
            </a:r>
          </a:p>
          <a:p>
            <a:r>
              <a:rPr lang="en-GB" sz="1400"/>
              <a:t>2023</a:t>
            </a:r>
          </a:p>
          <a:p>
            <a:r>
              <a:rPr lang="en-GB" sz="1400"/>
              <a:t>2023</a:t>
            </a:r>
          </a:p>
          <a:p>
            <a:r>
              <a:rPr lang="en-GB" sz="1400"/>
              <a:t>2023</a:t>
            </a:r>
          </a:p>
          <a:p>
            <a:r>
              <a:rPr lang="en-GB" sz="1400"/>
              <a:t>2023</a:t>
            </a:r>
          </a:p>
          <a:p>
            <a:r>
              <a:rPr lang="en-GB" sz="1400"/>
              <a:t>2024</a:t>
            </a:r>
          </a:p>
          <a:p>
            <a:r>
              <a:rPr lang="en-GB" sz="1400"/>
              <a:t>2024</a:t>
            </a:r>
          </a:p>
          <a:p>
            <a:r>
              <a:rPr lang="en-GB" sz="1400"/>
              <a:t>2024</a:t>
            </a:r>
          </a:p>
          <a:p>
            <a:r>
              <a:rPr lang="en-GB" sz="1400"/>
              <a:t>2025</a:t>
            </a:r>
          </a:p>
          <a:p>
            <a:r>
              <a:rPr lang="en-GB" sz="1400"/>
              <a:t>2025</a:t>
            </a:r>
          </a:p>
          <a:p>
            <a:r>
              <a:rPr lang="en-GB" sz="1400"/>
              <a:t>2025</a:t>
            </a:r>
            <a:endParaRPr lang="en-GB"/>
          </a:p>
        </p:txBody>
      </p:sp>
      <p:sp>
        <p:nvSpPr>
          <p:cNvPr id="36" name="Content Placeholder 5">
            <a:extLst>
              <a:ext uri="{FF2B5EF4-FFF2-40B4-BE49-F238E27FC236}">
                <a16:creationId xmlns:a16="http://schemas.microsoft.com/office/drawing/2014/main" id="{A339AA42-F73A-8DF6-EAA8-9C31CAD266FB}"/>
              </a:ext>
            </a:extLst>
          </p:cNvPr>
          <p:cNvSpPr txBox="1">
            <a:spLocks/>
          </p:cNvSpPr>
          <p:nvPr/>
        </p:nvSpPr>
        <p:spPr>
          <a:xfrm>
            <a:off x="1011332" y="7908447"/>
            <a:ext cx="1063049" cy="191296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600" kern="1200">
                <a:solidFill>
                  <a:schemeClr val="bg1"/>
                </a:solidFill>
                <a:latin typeface="+mn-lt"/>
                <a:ea typeface="+mn-ea"/>
                <a:cs typeface="+mn-cs"/>
              </a:defRPr>
            </a:lvl1pPr>
            <a:lvl2pPr marL="177800" indent="-17780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2pPr>
            <a:lvl3pPr marL="35560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3pPr>
            <a:lvl4pPr marL="539750" indent="-184150" algn="l" defTabSz="914400" rtl="0" eaLnBrk="1" latinLnBrk="0" hangingPunct="1">
              <a:lnSpc>
                <a:spcPct val="100000"/>
              </a:lnSpc>
              <a:spcBef>
                <a:spcPts val="0"/>
              </a:spcBef>
              <a:buFont typeface="Arial" panose="020B0604020202020204" pitchFamily="34" charset="0"/>
              <a:buChar char="•"/>
              <a:defRPr sz="1600" kern="1200">
                <a:solidFill>
                  <a:schemeClr val="bg1"/>
                </a:solidFill>
                <a:latin typeface="+mn-lt"/>
                <a:ea typeface="+mn-ea"/>
                <a:cs typeface="+mn-cs"/>
              </a:defRPr>
            </a:lvl4pPr>
            <a:lvl5pPr marL="717550" indent="-177800" algn="l" defTabSz="914400" rtl="0" eaLnBrk="1" latinLnBrk="0" hangingPunct="1">
              <a:lnSpc>
                <a:spcPct val="100000"/>
              </a:lnSpc>
              <a:spcBef>
                <a:spcPts val="0"/>
              </a:spcBef>
              <a:buFont typeface="HelveticaNowDisplay Regular" panose="020B050403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a:t>Munich</a:t>
            </a:r>
          </a:p>
          <a:p>
            <a:r>
              <a:rPr lang="en-GB" sz="1400"/>
              <a:t>Detroit</a:t>
            </a:r>
          </a:p>
          <a:p>
            <a:r>
              <a:rPr lang="en-GB" sz="1400"/>
              <a:t>Tokyo</a:t>
            </a:r>
          </a:p>
          <a:p>
            <a:r>
              <a:rPr lang="en-GB" sz="1400"/>
              <a:t>Beijing</a:t>
            </a:r>
          </a:p>
          <a:p>
            <a:r>
              <a:rPr lang="en-GB" sz="1400"/>
              <a:t>Hamburg</a:t>
            </a:r>
          </a:p>
          <a:p>
            <a:r>
              <a:rPr lang="en-GB" sz="1400"/>
              <a:t>Detroit</a:t>
            </a:r>
          </a:p>
          <a:p>
            <a:r>
              <a:rPr lang="en-GB" sz="1400"/>
              <a:t>Tokyo</a:t>
            </a:r>
          </a:p>
          <a:p>
            <a:r>
              <a:rPr lang="en-GB" sz="1400"/>
              <a:t>Berlin</a:t>
            </a:r>
          </a:p>
          <a:p>
            <a:r>
              <a:rPr lang="en-GB" sz="1400"/>
              <a:t>New Orleans</a:t>
            </a:r>
          </a:p>
          <a:p>
            <a:r>
              <a:rPr lang="en-GB" sz="1400"/>
              <a:t>Shanghai</a:t>
            </a:r>
          </a:p>
          <a:p>
            <a:r>
              <a:rPr lang="en-GB" sz="1400"/>
              <a:t>Yokohama</a:t>
            </a:r>
          </a:p>
        </p:txBody>
      </p:sp>
      <p:sp>
        <p:nvSpPr>
          <p:cNvPr id="14" name="Rectangle: Rounded Corners 13">
            <a:extLst>
              <a:ext uri="{FF2B5EF4-FFF2-40B4-BE49-F238E27FC236}">
                <a16:creationId xmlns:a16="http://schemas.microsoft.com/office/drawing/2014/main" id="{5F1589C4-D285-62FF-8BA3-0624A2485FEE}"/>
              </a:ext>
            </a:extLst>
          </p:cNvPr>
          <p:cNvSpPr/>
          <p:nvPr/>
        </p:nvSpPr>
        <p:spPr>
          <a:xfrm>
            <a:off x="4644800" y="5655195"/>
            <a:ext cx="2894466" cy="691285"/>
          </a:xfrm>
          <a:prstGeom prst="roundRect">
            <a:avLst>
              <a:gd name="adj" fmla="val 32195"/>
            </a:avLst>
          </a:prstGeom>
          <a:solidFill>
            <a:srgbClr val="0689FF"/>
          </a:solidFill>
          <a:ln w="38100">
            <a:solidFill>
              <a:srgbClr val="078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SESIP Committee</a:t>
            </a:r>
          </a:p>
        </p:txBody>
      </p:sp>
      <p:sp>
        <p:nvSpPr>
          <p:cNvPr id="23" name="Arrow: Right 22">
            <a:extLst>
              <a:ext uri="{FF2B5EF4-FFF2-40B4-BE49-F238E27FC236}">
                <a16:creationId xmlns:a16="http://schemas.microsoft.com/office/drawing/2014/main" id="{5282E76D-DCE9-AC86-BA4B-661CBD297C17}"/>
              </a:ext>
            </a:extLst>
          </p:cNvPr>
          <p:cNvSpPr/>
          <p:nvPr/>
        </p:nvSpPr>
        <p:spPr>
          <a:xfrm>
            <a:off x="3759438" y="2296853"/>
            <a:ext cx="885362" cy="749817"/>
          </a:xfrm>
          <a:prstGeom prst="rightArrow">
            <a:avLst/>
          </a:prstGeom>
          <a:solidFill>
            <a:srgbClr val="1BA8FF"/>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5" name="Rectangle: Rounded Corners 4">
            <a:extLst>
              <a:ext uri="{FF2B5EF4-FFF2-40B4-BE49-F238E27FC236}">
                <a16:creationId xmlns:a16="http://schemas.microsoft.com/office/drawing/2014/main" id="{C4AC3ED0-A178-831F-F90F-CF7355BA0064}"/>
              </a:ext>
            </a:extLst>
          </p:cNvPr>
          <p:cNvSpPr/>
          <p:nvPr/>
        </p:nvSpPr>
        <p:spPr>
          <a:xfrm rot="16200000">
            <a:off x="4246912" y="2205906"/>
            <a:ext cx="1681140" cy="885362"/>
          </a:xfrm>
          <a:prstGeom prst="roundRect">
            <a:avLst>
              <a:gd name="adj" fmla="val 32195"/>
            </a:avLst>
          </a:prstGeom>
          <a:solidFill>
            <a:srgbClr val="F04A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Automotive Task Force</a:t>
            </a:r>
          </a:p>
        </p:txBody>
      </p:sp>
      <p:grpSp>
        <p:nvGrpSpPr>
          <p:cNvPr id="41" name="Group 40">
            <a:extLst>
              <a:ext uri="{FF2B5EF4-FFF2-40B4-BE49-F238E27FC236}">
                <a16:creationId xmlns:a16="http://schemas.microsoft.com/office/drawing/2014/main" id="{572760F6-A369-1719-CEC2-DFE622854966}"/>
              </a:ext>
            </a:extLst>
          </p:cNvPr>
          <p:cNvGrpSpPr/>
          <p:nvPr/>
        </p:nvGrpSpPr>
        <p:grpSpPr>
          <a:xfrm>
            <a:off x="4930695" y="3489156"/>
            <a:ext cx="2365325" cy="2397294"/>
            <a:chOff x="8940459" y="3163806"/>
            <a:chExt cx="2365325" cy="885362"/>
          </a:xfrm>
        </p:grpSpPr>
        <p:sp>
          <p:nvSpPr>
            <p:cNvPr id="42" name="Arrow: Right 41">
              <a:extLst>
                <a:ext uri="{FF2B5EF4-FFF2-40B4-BE49-F238E27FC236}">
                  <a16:creationId xmlns:a16="http://schemas.microsoft.com/office/drawing/2014/main" id="{BE623210-C14B-2CAF-B5B4-55D23E65A1FE}"/>
                </a:ext>
              </a:extLst>
            </p:cNvPr>
            <p:cNvSpPr/>
            <p:nvPr/>
          </p:nvSpPr>
          <p:spPr>
            <a:xfrm rot="5400000">
              <a:off x="8697212" y="3407053"/>
              <a:ext cx="885362" cy="398868"/>
            </a:xfrm>
            <a:prstGeom prst="rightArrow">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43" name="Arrow: Right 42">
              <a:extLst>
                <a:ext uri="{FF2B5EF4-FFF2-40B4-BE49-F238E27FC236}">
                  <a16:creationId xmlns:a16="http://schemas.microsoft.com/office/drawing/2014/main" id="{963A89B4-E260-5871-BBAF-06F5E3ED4DB7}"/>
                </a:ext>
              </a:extLst>
            </p:cNvPr>
            <p:cNvSpPr/>
            <p:nvPr/>
          </p:nvSpPr>
          <p:spPr>
            <a:xfrm rot="5400000">
              <a:off x="9694544" y="3407053"/>
              <a:ext cx="885362" cy="398868"/>
            </a:xfrm>
            <a:prstGeom prst="rightArrow">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44" name="Arrow: Right 43">
              <a:extLst>
                <a:ext uri="{FF2B5EF4-FFF2-40B4-BE49-F238E27FC236}">
                  <a16:creationId xmlns:a16="http://schemas.microsoft.com/office/drawing/2014/main" id="{E8736EB5-664A-7442-A779-B17EB04D96D5}"/>
                </a:ext>
              </a:extLst>
            </p:cNvPr>
            <p:cNvSpPr/>
            <p:nvPr/>
          </p:nvSpPr>
          <p:spPr>
            <a:xfrm rot="5400000">
              <a:off x="10663669" y="3407053"/>
              <a:ext cx="885362" cy="398868"/>
            </a:xfrm>
            <a:prstGeom prst="rightArrow">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grpSp>
      <p:sp>
        <p:nvSpPr>
          <p:cNvPr id="13" name="Rectangle: Rounded Corners 12">
            <a:extLst>
              <a:ext uri="{FF2B5EF4-FFF2-40B4-BE49-F238E27FC236}">
                <a16:creationId xmlns:a16="http://schemas.microsoft.com/office/drawing/2014/main" id="{5C947FAF-B4FB-B2CB-783C-F9F4B2E77D2B}"/>
              </a:ext>
            </a:extLst>
          </p:cNvPr>
          <p:cNvSpPr/>
          <p:nvPr/>
        </p:nvSpPr>
        <p:spPr>
          <a:xfrm>
            <a:off x="4644800" y="4846579"/>
            <a:ext cx="2894466" cy="691285"/>
          </a:xfrm>
          <a:prstGeom prst="roundRect">
            <a:avLst>
              <a:gd name="adj" fmla="val 32195"/>
            </a:avLst>
          </a:prstGeom>
          <a:solidFill>
            <a:srgbClr val="0689FF"/>
          </a:solidFill>
          <a:ln w="38100">
            <a:solidFill>
              <a:srgbClr val="0788FD"/>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a:solidFill>
                  <a:schemeClr val="bg1"/>
                </a:solidFill>
              </a:rPr>
              <a:t>Secure Element Committee</a:t>
            </a:r>
          </a:p>
        </p:txBody>
      </p:sp>
      <p:grpSp>
        <p:nvGrpSpPr>
          <p:cNvPr id="6" name="Group 5">
            <a:extLst>
              <a:ext uri="{FF2B5EF4-FFF2-40B4-BE49-F238E27FC236}">
                <a16:creationId xmlns:a16="http://schemas.microsoft.com/office/drawing/2014/main" id="{0FC9D2F8-C61C-A560-5E98-D22CED2532E7}"/>
              </a:ext>
            </a:extLst>
          </p:cNvPr>
          <p:cNvGrpSpPr/>
          <p:nvPr/>
        </p:nvGrpSpPr>
        <p:grpSpPr>
          <a:xfrm>
            <a:off x="4930695" y="3489156"/>
            <a:ext cx="2365325" cy="1514684"/>
            <a:chOff x="8940459" y="3163806"/>
            <a:chExt cx="2365325" cy="885362"/>
          </a:xfrm>
        </p:grpSpPr>
        <p:sp>
          <p:nvSpPr>
            <p:cNvPr id="18" name="Arrow: Right 17">
              <a:extLst>
                <a:ext uri="{FF2B5EF4-FFF2-40B4-BE49-F238E27FC236}">
                  <a16:creationId xmlns:a16="http://schemas.microsoft.com/office/drawing/2014/main" id="{845A0C99-C23F-3DF5-FC29-ED10FCFC7D6C}"/>
                </a:ext>
              </a:extLst>
            </p:cNvPr>
            <p:cNvSpPr/>
            <p:nvPr/>
          </p:nvSpPr>
          <p:spPr>
            <a:xfrm rot="5400000">
              <a:off x="8697212" y="3407053"/>
              <a:ext cx="885362" cy="398868"/>
            </a:xfrm>
            <a:prstGeom prst="rightArrow">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39" name="Arrow: Right 38">
              <a:extLst>
                <a:ext uri="{FF2B5EF4-FFF2-40B4-BE49-F238E27FC236}">
                  <a16:creationId xmlns:a16="http://schemas.microsoft.com/office/drawing/2014/main" id="{A8163D18-FC33-8C8E-70AA-0DEC5D4DD003}"/>
                </a:ext>
              </a:extLst>
            </p:cNvPr>
            <p:cNvSpPr/>
            <p:nvPr/>
          </p:nvSpPr>
          <p:spPr>
            <a:xfrm rot="5400000">
              <a:off x="9694544" y="3407053"/>
              <a:ext cx="885362" cy="398868"/>
            </a:xfrm>
            <a:prstGeom prst="rightArrow">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40" name="Arrow: Right 39">
              <a:extLst>
                <a:ext uri="{FF2B5EF4-FFF2-40B4-BE49-F238E27FC236}">
                  <a16:creationId xmlns:a16="http://schemas.microsoft.com/office/drawing/2014/main" id="{950E2E36-81BB-5B46-EB1D-419EEEB42E7A}"/>
                </a:ext>
              </a:extLst>
            </p:cNvPr>
            <p:cNvSpPr/>
            <p:nvPr/>
          </p:nvSpPr>
          <p:spPr>
            <a:xfrm rot="5400000">
              <a:off x="10663669" y="3407053"/>
              <a:ext cx="885362" cy="398868"/>
            </a:xfrm>
            <a:prstGeom prst="rightArrow">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grpSp>
      <p:sp>
        <p:nvSpPr>
          <p:cNvPr id="12" name="Rectangle: Rounded Corners 11">
            <a:extLst>
              <a:ext uri="{FF2B5EF4-FFF2-40B4-BE49-F238E27FC236}">
                <a16:creationId xmlns:a16="http://schemas.microsoft.com/office/drawing/2014/main" id="{A8B4C814-E2D5-266C-26DB-81CEC192856F}"/>
              </a:ext>
            </a:extLst>
          </p:cNvPr>
          <p:cNvSpPr/>
          <p:nvPr/>
        </p:nvSpPr>
        <p:spPr>
          <a:xfrm>
            <a:off x="4644800" y="4037964"/>
            <a:ext cx="2894466" cy="691285"/>
          </a:xfrm>
          <a:prstGeom prst="roundRect">
            <a:avLst>
              <a:gd name="adj" fmla="val 32195"/>
            </a:avLst>
          </a:prstGeom>
          <a:solidFill>
            <a:srgbClr val="0689FF"/>
          </a:solidFill>
          <a:ln w="38100">
            <a:solidFill>
              <a:srgbClr val="0788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Trusted Environments &amp; Services Committee</a:t>
            </a:r>
          </a:p>
        </p:txBody>
      </p:sp>
      <p:grpSp>
        <p:nvGrpSpPr>
          <p:cNvPr id="33" name="Group 32">
            <a:extLst>
              <a:ext uri="{FF2B5EF4-FFF2-40B4-BE49-F238E27FC236}">
                <a16:creationId xmlns:a16="http://schemas.microsoft.com/office/drawing/2014/main" id="{AD521FB7-A12E-BB40-6267-BECDA3C6BE52}"/>
              </a:ext>
            </a:extLst>
          </p:cNvPr>
          <p:cNvGrpSpPr/>
          <p:nvPr/>
        </p:nvGrpSpPr>
        <p:grpSpPr>
          <a:xfrm>
            <a:off x="4930695" y="3489156"/>
            <a:ext cx="2365325" cy="560011"/>
            <a:chOff x="8940459" y="3163806"/>
            <a:chExt cx="2365325" cy="885362"/>
          </a:xfrm>
        </p:grpSpPr>
        <p:sp>
          <p:nvSpPr>
            <p:cNvPr id="25" name="Arrow: Right 24">
              <a:extLst>
                <a:ext uri="{FF2B5EF4-FFF2-40B4-BE49-F238E27FC236}">
                  <a16:creationId xmlns:a16="http://schemas.microsoft.com/office/drawing/2014/main" id="{402768A4-E19D-A646-ACEF-45F8188B6BCB}"/>
                </a:ext>
              </a:extLst>
            </p:cNvPr>
            <p:cNvSpPr/>
            <p:nvPr/>
          </p:nvSpPr>
          <p:spPr>
            <a:xfrm rot="5400000">
              <a:off x="8697212" y="3407053"/>
              <a:ext cx="885362" cy="398868"/>
            </a:xfrm>
            <a:prstGeom prst="rightArrow">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28" name="Arrow: Right 27">
              <a:extLst>
                <a:ext uri="{FF2B5EF4-FFF2-40B4-BE49-F238E27FC236}">
                  <a16:creationId xmlns:a16="http://schemas.microsoft.com/office/drawing/2014/main" id="{6633710E-396A-52FD-498A-215CB7E197BF}"/>
                </a:ext>
              </a:extLst>
            </p:cNvPr>
            <p:cNvSpPr/>
            <p:nvPr/>
          </p:nvSpPr>
          <p:spPr>
            <a:xfrm rot="5400000">
              <a:off x="9694544" y="3407053"/>
              <a:ext cx="885362" cy="398868"/>
            </a:xfrm>
            <a:prstGeom prst="rightArrow">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32" name="Arrow: Right 31">
              <a:extLst>
                <a:ext uri="{FF2B5EF4-FFF2-40B4-BE49-F238E27FC236}">
                  <a16:creationId xmlns:a16="http://schemas.microsoft.com/office/drawing/2014/main" id="{4BE5BD8C-F57D-CE6B-329F-90A7933616C8}"/>
                </a:ext>
              </a:extLst>
            </p:cNvPr>
            <p:cNvSpPr/>
            <p:nvPr/>
          </p:nvSpPr>
          <p:spPr>
            <a:xfrm rot="5400000">
              <a:off x="10663669" y="3407053"/>
              <a:ext cx="885362" cy="398868"/>
            </a:xfrm>
            <a:prstGeom prst="rightArrow">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grpSp>
      <p:grpSp>
        <p:nvGrpSpPr>
          <p:cNvPr id="3" name="Group 2">
            <a:extLst>
              <a:ext uri="{FF2B5EF4-FFF2-40B4-BE49-F238E27FC236}">
                <a16:creationId xmlns:a16="http://schemas.microsoft.com/office/drawing/2014/main" id="{8C189083-E793-917A-AF63-56FCF0920BEF}"/>
              </a:ext>
            </a:extLst>
          </p:cNvPr>
          <p:cNvGrpSpPr/>
          <p:nvPr/>
        </p:nvGrpSpPr>
        <p:grpSpPr>
          <a:xfrm>
            <a:off x="8176370" y="1686286"/>
            <a:ext cx="1216322" cy="1742714"/>
            <a:chOff x="3995009" y="1686286"/>
            <a:chExt cx="1216322" cy="1742714"/>
          </a:xfrm>
        </p:grpSpPr>
        <p:pic>
          <p:nvPicPr>
            <p:cNvPr id="21" name="Picture 20">
              <a:extLst>
                <a:ext uri="{FF2B5EF4-FFF2-40B4-BE49-F238E27FC236}">
                  <a16:creationId xmlns:a16="http://schemas.microsoft.com/office/drawing/2014/main" id="{E1B39EBA-E05E-F608-8B94-05A69C99FF54}"/>
                </a:ext>
              </a:extLst>
            </p:cNvPr>
            <p:cNvPicPr>
              <a:picLocks noChangeAspect="1"/>
            </p:cNvPicPr>
            <p:nvPr/>
          </p:nvPicPr>
          <p:blipFill>
            <a:blip r:embed="rId4"/>
            <a:stretch>
              <a:fillRect/>
            </a:stretch>
          </p:blipFill>
          <p:spPr>
            <a:xfrm>
              <a:off x="3995009" y="1686286"/>
              <a:ext cx="1216322" cy="1742714"/>
            </a:xfrm>
            <a:prstGeom prst="rect">
              <a:avLst/>
            </a:prstGeom>
            <a:ln>
              <a:solidFill>
                <a:schemeClr val="tx1"/>
              </a:solidFill>
            </a:ln>
          </p:spPr>
        </p:pic>
        <p:sp>
          <p:nvSpPr>
            <p:cNvPr id="45" name="TextBox 44">
              <a:extLst>
                <a:ext uri="{FF2B5EF4-FFF2-40B4-BE49-F238E27FC236}">
                  <a16:creationId xmlns:a16="http://schemas.microsoft.com/office/drawing/2014/main" id="{E3879F51-4393-603C-593D-CFC141770F9F}"/>
                </a:ext>
              </a:extLst>
            </p:cNvPr>
            <p:cNvSpPr txBox="1"/>
            <p:nvPr/>
          </p:nvSpPr>
          <p:spPr>
            <a:xfrm>
              <a:off x="4022171" y="2982193"/>
              <a:ext cx="1150956" cy="246221"/>
            </a:xfrm>
            <a:prstGeom prst="rect">
              <a:avLst/>
            </a:prstGeom>
            <a:noFill/>
          </p:spPr>
          <p:txBody>
            <a:bodyPr wrap="none" lIns="0" tIns="0" rIns="0" bIns="0" rtlCol="0">
              <a:spAutoFit/>
            </a:bodyPr>
            <a:lstStyle/>
            <a:p>
              <a:pPr algn="l"/>
              <a:r>
                <a:rPr lang="en-GB" sz="1600"/>
                <a:t>Whitepapers</a:t>
              </a:r>
              <a:endParaRPr lang="en-GB"/>
            </a:p>
          </p:txBody>
        </p:sp>
      </p:grpSp>
      <p:grpSp>
        <p:nvGrpSpPr>
          <p:cNvPr id="46" name="Group 45">
            <a:extLst>
              <a:ext uri="{FF2B5EF4-FFF2-40B4-BE49-F238E27FC236}">
                <a16:creationId xmlns:a16="http://schemas.microsoft.com/office/drawing/2014/main" id="{B80F7FB7-3D27-24C1-0ED0-0B7E9BEDE8B9}"/>
              </a:ext>
            </a:extLst>
          </p:cNvPr>
          <p:cNvGrpSpPr/>
          <p:nvPr/>
        </p:nvGrpSpPr>
        <p:grpSpPr>
          <a:xfrm>
            <a:off x="8176370" y="4229038"/>
            <a:ext cx="1227453" cy="1742713"/>
            <a:chOff x="3995009" y="3848038"/>
            <a:chExt cx="1227453" cy="1742713"/>
          </a:xfrm>
        </p:grpSpPr>
        <p:pic>
          <p:nvPicPr>
            <p:cNvPr id="47" name="Picture 46">
              <a:extLst>
                <a:ext uri="{FF2B5EF4-FFF2-40B4-BE49-F238E27FC236}">
                  <a16:creationId xmlns:a16="http://schemas.microsoft.com/office/drawing/2014/main" id="{CEDD3E42-82BC-595A-2121-C856D432E406}"/>
                </a:ext>
              </a:extLst>
            </p:cNvPr>
            <p:cNvPicPr>
              <a:picLocks noChangeAspect="1"/>
            </p:cNvPicPr>
            <p:nvPr/>
          </p:nvPicPr>
          <p:blipFill>
            <a:blip r:embed="rId5"/>
            <a:stretch>
              <a:fillRect/>
            </a:stretch>
          </p:blipFill>
          <p:spPr>
            <a:xfrm>
              <a:off x="3995009" y="3848038"/>
              <a:ext cx="1227453" cy="1742713"/>
            </a:xfrm>
            <a:prstGeom prst="rect">
              <a:avLst/>
            </a:prstGeom>
            <a:ln>
              <a:solidFill>
                <a:schemeClr val="tx1"/>
              </a:solidFill>
            </a:ln>
          </p:spPr>
        </p:pic>
        <p:sp>
          <p:nvSpPr>
            <p:cNvPr id="48" name="TextBox 47">
              <a:extLst>
                <a:ext uri="{FF2B5EF4-FFF2-40B4-BE49-F238E27FC236}">
                  <a16:creationId xmlns:a16="http://schemas.microsoft.com/office/drawing/2014/main" id="{5EA2FA15-7BE3-E79B-577F-DD53DE5B1752}"/>
                </a:ext>
              </a:extLst>
            </p:cNvPr>
            <p:cNvSpPr txBox="1"/>
            <p:nvPr/>
          </p:nvSpPr>
          <p:spPr>
            <a:xfrm>
              <a:off x="4056207" y="5196173"/>
              <a:ext cx="1106072" cy="215444"/>
            </a:xfrm>
            <a:prstGeom prst="rect">
              <a:avLst/>
            </a:prstGeom>
            <a:noFill/>
          </p:spPr>
          <p:txBody>
            <a:bodyPr wrap="none" lIns="0" tIns="0" rIns="0" bIns="0" rtlCol="0">
              <a:spAutoFit/>
            </a:bodyPr>
            <a:lstStyle/>
            <a:p>
              <a:pPr algn="l"/>
              <a:r>
                <a:rPr lang="en-GB" sz="1400"/>
                <a:t>Specifications</a:t>
              </a:r>
            </a:p>
          </p:txBody>
        </p:sp>
      </p:grpSp>
      <p:grpSp>
        <p:nvGrpSpPr>
          <p:cNvPr id="49" name="Group 48">
            <a:extLst>
              <a:ext uri="{FF2B5EF4-FFF2-40B4-BE49-F238E27FC236}">
                <a16:creationId xmlns:a16="http://schemas.microsoft.com/office/drawing/2014/main" id="{6CE23945-511A-C773-E92B-AF525BB4866B}"/>
              </a:ext>
            </a:extLst>
          </p:cNvPr>
          <p:cNvGrpSpPr/>
          <p:nvPr/>
        </p:nvGrpSpPr>
        <p:grpSpPr>
          <a:xfrm>
            <a:off x="9500365" y="4229038"/>
            <a:ext cx="1215480" cy="1721471"/>
            <a:chOff x="5319004" y="3848038"/>
            <a:chExt cx="1215480" cy="1721471"/>
          </a:xfrm>
        </p:grpSpPr>
        <p:pic>
          <p:nvPicPr>
            <p:cNvPr id="50" name="Picture 49">
              <a:extLst>
                <a:ext uri="{FF2B5EF4-FFF2-40B4-BE49-F238E27FC236}">
                  <a16:creationId xmlns:a16="http://schemas.microsoft.com/office/drawing/2014/main" id="{7AB2610C-14EC-0534-EC78-9C85A92AAECC}"/>
                </a:ext>
              </a:extLst>
            </p:cNvPr>
            <p:cNvPicPr>
              <a:picLocks noChangeAspect="1"/>
            </p:cNvPicPr>
            <p:nvPr/>
          </p:nvPicPr>
          <p:blipFill>
            <a:blip r:embed="rId6"/>
            <a:stretch>
              <a:fillRect/>
            </a:stretch>
          </p:blipFill>
          <p:spPr>
            <a:xfrm>
              <a:off x="5319004" y="3848038"/>
              <a:ext cx="1215480" cy="1721471"/>
            </a:xfrm>
            <a:prstGeom prst="rect">
              <a:avLst/>
            </a:prstGeom>
            <a:ln>
              <a:solidFill>
                <a:schemeClr val="tx1"/>
              </a:solidFill>
            </a:ln>
          </p:spPr>
        </p:pic>
        <p:sp>
          <p:nvSpPr>
            <p:cNvPr id="51" name="Rectangle 44">
              <a:extLst>
                <a:ext uri="{FF2B5EF4-FFF2-40B4-BE49-F238E27FC236}">
                  <a16:creationId xmlns:a16="http://schemas.microsoft.com/office/drawing/2014/main" id="{2B11DEB5-F532-5498-BA1B-35700F30EADC}"/>
                </a:ext>
              </a:extLst>
            </p:cNvPr>
            <p:cNvSpPr/>
            <p:nvPr/>
          </p:nvSpPr>
          <p:spPr>
            <a:xfrm>
              <a:off x="5459394" y="5270500"/>
              <a:ext cx="808692" cy="248838"/>
            </a:xfrm>
            <a:custGeom>
              <a:avLst/>
              <a:gdLst>
                <a:gd name="connsiteX0" fmla="*/ 0 w 806311"/>
                <a:gd name="connsiteY0" fmla="*/ 0 h 248838"/>
                <a:gd name="connsiteX1" fmla="*/ 806311 w 806311"/>
                <a:gd name="connsiteY1" fmla="*/ 0 h 248838"/>
                <a:gd name="connsiteX2" fmla="*/ 806311 w 806311"/>
                <a:gd name="connsiteY2" fmla="*/ 248838 h 248838"/>
                <a:gd name="connsiteX3" fmla="*/ 0 w 806311"/>
                <a:gd name="connsiteY3" fmla="*/ 248838 h 248838"/>
                <a:gd name="connsiteX4" fmla="*/ 0 w 806311"/>
                <a:gd name="connsiteY4" fmla="*/ 0 h 248838"/>
                <a:gd name="connsiteX0" fmla="*/ 0 w 808692"/>
                <a:gd name="connsiteY0" fmla="*/ 0 h 248838"/>
                <a:gd name="connsiteX1" fmla="*/ 806311 w 808692"/>
                <a:gd name="connsiteY1" fmla="*/ 0 h 248838"/>
                <a:gd name="connsiteX2" fmla="*/ 808692 w 808692"/>
                <a:gd name="connsiteY2" fmla="*/ 175019 h 248838"/>
                <a:gd name="connsiteX3" fmla="*/ 0 w 808692"/>
                <a:gd name="connsiteY3" fmla="*/ 248838 h 248838"/>
                <a:gd name="connsiteX4" fmla="*/ 0 w 808692"/>
                <a:gd name="connsiteY4" fmla="*/ 0 h 248838"/>
                <a:gd name="connsiteX0" fmla="*/ 0 w 808692"/>
                <a:gd name="connsiteY0" fmla="*/ 0 h 248838"/>
                <a:gd name="connsiteX1" fmla="*/ 806311 w 808692"/>
                <a:gd name="connsiteY1" fmla="*/ 0 h 248838"/>
                <a:gd name="connsiteX2" fmla="*/ 808692 w 808692"/>
                <a:gd name="connsiteY2" fmla="*/ 175019 h 248838"/>
                <a:gd name="connsiteX3" fmla="*/ 650894 w 808692"/>
                <a:gd name="connsiteY3" fmla="*/ 184944 h 248838"/>
                <a:gd name="connsiteX4" fmla="*/ 0 w 808692"/>
                <a:gd name="connsiteY4" fmla="*/ 248838 h 248838"/>
                <a:gd name="connsiteX5" fmla="*/ 0 w 808692"/>
                <a:gd name="connsiteY5" fmla="*/ 0 h 248838"/>
                <a:gd name="connsiteX0" fmla="*/ 0 w 808692"/>
                <a:gd name="connsiteY0" fmla="*/ 0 h 248838"/>
                <a:gd name="connsiteX1" fmla="*/ 806311 w 808692"/>
                <a:gd name="connsiteY1" fmla="*/ 0 h 248838"/>
                <a:gd name="connsiteX2" fmla="*/ 808692 w 808692"/>
                <a:gd name="connsiteY2" fmla="*/ 175019 h 248838"/>
                <a:gd name="connsiteX3" fmla="*/ 650894 w 808692"/>
                <a:gd name="connsiteY3" fmla="*/ 232569 h 248838"/>
                <a:gd name="connsiteX4" fmla="*/ 0 w 808692"/>
                <a:gd name="connsiteY4" fmla="*/ 248838 h 248838"/>
                <a:gd name="connsiteX5" fmla="*/ 0 w 808692"/>
                <a:gd name="connsiteY5" fmla="*/ 0 h 24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8692" h="248838">
                  <a:moveTo>
                    <a:pt x="0" y="0"/>
                  </a:moveTo>
                  <a:lnTo>
                    <a:pt x="806311" y="0"/>
                  </a:lnTo>
                  <a:cubicBezTo>
                    <a:pt x="807105" y="58340"/>
                    <a:pt x="807898" y="116679"/>
                    <a:pt x="808692" y="175019"/>
                  </a:cubicBezTo>
                  <a:lnTo>
                    <a:pt x="650894" y="232569"/>
                  </a:lnTo>
                  <a:lnTo>
                    <a:pt x="0" y="248838"/>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52" name="TextBox 51">
              <a:extLst>
                <a:ext uri="{FF2B5EF4-FFF2-40B4-BE49-F238E27FC236}">
                  <a16:creationId xmlns:a16="http://schemas.microsoft.com/office/drawing/2014/main" id="{FCE2E58E-7760-1F73-3FF7-4D1CC72572B8}"/>
                </a:ext>
              </a:extLst>
            </p:cNvPr>
            <p:cNvSpPr txBox="1"/>
            <p:nvPr/>
          </p:nvSpPr>
          <p:spPr>
            <a:xfrm>
              <a:off x="5459393" y="5088451"/>
              <a:ext cx="806311" cy="430887"/>
            </a:xfrm>
            <a:prstGeom prst="rect">
              <a:avLst/>
            </a:prstGeom>
            <a:noFill/>
          </p:spPr>
          <p:txBody>
            <a:bodyPr wrap="none" lIns="0" tIns="0" rIns="0" bIns="0" rtlCol="0">
              <a:spAutoFit/>
            </a:bodyPr>
            <a:lstStyle/>
            <a:p>
              <a:pPr algn="l"/>
              <a:r>
                <a:rPr lang="en-GB" sz="1400"/>
                <a:t>Protection</a:t>
              </a:r>
            </a:p>
            <a:p>
              <a:pPr algn="l"/>
              <a:r>
                <a:rPr lang="en-GB" sz="1400"/>
                <a:t>Profiles</a:t>
              </a:r>
            </a:p>
          </p:txBody>
        </p:sp>
      </p:grpSp>
      <p:sp>
        <p:nvSpPr>
          <p:cNvPr id="53" name="Arrow: Right 52">
            <a:extLst>
              <a:ext uri="{FF2B5EF4-FFF2-40B4-BE49-F238E27FC236}">
                <a16:creationId xmlns:a16="http://schemas.microsoft.com/office/drawing/2014/main" id="{E4CE9C12-9D48-38F9-61E6-DA0F2BABC4C3}"/>
              </a:ext>
            </a:extLst>
          </p:cNvPr>
          <p:cNvSpPr/>
          <p:nvPr/>
        </p:nvSpPr>
        <p:spPr>
          <a:xfrm>
            <a:off x="5530162" y="1975071"/>
            <a:ext cx="2646207" cy="497368"/>
          </a:xfrm>
          <a:prstGeom prst="rightArrow">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9" name="Rectangle: Rounded Corners 8">
            <a:extLst>
              <a:ext uri="{FF2B5EF4-FFF2-40B4-BE49-F238E27FC236}">
                <a16:creationId xmlns:a16="http://schemas.microsoft.com/office/drawing/2014/main" id="{496560B7-AFF3-D144-8307-46153B8CC76C}"/>
              </a:ext>
            </a:extLst>
          </p:cNvPr>
          <p:cNvSpPr/>
          <p:nvPr/>
        </p:nvSpPr>
        <p:spPr>
          <a:xfrm rot="16200000">
            <a:off x="5239553" y="2221203"/>
            <a:ext cx="1704961" cy="885362"/>
          </a:xfrm>
          <a:prstGeom prst="roundRect">
            <a:avLst>
              <a:gd name="adj" fmla="val 32195"/>
            </a:avLst>
          </a:prstGeom>
          <a:solidFill>
            <a:srgbClr val="F04A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Security Task Force</a:t>
            </a:r>
          </a:p>
        </p:txBody>
      </p:sp>
      <p:sp>
        <p:nvSpPr>
          <p:cNvPr id="17" name="Rectangle: Rounded Corners 16">
            <a:extLst>
              <a:ext uri="{FF2B5EF4-FFF2-40B4-BE49-F238E27FC236}">
                <a16:creationId xmlns:a16="http://schemas.microsoft.com/office/drawing/2014/main" id="{09377CC8-25B7-ACAE-E280-B510D37125B4}"/>
              </a:ext>
            </a:extLst>
          </p:cNvPr>
          <p:cNvSpPr/>
          <p:nvPr/>
        </p:nvSpPr>
        <p:spPr>
          <a:xfrm rot="16200000">
            <a:off x="6244105" y="2193995"/>
            <a:ext cx="1704961" cy="885362"/>
          </a:xfrm>
          <a:prstGeom prst="roundRect">
            <a:avLst>
              <a:gd name="adj" fmla="val 32195"/>
            </a:avLst>
          </a:prstGeom>
          <a:solidFill>
            <a:srgbClr val="F04A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bg1"/>
                </a:solidFill>
              </a:rPr>
              <a:t>Regional Task Forces</a:t>
            </a:r>
          </a:p>
        </p:txBody>
      </p:sp>
      <p:sp>
        <p:nvSpPr>
          <p:cNvPr id="8" name="TextBox 7">
            <a:extLst>
              <a:ext uri="{FF2B5EF4-FFF2-40B4-BE49-F238E27FC236}">
                <a16:creationId xmlns:a16="http://schemas.microsoft.com/office/drawing/2014/main" id="{CD9E6C24-8955-7D3D-E320-00CEB5272FCF}"/>
              </a:ext>
            </a:extLst>
          </p:cNvPr>
          <p:cNvSpPr txBox="1"/>
          <p:nvPr/>
        </p:nvSpPr>
        <p:spPr>
          <a:xfrm>
            <a:off x="-622300" y="3505200"/>
            <a:ext cx="0" cy="0"/>
          </a:xfrm>
          <a:prstGeom prst="rect">
            <a:avLst/>
          </a:prstGeom>
          <a:noFill/>
        </p:spPr>
        <p:txBody>
          <a:bodyPr wrap="none" lIns="0" tIns="0" rIns="0" bIns="0" rtlCol="0">
            <a:noAutofit/>
          </a:bodyPr>
          <a:lstStyle/>
          <a:p>
            <a:pPr algn="l"/>
            <a:endParaRPr lang="en-US" err="1">
              <a:solidFill>
                <a:schemeClr val="bg1"/>
              </a:solidFill>
            </a:endParaRPr>
          </a:p>
        </p:txBody>
      </p:sp>
      <p:graphicFrame>
        <p:nvGraphicFramePr>
          <p:cNvPr id="11" name="Diagram 10">
            <a:extLst>
              <a:ext uri="{FF2B5EF4-FFF2-40B4-BE49-F238E27FC236}">
                <a16:creationId xmlns:a16="http://schemas.microsoft.com/office/drawing/2014/main" id="{2A877136-308F-B7C9-8829-53AC222F5370}"/>
              </a:ext>
            </a:extLst>
          </p:cNvPr>
          <p:cNvGraphicFramePr/>
          <p:nvPr>
            <p:extLst>
              <p:ext uri="{D42A27DB-BD31-4B8C-83A1-F6EECF244321}">
                <p14:modId xmlns:p14="http://schemas.microsoft.com/office/powerpoint/2010/main" val="2638545622"/>
              </p:ext>
            </p:extLst>
          </p:nvPr>
        </p:nvGraphicFramePr>
        <p:xfrm>
          <a:off x="641101" y="2094169"/>
          <a:ext cx="2857500" cy="41288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5471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up)">
                                      <p:cBhvr>
                                        <p:cTn id="32" dur="500"/>
                                        <p:tgtEl>
                                          <p:spTgt spid="33"/>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par>
                          <p:cTn id="37" fill="hold">
                            <p:stCondLst>
                              <p:cond delay="2000"/>
                            </p:stCondLst>
                            <p:childTnLst>
                              <p:par>
                                <p:cTn id="38" presetID="22" presetClass="entr" presetSubtype="1"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up)">
                                      <p:cBhvr>
                                        <p:cTn id="40" dur="500"/>
                                        <p:tgtEl>
                                          <p:spTgt spid="6"/>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3000"/>
                            </p:stCondLst>
                            <p:childTnLst>
                              <p:par>
                                <p:cTn id="46" presetID="22" presetClass="entr" presetSubtype="1" fill="hold"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up)">
                                      <p:cBhvr>
                                        <p:cTn id="48" dur="500"/>
                                        <p:tgtEl>
                                          <p:spTgt spid="41"/>
                                        </p:tgtEl>
                                      </p:cBhvr>
                                    </p:animEffect>
                                  </p:childTnLst>
                                </p:cTn>
                              </p:par>
                            </p:childTnLst>
                          </p:cTn>
                        </p:par>
                        <p:par>
                          <p:cTn id="49" fill="hold">
                            <p:stCondLst>
                              <p:cond delay="35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childTnLst>
                          </p:cTn>
                        </p:par>
                        <p:par>
                          <p:cTn id="61" fill="hold">
                            <p:stCondLst>
                              <p:cond delay="5000"/>
                            </p:stCondLst>
                            <p:childTnLst>
                              <p:par>
                                <p:cTn id="62" presetID="22" presetClass="entr" presetSubtype="8"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par>
                          <p:cTn id="65" fill="hold">
                            <p:stCondLst>
                              <p:cond delay="5500"/>
                            </p:stCondLst>
                            <p:childTnLst>
                              <p:par>
                                <p:cTn id="66" presetID="22" presetClass="entr" presetSubtype="8"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left)">
                                      <p:cBhvr>
                                        <p:cTn id="68" dur="500"/>
                                        <p:tgtEl>
                                          <p:spTgt spid="16"/>
                                        </p:tgtEl>
                                      </p:cBhvr>
                                    </p:animEffect>
                                  </p:childTnLst>
                                </p:cTn>
                              </p:par>
                            </p:childTnLst>
                          </p:cTn>
                        </p:par>
                        <p:par>
                          <p:cTn id="69" fill="hold">
                            <p:stCondLst>
                              <p:cond delay="6000"/>
                            </p:stCondLst>
                            <p:childTnLst>
                              <p:par>
                                <p:cTn id="70" presetID="22" presetClass="entr" presetSubtype="8" fill="hold" grpId="0"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14" grpId="0" animBg="1"/>
      <p:bldP spid="23" grpId="0" animBg="1"/>
      <p:bldP spid="5" grpId="0" animBg="1"/>
      <p:bldP spid="13" grpId="0" animBg="1"/>
      <p:bldP spid="12" grpId="0" animBg="1"/>
      <p:bldP spid="53" grpId="0" animBg="1"/>
      <p:bldP spid="9"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6D895C8B-8B74-D7A2-A8B7-A672B3A777A5}"/>
              </a:ext>
            </a:extLst>
          </p:cNvPr>
          <p:cNvGraphicFramePr>
            <a:graphicFrameLocks noGrp="1"/>
          </p:cNvGraphicFramePr>
          <p:nvPr>
            <p:ph idx="1"/>
            <p:extLst>
              <p:ext uri="{D42A27DB-BD31-4B8C-83A1-F6EECF244321}">
                <p14:modId xmlns:p14="http://schemas.microsoft.com/office/powerpoint/2010/main" val="392714003"/>
              </p:ext>
            </p:extLst>
          </p:nvPr>
        </p:nvGraphicFramePr>
        <p:xfrm>
          <a:off x="731838" y="1360488"/>
          <a:ext cx="10728325"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317A0172-26E2-4728-E4DB-D1DFD9A08BC8}"/>
              </a:ext>
            </a:extLst>
          </p:cNvPr>
          <p:cNvSpPr>
            <a:spLocks noGrp="1"/>
          </p:cNvSpPr>
          <p:nvPr>
            <p:ph type="title"/>
          </p:nvPr>
        </p:nvSpPr>
        <p:spPr/>
        <p:txBody>
          <a:bodyPr/>
          <a:lstStyle/>
          <a:p>
            <a:r>
              <a:rPr lang="en-GB" b="0" dirty="0"/>
              <a:t>Translation headset Instructions</a:t>
            </a:r>
            <a:br>
              <a:rPr lang="en-GB" b="0" dirty="0"/>
            </a:br>
            <a:endParaRPr lang="en-US" dirty="0"/>
          </a:p>
        </p:txBody>
      </p:sp>
    </p:spTree>
    <p:extLst>
      <p:ext uri="{BB962C8B-B14F-4D97-AF65-F5344CB8AC3E}">
        <p14:creationId xmlns:p14="http://schemas.microsoft.com/office/powerpoint/2010/main" val="1173293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CCA5F8A-EFFD-4BC1-C7C2-DDCF6737C3AD}"/>
              </a:ext>
            </a:extLst>
          </p:cNvPr>
          <p:cNvSpPr>
            <a:spLocks noGrp="1"/>
          </p:cNvSpPr>
          <p:nvPr>
            <p:ph idx="1"/>
          </p:nvPr>
        </p:nvSpPr>
        <p:spPr>
          <a:xfrm>
            <a:off x="731838" y="1934926"/>
            <a:ext cx="5683710" cy="3689823"/>
          </a:xfrm>
        </p:spPr>
        <p:txBody>
          <a:bodyPr/>
          <a:lstStyle/>
          <a:p>
            <a:r>
              <a:rPr lang="en-GB" sz="2000" b="1" dirty="0">
                <a:solidFill>
                  <a:schemeClr val="accent2"/>
                </a:solidFill>
              </a:rPr>
              <a:t>In the room</a:t>
            </a:r>
          </a:p>
          <a:p>
            <a:pPr marL="285750" indent="-285750">
              <a:buFont typeface="Arial" panose="020B0604020202020204" pitchFamily="34" charset="0"/>
              <a:buChar char="•"/>
            </a:pPr>
            <a:r>
              <a:rPr lang="en-GB" b="1" dirty="0"/>
              <a:t>Please download Zoom on your device</a:t>
            </a:r>
          </a:p>
          <a:p>
            <a:pPr marL="285750" indent="-285750">
              <a:buFont typeface="Arial" panose="020B0604020202020204" pitchFamily="34" charset="0"/>
              <a:buChar char="•"/>
            </a:pPr>
            <a:r>
              <a:rPr lang="en-GB" dirty="0"/>
              <a:t>Please join Zoom so you can take part in polls and interactive sessions</a:t>
            </a:r>
          </a:p>
          <a:p>
            <a:pPr>
              <a:tabLst>
                <a:tab pos="349250" algn="l"/>
              </a:tabLst>
            </a:pPr>
            <a:r>
              <a:rPr lang="en-GB" dirty="0">
                <a:solidFill>
                  <a:schemeClr val="accent4">
                    <a:lumMod val="60000"/>
                    <a:lumOff val="40000"/>
                  </a:schemeClr>
                </a:solidFill>
              </a:rPr>
              <a:t>	</a:t>
            </a:r>
          </a:p>
          <a:p>
            <a:pPr>
              <a:tabLst>
                <a:tab pos="349250" algn="l"/>
              </a:tabLst>
            </a:pPr>
            <a:r>
              <a:rPr lang="en-GB" dirty="0"/>
              <a:t>Please DO NOT join Zoom audio(!) </a:t>
            </a:r>
          </a:p>
          <a:p>
            <a:pPr marL="463550" lvl="1" indent="-285750"/>
            <a:r>
              <a:rPr lang="en-GB" dirty="0"/>
              <a:t>Muting is not enough, you also have to have your speaker turned off</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endParaRPr lang="en-GB" dirty="0"/>
          </a:p>
        </p:txBody>
      </p:sp>
      <p:sp>
        <p:nvSpPr>
          <p:cNvPr id="14" name="Content Placeholder 13">
            <a:extLst>
              <a:ext uri="{FF2B5EF4-FFF2-40B4-BE49-F238E27FC236}">
                <a16:creationId xmlns:a16="http://schemas.microsoft.com/office/drawing/2014/main" id="{3912F3BC-4589-42BD-DE89-8D2C8D626A2A}"/>
              </a:ext>
            </a:extLst>
          </p:cNvPr>
          <p:cNvSpPr>
            <a:spLocks noGrp="1"/>
          </p:cNvSpPr>
          <p:nvPr>
            <p:ph idx="10"/>
          </p:nvPr>
        </p:nvSpPr>
        <p:spPr>
          <a:xfrm>
            <a:off x="6275387" y="1934926"/>
            <a:ext cx="5184775" cy="3689823"/>
          </a:xfrm>
        </p:spPr>
        <p:txBody>
          <a:bodyPr/>
          <a:lstStyle/>
          <a:p>
            <a:r>
              <a:rPr lang="en-GB" sz="2000" b="1">
                <a:solidFill>
                  <a:schemeClr val="accent2"/>
                </a:solidFill>
              </a:rPr>
              <a:t>Online</a:t>
            </a:r>
            <a:endParaRPr lang="en-GB"/>
          </a:p>
          <a:p>
            <a:pPr marL="285750" indent="-285750">
              <a:buFont typeface="Arial" panose="020B0604020202020204" pitchFamily="34" charset="0"/>
              <a:buChar char="•"/>
            </a:pPr>
            <a:r>
              <a:rPr lang="en-GB"/>
              <a:t>Please respond to polls</a:t>
            </a:r>
          </a:p>
          <a:p>
            <a:pPr marL="285750" indent="-285750">
              <a:buFont typeface="Arial" panose="020B0604020202020204" pitchFamily="34" charset="0"/>
              <a:buChar char="•"/>
            </a:pPr>
            <a:r>
              <a:rPr lang="en-GB"/>
              <a:t>Please use chat if there are audio/video problems</a:t>
            </a:r>
          </a:p>
          <a:p>
            <a:pPr marL="285750" indent="-285750">
              <a:buFont typeface="Arial" panose="020B0604020202020204" pitchFamily="34" charset="0"/>
              <a:buChar char="•"/>
            </a:pPr>
            <a:r>
              <a:rPr lang="en-GB"/>
              <a:t>Please mute when not speaking.</a:t>
            </a:r>
          </a:p>
          <a:p>
            <a:pPr marL="285750" indent="-285750">
              <a:buFont typeface="Arial" panose="020B0604020202020204" pitchFamily="34" charset="0"/>
              <a:buChar char="•"/>
            </a:pPr>
            <a:r>
              <a:rPr lang="en-GB"/>
              <a:t>Please raise hand to speak</a:t>
            </a:r>
          </a:p>
          <a:p>
            <a:pPr marL="285750" indent="-285750">
              <a:buFont typeface="Arial" panose="020B0604020202020204" pitchFamily="34" charset="0"/>
              <a:buChar char="•"/>
            </a:pPr>
            <a:endParaRPr lang="en-GB"/>
          </a:p>
          <a:p>
            <a:endParaRPr lang="en-GB"/>
          </a:p>
          <a:p>
            <a:endParaRPr lang="en-GB"/>
          </a:p>
        </p:txBody>
      </p:sp>
      <p:sp>
        <p:nvSpPr>
          <p:cNvPr id="11" name="Title 10">
            <a:extLst>
              <a:ext uri="{FF2B5EF4-FFF2-40B4-BE49-F238E27FC236}">
                <a16:creationId xmlns:a16="http://schemas.microsoft.com/office/drawing/2014/main" id="{72A51A43-F470-CC3B-E510-650BE430B853}"/>
              </a:ext>
            </a:extLst>
          </p:cNvPr>
          <p:cNvSpPr>
            <a:spLocks noGrp="1"/>
          </p:cNvSpPr>
          <p:nvPr>
            <p:ph type="title"/>
          </p:nvPr>
        </p:nvSpPr>
        <p:spPr>
          <a:xfrm>
            <a:off x="606108" y="527329"/>
            <a:ext cx="10728324" cy="408379"/>
          </a:xfrm>
        </p:spPr>
        <p:txBody>
          <a:bodyPr/>
          <a:lstStyle/>
          <a:p>
            <a:r>
              <a:rPr lang="en-GB"/>
              <a:t>Housekeeping</a:t>
            </a:r>
          </a:p>
        </p:txBody>
      </p:sp>
      <p:sp>
        <p:nvSpPr>
          <p:cNvPr id="15" name="Rectangle: Rounded Corners 14">
            <a:extLst>
              <a:ext uri="{FF2B5EF4-FFF2-40B4-BE49-F238E27FC236}">
                <a16:creationId xmlns:a16="http://schemas.microsoft.com/office/drawing/2014/main" id="{78AAB698-A543-7E35-7399-BFEB33EEBB12}"/>
              </a:ext>
            </a:extLst>
          </p:cNvPr>
          <p:cNvSpPr/>
          <p:nvPr/>
        </p:nvSpPr>
        <p:spPr>
          <a:xfrm>
            <a:off x="307160" y="4560143"/>
            <a:ext cx="8416412" cy="1671484"/>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Everyone:</a:t>
            </a:r>
          </a:p>
          <a:p>
            <a:pPr marL="285750" indent="-285750">
              <a:buFont typeface="Arial" panose="020B0604020202020204" pitchFamily="34" charset="0"/>
              <a:buChar char="•"/>
            </a:pPr>
            <a:r>
              <a:rPr lang="en-GB"/>
              <a:t>Please put your name + company in Zoom (if you prefer not to share, please put ‘OEM’ or ‘SIP’ or ‘…’)</a:t>
            </a:r>
          </a:p>
          <a:p>
            <a:pPr marL="285750" indent="-285750">
              <a:buFont typeface="Arial" panose="020B0604020202020204" pitchFamily="34" charset="0"/>
              <a:buChar char="•"/>
            </a:pPr>
            <a:r>
              <a:rPr lang="en-GB">
                <a:solidFill>
                  <a:schemeClr val="accent4">
                    <a:lumMod val="20000"/>
                    <a:lumOff val="80000"/>
                  </a:schemeClr>
                </a:solidFill>
              </a:rPr>
              <a:t>Please activate the Closed Caption (subtitles) to the speeches selecting the relevant languages of interest</a:t>
            </a:r>
            <a:endParaRPr lang="en-GB"/>
          </a:p>
          <a:p>
            <a:pPr algn="ctr"/>
            <a:endParaRPr lang="en-GB"/>
          </a:p>
        </p:txBody>
      </p:sp>
      <p:pic>
        <p:nvPicPr>
          <p:cNvPr id="6" name="Picture 5">
            <a:extLst>
              <a:ext uri="{FF2B5EF4-FFF2-40B4-BE49-F238E27FC236}">
                <a16:creationId xmlns:a16="http://schemas.microsoft.com/office/drawing/2014/main" id="{114A559D-3AE7-3CCC-1387-D8535B69C5E4}"/>
              </a:ext>
            </a:extLst>
          </p:cNvPr>
          <p:cNvPicPr>
            <a:picLocks noChangeAspect="1"/>
          </p:cNvPicPr>
          <p:nvPr/>
        </p:nvPicPr>
        <p:blipFill rotWithShape="1">
          <a:blip r:embed="rId2"/>
          <a:srcRect r="15778" b="10211"/>
          <a:stretch/>
        </p:blipFill>
        <p:spPr>
          <a:xfrm>
            <a:off x="9276736" y="3333910"/>
            <a:ext cx="1951094" cy="373016"/>
          </a:xfrm>
          <a:prstGeom prst="rect">
            <a:avLst/>
          </a:prstGeom>
        </p:spPr>
      </p:pic>
      <p:pic>
        <p:nvPicPr>
          <p:cNvPr id="4" name="Picture 3" descr="A person and person in glasses&#10;&#10;AI-generated content may be incorrect.">
            <a:extLst>
              <a:ext uri="{FF2B5EF4-FFF2-40B4-BE49-F238E27FC236}">
                <a16:creationId xmlns:a16="http://schemas.microsoft.com/office/drawing/2014/main" id="{3B8DAC18-6EE4-9BD6-0E68-8CEB804FC6BB}"/>
              </a:ext>
            </a:extLst>
          </p:cNvPr>
          <p:cNvPicPr>
            <a:picLocks noChangeAspect="1"/>
          </p:cNvPicPr>
          <p:nvPr/>
        </p:nvPicPr>
        <p:blipFill>
          <a:blip r:embed="rId3"/>
          <a:srcRect l="64170" t="53448" r="4114" b="11821"/>
          <a:stretch/>
        </p:blipFill>
        <p:spPr>
          <a:xfrm>
            <a:off x="9070259" y="3867893"/>
            <a:ext cx="2465039" cy="1837377"/>
          </a:xfrm>
          <a:prstGeom prst="rect">
            <a:avLst/>
          </a:prstGeom>
        </p:spPr>
      </p:pic>
      <p:pic>
        <p:nvPicPr>
          <p:cNvPr id="2" name="Picture 1" descr="A person and person in glasses&#10;&#10;AI-generated content may be incorrect.">
            <a:extLst>
              <a:ext uri="{FF2B5EF4-FFF2-40B4-BE49-F238E27FC236}">
                <a16:creationId xmlns:a16="http://schemas.microsoft.com/office/drawing/2014/main" id="{6837710F-DBE1-EF01-F780-CFF3A667A5A8}"/>
              </a:ext>
            </a:extLst>
          </p:cNvPr>
          <p:cNvPicPr>
            <a:picLocks noChangeAspect="1"/>
          </p:cNvPicPr>
          <p:nvPr/>
        </p:nvPicPr>
        <p:blipFill>
          <a:blip r:embed="rId3"/>
          <a:srcRect l="54153" t="90009" r="4114"/>
          <a:stretch/>
        </p:blipFill>
        <p:spPr>
          <a:xfrm>
            <a:off x="8170409" y="5823119"/>
            <a:ext cx="3243649" cy="528586"/>
          </a:xfrm>
          <a:prstGeom prst="rect">
            <a:avLst/>
          </a:prstGeom>
        </p:spPr>
      </p:pic>
      <p:sp>
        <p:nvSpPr>
          <p:cNvPr id="3" name="Rectangle 2">
            <a:extLst>
              <a:ext uri="{FF2B5EF4-FFF2-40B4-BE49-F238E27FC236}">
                <a16:creationId xmlns:a16="http://schemas.microsoft.com/office/drawing/2014/main" id="{FC154073-C4EE-E35C-1A4B-CC7CBDBF3F58}"/>
              </a:ext>
            </a:extLst>
          </p:cNvPr>
          <p:cNvSpPr/>
          <p:nvPr/>
        </p:nvSpPr>
        <p:spPr>
          <a:xfrm>
            <a:off x="8170409" y="5749399"/>
            <a:ext cx="1106327" cy="70167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5" name="Down Arrow 4">
            <a:extLst>
              <a:ext uri="{FF2B5EF4-FFF2-40B4-BE49-F238E27FC236}">
                <a16:creationId xmlns:a16="http://schemas.microsoft.com/office/drawing/2014/main" id="{C8F125F2-888D-2D90-A4B7-C279BDE8176F}"/>
              </a:ext>
            </a:extLst>
          </p:cNvPr>
          <p:cNvSpPr/>
          <p:nvPr/>
        </p:nvSpPr>
        <p:spPr>
          <a:xfrm>
            <a:off x="11120950" y="3662795"/>
            <a:ext cx="293108" cy="527438"/>
          </a:xfrm>
          <a:prstGeom prst="down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7" name="Down Arrow 6">
            <a:extLst>
              <a:ext uri="{FF2B5EF4-FFF2-40B4-BE49-F238E27FC236}">
                <a16:creationId xmlns:a16="http://schemas.microsoft.com/office/drawing/2014/main" id="{3D073190-6FC2-EDF6-5C27-9612AC2B7168}"/>
              </a:ext>
            </a:extLst>
          </p:cNvPr>
          <p:cNvSpPr/>
          <p:nvPr/>
        </p:nvSpPr>
        <p:spPr>
          <a:xfrm rot="5400000" flipH="1">
            <a:off x="11542347" y="4349204"/>
            <a:ext cx="347316" cy="527438"/>
          </a:xfrm>
          <a:prstGeom prst="down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9" name="TextBox 8">
            <a:extLst>
              <a:ext uri="{FF2B5EF4-FFF2-40B4-BE49-F238E27FC236}">
                <a16:creationId xmlns:a16="http://schemas.microsoft.com/office/drawing/2014/main" id="{C68F6171-A122-9BF7-9DCB-A3C68D47DD0D}"/>
              </a:ext>
            </a:extLst>
          </p:cNvPr>
          <p:cNvSpPr txBox="1"/>
          <p:nvPr/>
        </p:nvSpPr>
        <p:spPr>
          <a:xfrm>
            <a:off x="5718889" y="243199"/>
            <a:ext cx="6098720" cy="1477328"/>
          </a:xfrm>
          <a:prstGeom prst="rect">
            <a:avLst/>
          </a:prstGeom>
          <a:noFill/>
        </p:spPr>
        <p:txBody>
          <a:bodyPr wrap="square">
            <a:spAutoFit/>
          </a:bodyPr>
          <a:lstStyle/>
          <a:p>
            <a:pPr marL="457200"/>
            <a:r>
              <a:rPr lang="en-PH" sz="1800" b="1" dirty="0">
                <a:solidFill>
                  <a:schemeClr val="bg1"/>
                </a:solidFill>
                <a:effectLst/>
                <a:latin typeface="Aptos" panose="020B0004020202020204" pitchFamily="34" charset="0"/>
                <a:ea typeface="Aptos" panose="020B0004020202020204" pitchFamily="34" charset="0"/>
                <a:cs typeface="Aptos" panose="020B0004020202020204" pitchFamily="34" charset="0"/>
              </a:rPr>
              <a:t>Zoom Link</a:t>
            </a:r>
            <a:r>
              <a:rPr lang="en-PH" sz="1800" dirty="0">
                <a:solidFill>
                  <a:schemeClr val="bg1"/>
                </a:solidFill>
                <a:effectLst/>
                <a:latin typeface="Aptos" panose="020B0004020202020204" pitchFamily="34" charset="0"/>
                <a:ea typeface="Aptos" panose="020B0004020202020204" pitchFamily="34" charset="0"/>
                <a:cs typeface="Aptos" panose="020B0004020202020204" pitchFamily="34" charset="0"/>
              </a:rPr>
              <a:t>: </a:t>
            </a:r>
            <a:r>
              <a:rPr lang="en-US" sz="1800" u="sng" dirty="0">
                <a:solidFill>
                  <a:schemeClr val="bg1"/>
                </a:solidFill>
                <a:effectLst/>
                <a:latin typeface="Aptos" panose="020B0004020202020204" pitchFamily="34" charset="0"/>
                <a:ea typeface="Aptos" panose="020B0004020202020204" pitchFamily="34" charset="0"/>
                <a:cs typeface="Aptos" panose="020B0004020202020204" pitchFamily="34" charset="0"/>
                <a:hlinkClick r:id="rId4">
                  <a:extLst>
                    <a:ext uri="{A12FA001-AC4F-418D-AE19-62706E023703}">
                      <ahyp:hlinkClr xmlns:ahyp="http://schemas.microsoft.com/office/drawing/2018/hyperlinkcolor" val="tx"/>
                    </a:ext>
                  </a:extLst>
                </a:hlinkClick>
              </a:rPr>
              <a:t>https://zoom.us/j/2660561185?pwd=ovMgDmwbaayZuw3yjl4IFEJPo2UZew.1&amp;omn=91777893524</a:t>
            </a:r>
            <a:br>
              <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rPr>
            </a:br>
            <a:r>
              <a:rPr lang="en-PH" sz="1800" b="1" dirty="0">
                <a:solidFill>
                  <a:schemeClr val="bg1"/>
                </a:solidFill>
                <a:effectLst/>
                <a:latin typeface="Aptos" panose="020B0004020202020204" pitchFamily="34" charset="0"/>
                <a:ea typeface="Aptos" panose="020B0004020202020204" pitchFamily="34" charset="0"/>
                <a:cs typeface="Aptos" panose="020B0004020202020204" pitchFamily="34" charset="0"/>
              </a:rPr>
              <a:t>Meeting ID</a:t>
            </a:r>
            <a:r>
              <a:rPr lang="en-PH" sz="1800" dirty="0">
                <a:solidFill>
                  <a:schemeClr val="bg1"/>
                </a:solidFill>
                <a:effectLst/>
                <a:latin typeface="Aptos" panose="020B0004020202020204" pitchFamily="34" charset="0"/>
                <a:ea typeface="Aptos" panose="020B0004020202020204" pitchFamily="34" charset="0"/>
                <a:cs typeface="Aptos" panose="020B0004020202020204" pitchFamily="34" charset="0"/>
              </a:rPr>
              <a:t>: 266 056 1185</a:t>
            </a:r>
            <a:br>
              <a:rPr lang="en-PH" sz="1800" dirty="0">
                <a:solidFill>
                  <a:schemeClr val="bg1"/>
                </a:solidFill>
                <a:effectLst/>
                <a:latin typeface="Aptos" panose="020B0004020202020204" pitchFamily="34" charset="0"/>
                <a:ea typeface="Aptos" panose="020B0004020202020204" pitchFamily="34" charset="0"/>
                <a:cs typeface="Aptos" panose="020B0004020202020204" pitchFamily="34" charset="0"/>
              </a:rPr>
            </a:br>
            <a:r>
              <a:rPr lang="en-PH" sz="1800" b="1" dirty="0">
                <a:solidFill>
                  <a:schemeClr val="bg1"/>
                </a:solidFill>
                <a:effectLst/>
                <a:latin typeface="Aptos" panose="020B0004020202020204" pitchFamily="34" charset="0"/>
                <a:ea typeface="Aptos" panose="020B0004020202020204" pitchFamily="34" charset="0"/>
                <a:cs typeface="Aptos" panose="020B0004020202020204" pitchFamily="34" charset="0"/>
              </a:rPr>
              <a:t>Passcode</a:t>
            </a:r>
            <a:r>
              <a:rPr lang="en-PH" sz="1800" dirty="0">
                <a:solidFill>
                  <a:schemeClr val="bg1"/>
                </a:solidFill>
                <a:effectLst/>
                <a:latin typeface="Aptos" panose="020B0004020202020204" pitchFamily="34" charset="0"/>
                <a:ea typeface="Aptos" panose="020B0004020202020204" pitchFamily="34" charset="0"/>
                <a:cs typeface="Aptos" panose="020B0004020202020204" pitchFamily="34" charset="0"/>
              </a:rPr>
              <a:t>: CSVF2025</a:t>
            </a:r>
            <a:endParaRPr lang="en-IT" sz="1800" dirty="0">
              <a:solidFill>
                <a:schemeClr val="bg1"/>
              </a:solidFill>
              <a:effectLst/>
              <a:latin typeface="Aptos" panose="020B0004020202020204" pitchFamily="34" charset="0"/>
              <a:ea typeface="Times New Roman" panose="02020603050405020304" pitchFamily="18" charset="0"/>
              <a:cs typeface="Aptos" panose="020B0004020202020204" pitchFamily="34" charset="0"/>
            </a:endParaRPr>
          </a:p>
        </p:txBody>
      </p:sp>
    </p:spTree>
    <p:extLst>
      <p:ext uri="{BB962C8B-B14F-4D97-AF65-F5344CB8AC3E}">
        <p14:creationId xmlns:p14="http://schemas.microsoft.com/office/powerpoint/2010/main" val="1728203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01D19-6018-0D1E-C4EB-E67BEE879BB2}"/>
              </a:ext>
            </a:extLst>
          </p:cNvPr>
          <p:cNvSpPr>
            <a:spLocks noGrp="1"/>
          </p:cNvSpPr>
          <p:nvPr>
            <p:ph type="ctrTitle"/>
          </p:nvPr>
        </p:nvSpPr>
        <p:spPr>
          <a:xfrm>
            <a:off x="731837" y="1966855"/>
            <a:ext cx="10728325" cy="2167023"/>
          </a:xfrm>
        </p:spPr>
        <p:txBody>
          <a:bodyPr/>
          <a:lstStyle/>
          <a:p>
            <a:r>
              <a:rPr lang="ja-JP" altLang="en-US"/>
              <a:t>尊敬するゲストを歓迎</a:t>
            </a:r>
            <a:r>
              <a:rPr lang="ja-JP" altLang="en-US" b="0"/>
              <a:t>します</a:t>
            </a:r>
            <a:br>
              <a:rPr lang="ja-JP" altLang="en-US"/>
            </a:br>
            <a:r>
              <a:rPr lang="en-US" dirty="0" err="1"/>
              <a:t>Sonkei</a:t>
            </a:r>
            <a:r>
              <a:rPr lang="en-US" dirty="0"/>
              <a:t> </a:t>
            </a:r>
            <a:r>
              <a:rPr lang="en-US" dirty="0" err="1"/>
              <a:t>suru</a:t>
            </a:r>
            <a:r>
              <a:rPr lang="en-US" dirty="0"/>
              <a:t> </a:t>
            </a:r>
            <a:r>
              <a:rPr lang="en-US" dirty="0" err="1"/>
              <a:t>gesuto</a:t>
            </a:r>
            <a:r>
              <a:rPr lang="en-US" dirty="0"/>
              <a:t> o </a:t>
            </a:r>
            <a:r>
              <a:rPr lang="en-US" dirty="0" err="1"/>
              <a:t>kangei</a:t>
            </a:r>
            <a:r>
              <a:rPr lang="en-US" dirty="0"/>
              <a:t> </a:t>
            </a:r>
            <a:r>
              <a:rPr lang="en-US" dirty="0" err="1"/>
              <a:t>shimasu</a:t>
            </a:r>
            <a:endParaRPr lang="en-US" dirty="0"/>
          </a:p>
        </p:txBody>
      </p:sp>
      <p:sp>
        <p:nvSpPr>
          <p:cNvPr id="4" name="Text Placeholder 3">
            <a:extLst>
              <a:ext uri="{FF2B5EF4-FFF2-40B4-BE49-F238E27FC236}">
                <a16:creationId xmlns:a16="http://schemas.microsoft.com/office/drawing/2014/main" id="{055AAE4D-2B16-B40B-565A-E06181E2655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6100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E4086-713D-2FCE-68BA-69016D38B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15F13A-AC18-5D40-6249-49440EBC15A9}"/>
              </a:ext>
            </a:extLst>
          </p:cNvPr>
          <p:cNvSpPr>
            <a:spLocks noGrp="1"/>
          </p:cNvSpPr>
          <p:nvPr>
            <p:ph type="ctrTitle"/>
          </p:nvPr>
        </p:nvSpPr>
        <p:spPr/>
        <p:txBody>
          <a:bodyPr/>
          <a:lstStyle/>
          <a:p>
            <a:r>
              <a:rPr lang="en-GB" sz="6600" dirty="0"/>
              <a:t>Welcome</a:t>
            </a:r>
            <a:endParaRPr lang="en-US" sz="6600" dirty="0"/>
          </a:p>
        </p:txBody>
      </p:sp>
      <p:sp>
        <p:nvSpPr>
          <p:cNvPr id="3" name="Text Placeholder 3">
            <a:extLst>
              <a:ext uri="{FF2B5EF4-FFF2-40B4-BE49-F238E27FC236}">
                <a16:creationId xmlns:a16="http://schemas.microsoft.com/office/drawing/2014/main" id="{51D6F5E2-49AF-9745-230F-9F23B0F53C73}"/>
              </a:ext>
            </a:extLst>
          </p:cNvPr>
          <p:cNvSpPr>
            <a:spLocks noGrp="1"/>
          </p:cNvSpPr>
          <p:nvPr>
            <p:ph type="subTitle" idx="1"/>
          </p:nvPr>
        </p:nvSpPr>
        <p:spPr/>
        <p:txBody>
          <a:bodyPr/>
          <a:lstStyle/>
          <a:p>
            <a:r>
              <a:rPr lang="en-US" dirty="0"/>
              <a:t>22</a:t>
            </a:r>
            <a:r>
              <a:rPr lang="en-US" baseline="30000" dirty="0"/>
              <a:t>nd</a:t>
            </a:r>
            <a:r>
              <a:rPr lang="en-US" dirty="0"/>
              <a:t> May 2025</a:t>
            </a:r>
          </a:p>
          <a:p>
            <a:r>
              <a:rPr lang="en-US" sz="2000" dirty="0"/>
              <a:t>Takanobu Ishibashi, Acting Chair of Japan Task Force, Toshiba</a:t>
            </a:r>
          </a:p>
        </p:txBody>
      </p:sp>
      <p:sp>
        <p:nvSpPr>
          <p:cNvPr id="13" name="Text Placeholder 12">
            <a:extLst>
              <a:ext uri="{FF2B5EF4-FFF2-40B4-BE49-F238E27FC236}">
                <a16:creationId xmlns:a16="http://schemas.microsoft.com/office/drawing/2014/main" id="{256B5E32-36CF-E3CB-4309-38E5742DE745}"/>
              </a:ext>
            </a:extLst>
          </p:cNvPr>
          <p:cNvSpPr>
            <a:spLocks noGrp="1"/>
          </p:cNvSpPr>
          <p:nvPr>
            <p:ph type="body" sz="quarter" idx="10"/>
          </p:nvPr>
        </p:nvSpPr>
        <p:spPr/>
        <p:txBody>
          <a:bodyPr/>
          <a:lstStyle/>
          <a:p>
            <a:endParaRPr lang="en-US"/>
          </a:p>
        </p:txBody>
      </p:sp>
      <p:sp>
        <p:nvSpPr>
          <p:cNvPr id="5" name="TextBox 4">
            <a:extLst>
              <a:ext uri="{FF2B5EF4-FFF2-40B4-BE49-F238E27FC236}">
                <a16:creationId xmlns:a16="http://schemas.microsoft.com/office/drawing/2014/main" id="{5929DB1D-9FA2-7CC0-B90D-8A7B84F94618}"/>
              </a:ext>
            </a:extLst>
          </p:cNvPr>
          <p:cNvSpPr txBox="1"/>
          <p:nvPr/>
        </p:nvSpPr>
        <p:spPr>
          <a:xfrm>
            <a:off x="11248465" y="6676465"/>
            <a:ext cx="0" cy="0"/>
          </a:xfrm>
          <a:prstGeom prst="rect">
            <a:avLst/>
          </a:prstGeom>
          <a:noFill/>
        </p:spPr>
        <p:txBody>
          <a:bodyPr wrap="none" lIns="0" tIns="0" rIns="0" bIns="0" rtlCol="0">
            <a:noAutofit/>
          </a:bodyPr>
          <a:lstStyle/>
          <a:p>
            <a:pPr algn="l"/>
            <a:endParaRPr lang="en-IT"/>
          </a:p>
        </p:txBody>
      </p:sp>
      <p:grpSp>
        <p:nvGrpSpPr>
          <p:cNvPr id="4" name="Group 3">
            <a:extLst>
              <a:ext uri="{FF2B5EF4-FFF2-40B4-BE49-F238E27FC236}">
                <a16:creationId xmlns:a16="http://schemas.microsoft.com/office/drawing/2014/main" id="{14C95079-21BC-5241-466D-F9BD982B2AC2}"/>
              </a:ext>
            </a:extLst>
          </p:cNvPr>
          <p:cNvGrpSpPr/>
          <p:nvPr/>
        </p:nvGrpSpPr>
        <p:grpSpPr>
          <a:xfrm>
            <a:off x="9004858" y="3608661"/>
            <a:ext cx="2742492" cy="2683014"/>
            <a:chOff x="4740274" y="1309047"/>
            <a:chExt cx="5323682" cy="5208224"/>
          </a:xfrm>
        </p:grpSpPr>
        <p:sp>
          <p:nvSpPr>
            <p:cNvPr id="7" name="Freeform: Shape 4">
              <a:extLst>
                <a:ext uri="{FF2B5EF4-FFF2-40B4-BE49-F238E27FC236}">
                  <a16:creationId xmlns:a16="http://schemas.microsoft.com/office/drawing/2014/main" id="{23CAB6FC-DF39-D329-0391-DBFBE2BBA79A}"/>
                </a:ext>
              </a:extLst>
            </p:cNvPr>
            <p:cNvSpPr/>
            <p:nvPr/>
          </p:nvSpPr>
          <p:spPr>
            <a:xfrm flipH="1">
              <a:off x="6021388" y="2704478"/>
              <a:ext cx="2885359" cy="2271756"/>
            </a:xfrm>
            <a:custGeom>
              <a:avLst/>
              <a:gdLst>
                <a:gd name="connsiteX0" fmla="*/ 1442680 w 2885359"/>
                <a:gd name="connsiteY0" fmla="*/ 1047096 h 2271756"/>
                <a:gd name="connsiteX1" fmla="*/ 2320048 w 2885359"/>
                <a:gd name="connsiteY1" fmla="*/ 1047422 h 2271756"/>
                <a:gd name="connsiteX2" fmla="*/ 2690191 w 2885359"/>
                <a:gd name="connsiteY2" fmla="*/ 1360574 h 2271756"/>
                <a:gd name="connsiteX3" fmla="*/ 2693366 w 2885359"/>
                <a:gd name="connsiteY3" fmla="*/ 1986316 h 2271756"/>
                <a:gd name="connsiteX4" fmla="*/ 2597903 w 2885359"/>
                <a:gd name="connsiteY4" fmla="*/ 2081779 h 2271756"/>
                <a:gd name="connsiteX5" fmla="*/ 2216884 w 2885359"/>
                <a:gd name="connsiteY5" fmla="*/ 2081779 h 2271756"/>
                <a:gd name="connsiteX6" fmla="*/ 2121421 w 2885359"/>
                <a:gd name="connsiteY6" fmla="*/ 1986316 h 2271756"/>
                <a:gd name="connsiteX7" fmla="*/ 2121421 w 2885359"/>
                <a:gd name="connsiteY7" fmla="*/ 1944688 h 2271756"/>
                <a:gd name="connsiteX8" fmla="*/ 2121421 w 2885359"/>
                <a:gd name="connsiteY8" fmla="*/ 1889672 h 2271756"/>
                <a:gd name="connsiteX9" fmla="*/ 1928017 w 2885359"/>
                <a:gd name="connsiteY9" fmla="*/ 1732255 h 2271756"/>
                <a:gd name="connsiteX10" fmla="*/ 1928017 w 2885359"/>
                <a:gd name="connsiteY10" fmla="*/ 1732256 h 2271756"/>
                <a:gd name="connsiteX11" fmla="*/ 1753472 w 2885359"/>
                <a:gd name="connsiteY11" fmla="*/ 1732256 h 2271756"/>
                <a:gd name="connsiteX12" fmla="*/ 1150580 w 2885359"/>
                <a:gd name="connsiteY12" fmla="*/ 1732256 h 2271756"/>
                <a:gd name="connsiteX13" fmla="*/ 957342 w 2885359"/>
                <a:gd name="connsiteY13" fmla="*/ 1732256 h 2271756"/>
                <a:gd name="connsiteX14" fmla="*/ 957342 w 2885359"/>
                <a:gd name="connsiteY14" fmla="*/ 1732255 h 2271756"/>
                <a:gd name="connsiteX15" fmla="*/ 763938 w 2885359"/>
                <a:gd name="connsiteY15" fmla="*/ 1889672 h 2271756"/>
                <a:gd name="connsiteX16" fmla="*/ 763938 w 2885359"/>
                <a:gd name="connsiteY16" fmla="*/ 1944688 h 2271756"/>
                <a:gd name="connsiteX17" fmla="*/ 763938 w 2885359"/>
                <a:gd name="connsiteY17" fmla="*/ 1986316 h 2271756"/>
                <a:gd name="connsiteX18" fmla="*/ 668475 w 2885359"/>
                <a:gd name="connsiteY18" fmla="*/ 2081779 h 2271756"/>
                <a:gd name="connsiteX19" fmla="*/ 287456 w 2885359"/>
                <a:gd name="connsiteY19" fmla="*/ 2081779 h 2271756"/>
                <a:gd name="connsiteX20" fmla="*/ 191993 w 2885359"/>
                <a:gd name="connsiteY20" fmla="*/ 1986316 h 2271756"/>
                <a:gd name="connsiteX21" fmla="*/ 195168 w 2885359"/>
                <a:gd name="connsiteY21" fmla="*/ 1360574 h 2271756"/>
                <a:gd name="connsiteX22" fmla="*/ 565311 w 2885359"/>
                <a:gd name="connsiteY22" fmla="*/ 1047422 h 2271756"/>
                <a:gd name="connsiteX23" fmla="*/ 2050848 w 2885359"/>
                <a:gd name="connsiteY23" fmla="*/ 196056 h 2271756"/>
                <a:gd name="connsiteX24" fmla="*/ 2246205 w 2885359"/>
                <a:gd name="connsiteY24" fmla="*/ 396081 h 2271756"/>
                <a:gd name="connsiteX25" fmla="*/ 2341184 w 2885359"/>
                <a:gd name="connsiteY25" fmla="*/ 861443 h 2271756"/>
                <a:gd name="connsiteX26" fmla="*/ 2312987 w 2885359"/>
                <a:gd name="connsiteY26" fmla="*/ 859632 h 2271756"/>
                <a:gd name="connsiteX27" fmla="*/ 1442680 w 2885359"/>
                <a:gd name="connsiteY27" fmla="*/ 861886 h 2271756"/>
                <a:gd name="connsiteX28" fmla="*/ 572372 w 2885359"/>
                <a:gd name="connsiteY28" fmla="*/ 859632 h 2271756"/>
                <a:gd name="connsiteX29" fmla="*/ 552014 w 2885359"/>
                <a:gd name="connsiteY29" fmla="*/ 860940 h 2271756"/>
                <a:gd name="connsiteX30" fmla="*/ 646890 w 2885359"/>
                <a:gd name="connsiteY30" fmla="*/ 396081 h 2271756"/>
                <a:gd name="connsiteX31" fmla="*/ 842247 w 2885359"/>
                <a:gd name="connsiteY31" fmla="*/ 196056 h 2271756"/>
                <a:gd name="connsiteX32" fmla="*/ 1015284 w 2885359"/>
                <a:gd name="connsiteY32" fmla="*/ 196056 h 2271756"/>
                <a:gd name="connsiteX33" fmla="*/ 1829355 w 2885359"/>
                <a:gd name="connsiteY33" fmla="*/ 196056 h 2271756"/>
                <a:gd name="connsiteX34" fmla="*/ 1995020 w 2885359"/>
                <a:gd name="connsiteY34" fmla="*/ 0 h 2271756"/>
                <a:gd name="connsiteX35" fmla="*/ 1446575 w 2885359"/>
                <a:gd name="connsiteY35" fmla="*/ 2881 h 2271756"/>
                <a:gd name="connsiteX36" fmla="*/ 898075 w 2885359"/>
                <a:gd name="connsiteY36" fmla="*/ 0 h 2271756"/>
                <a:gd name="connsiteX37" fmla="*/ 488470 w 2885359"/>
                <a:gd name="connsiteY37" fmla="*/ 289859 h 2271756"/>
                <a:gd name="connsiteX38" fmla="*/ 375807 w 2885359"/>
                <a:gd name="connsiteY38" fmla="*/ 798671 h 2271756"/>
                <a:gd name="connsiteX39" fmla="*/ 126891 w 2885359"/>
                <a:gd name="connsiteY39" fmla="*/ 686979 h 2271756"/>
                <a:gd name="connsiteX40" fmla="*/ 15165 w 2885359"/>
                <a:gd name="connsiteY40" fmla="*/ 729494 h 2271756"/>
                <a:gd name="connsiteX41" fmla="*/ 57680 w 2885359"/>
                <a:gd name="connsiteY41" fmla="*/ 841220 h 2271756"/>
                <a:gd name="connsiteX42" fmla="*/ 264876 w 2885359"/>
                <a:gd name="connsiteY42" fmla="*/ 934192 h 2271756"/>
                <a:gd name="connsiteX43" fmla="*/ 252636 w 2885359"/>
                <a:gd name="connsiteY43" fmla="*/ 940487 h 2271756"/>
                <a:gd name="connsiteX44" fmla="*/ 0 w 2885359"/>
                <a:gd name="connsiteY44" fmla="*/ 1479123 h 2271756"/>
                <a:gd name="connsiteX45" fmla="*/ 6350 w 2885359"/>
                <a:gd name="connsiteY45" fmla="*/ 1961733 h 2271756"/>
                <a:gd name="connsiteX46" fmla="*/ 316373 w 2885359"/>
                <a:gd name="connsiteY46" fmla="*/ 2271756 h 2271756"/>
                <a:gd name="connsiteX47" fmla="*/ 647319 w 2885359"/>
                <a:gd name="connsiteY47" fmla="*/ 2271756 h 2271756"/>
                <a:gd name="connsiteX48" fmla="*/ 957342 w 2885359"/>
                <a:gd name="connsiteY48" fmla="*/ 1961733 h 2271756"/>
                <a:gd name="connsiteX49" fmla="*/ 957342 w 2885359"/>
                <a:gd name="connsiteY49" fmla="*/ 1944688 h 2271756"/>
                <a:gd name="connsiteX50" fmla="*/ 957342 w 2885359"/>
                <a:gd name="connsiteY50" fmla="*/ 1889672 h 2271756"/>
                <a:gd name="connsiteX51" fmla="*/ 1150580 w 2885359"/>
                <a:gd name="connsiteY51" fmla="*/ 1889672 h 2271756"/>
                <a:gd name="connsiteX52" fmla="*/ 1753472 w 2885359"/>
                <a:gd name="connsiteY52" fmla="*/ 1889672 h 2271756"/>
                <a:gd name="connsiteX53" fmla="*/ 1928017 w 2885359"/>
                <a:gd name="connsiteY53" fmla="*/ 1889672 h 2271756"/>
                <a:gd name="connsiteX54" fmla="*/ 1928017 w 2885359"/>
                <a:gd name="connsiteY54" fmla="*/ 1944688 h 2271756"/>
                <a:gd name="connsiteX55" fmla="*/ 1928017 w 2885359"/>
                <a:gd name="connsiteY55" fmla="*/ 1961733 h 2271756"/>
                <a:gd name="connsiteX56" fmla="*/ 2238040 w 2885359"/>
                <a:gd name="connsiteY56" fmla="*/ 2271756 h 2271756"/>
                <a:gd name="connsiteX57" fmla="*/ 2568986 w 2885359"/>
                <a:gd name="connsiteY57" fmla="*/ 2271756 h 2271756"/>
                <a:gd name="connsiteX58" fmla="*/ 2879009 w 2885359"/>
                <a:gd name="connsiteY58" fmla="*/ 1961733 h 2271756"/>
                <a:gd name="connsiteX59" fmla="*/ 2885359 w 2885359"/>
                <a:gd name="connsiteY59" fmla="*/ 1479123 h 2271756"/>
                <a:gd name="connsiteX60" fmla="*/ 2632723 w 2885359"/>
                <a:gd name="connsiteY60" fmla="*/ 940487 h 2271756"/>
                <a:gd name="connsiteX61" fmla="*/ 2624088 w 2885359"/>
                <a:gd name="connsiteY61" fmla="*/ 936046 h 2271756"/>
                <a:gd name="connsiteX62" fmla="*/ 2835415 w 2885359"/>
                <a:gd name="connsiteY62" fmla="*/ 841220 h 2271756"/>
                <a:gd name="connsiteX63" fmla="*/ 2877930 w 2885359"/>
                <a:gd name="connsiteY63" fmla="*/ 729494 h 2271756"/>
                <a:gd name="connsiteX64" fmla="*/ 2766204 w 2885359"/>
                <a:gd name="connsiteY64" fmla="*/ 686979 h 2271756"/>
                <a:gd name="connsiteX65" fmla="*/ 2517288 w 2885359"/>
                <a:gd name="connsiteY65" fmla="*/ 798671 h 2271756"/>
                <a:gd name="connsiteX66" fmla="*/ 2404625 w 2885359"/>
                <a:gd name="connsiteY66" fmla="*/ 289859 h 2271756"/>
                <a:gd name="connsiteX67" fmla="*/ 1995020 w 2885359"/>
                <a:gd name="connsiteY67" fmla="*/ 0 h 227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885359" h="2271756">
                  <a:moveTo>
                    <a:pt x="1442680" y="1047096"/>
                  </a:moveTo>
                  <a:lnTo>
                    <a:pt x="2320048" y="1047422"/>
                  </a:lnTo>
                  <a:cubicBezTo>
                    <a:pt x="2646629" y="1051264"/>
                    <a:pt x="2687460" y="1296407"/>
                    <a:pt x="2690191" y="1360574"/>
                  </a:cubicBezTo>
                  <a:cubicBezTo>
                    <a:pt x="2690191" y="1763888"/>
                    <a:pt x="2693366" y="1583002"/>
                    <a:pt x="2693366" y="1986316"/>
                  </a:cubicBezTo>
                  <a:cubicBezTo>
                    <a:pt x="2693366" y="2039039"/>
                    <a:pt x="2650626" y="2081779"/>
                    <a:pt x="2597903" y="2081779"/>
                  </a:cubicBezTo>
                  <a:lnTo>
                    <a:pt x="2216884" y="2081779"/>
                  </a:lnTo>
                  <a:cubicBezTo>
                    <a:pt x="2164161" y="2081779"/>
                    <a:pt x="2121421" y="2039039"/>
                    <a:pt x="2121421" y="1986316"/>
                  </a:cubicBezTo>
                  <a:lnTo>
                    <a:pt x="2121421" y="1944688"/>
                  </a:lnTo>
                  <a:lnTo>
                    <a:pt x="2121421" y="1889672"/>
                  </a:lnTo>
                  <a:cubicBezTo>
                    <a:pt x="2120937" y="1739966"/>
                    <a:pt x="2153926" y="1726741"/>
                    <a:pt x="1928017" y="1732255"/>
                  </a:cubicBezTo>
                  <a:lnTo>
                    <a:pt x="1928017" y="1732256"/>
                  </a:lnTo>
                  <a:lnTo>
                    <a:pt x="1753472" y="1732256"/>
                  </a:lnTo>
                  <a:lnTo>
                    <a:pt x="1150580" y="1732256"/>
                  </a:lnTo>
                  <a:lnTo>
                    <a:pt x="957342" y="1732256"/>
                  </a:lnTo>
                  <a:lnTo>
                    <a:pt x="957342" y="1732255"/>
                  </a:lnTo>
                  <a:cubicBezTo>
                    <a:pt x="731433" y="1726741"/>
                    <a:pt x="764422" y="1739966"/>
                    <a:pt x="763938" y="1889672"/>
                  </a:cubicBezTo>
                  <a:lnTo>
                    <a:pt x="763938" y="1944688"/>
                  </a:lnTo>
                  <a:lnTo>
                    <a:pt x="763938" y="1986316"/>
                  </a:lnTo>
                  <a:cubicBezTo>
                    <a:pt x="763938" y="2039039"/>
                    <a:pt x="721198" y="2081779"/>
                    <a:pt x="668475" y="2081779"/>
                  </a:cubicBezTo>
                  <a:lnTo>
                    <a:pt x="287456" y="2081779"/>
                  </a:lnTo>
                  <a:cubicBezTo>
                    <a:pt x="234733" y="2081779"/>
                    <a:pt x="191993" y="2039039"/>
                    <a:pt x="191993" y="1986316"/>
                  </a:cubicBezTo>
                  <a:cubicBezTo>
                    <a:pt x="191993" y="1583002"/>
                    <a:pt x="195168" y="1763888"/>
                    <a:pt x="195168" y="1360574"/>
                  </a:cubicBezTo>
                  <a:cubicBezTo>
                    <a:pt x="197899" y="1296407"/>
                    <a:pt x="238730" y="1051264"/>
                    <a:pt x="565311" y="1047422"/>
                  </a:cubicBezTo>
                  <a:close/>
                  <a:moveTo>
                    <a:pt x="2050848" y="196056"/>
                  </a:moveTo>
                  <a:cubicBezTo>
                    <a:pt x="2128667" y="196056"/>
                    <a:pt x="2203311" y="243681"/>
                    <a:pt x="2246205" y="396081"/>
                  </a:cubicBezTo>
                  <a:lnTo>
                    <a:pt x="2341184" y="861443"/>
                  </a:lnTo>
                  <a:lnTo>
                    <a:pt x="2312987" y="859632"/>
                  </a:lnTo>
                  <a:lnTo>
                    <a:pt x="1442680" y="861886"/>
                  </a:lnTo>
                  <a:lnTo>
                    <a:pt x="572372" y="859632"/>
                  </a:lnTo>
                  <a:lnTo>
                    <a:pt x="552014" y="860940"/>
                  </a:lnTo>
                  <a:lnTo>
                    <a:pt x="646890" y="396081"/>
                  </a:lnTo>
                  <a:cubicBezTo>
                    <a:pt x="689784" y="243681"/>
                    <a:pt x="764428" y="196056"/>
                    <a:pt x="842247" y="196056"/>
                  </a:cubicBezTo>
                  <a:lnTo>
                    <a:pt x="1015284" y="196056"/>
                  </a:lnTo>
                  <a:lnTo>
                    <a:pt x="1829355" y="196056"/>
                  </a:lnTo>
                  <a:close/>
                  <a:moveTo>
                    <a:pt x="1995020" y="0"/>
                  </a:moveTo>
                  <a:lnTo>
                    <a:pt x="1446575" y="2881"/>
                  </a:lnTo>
                  <a:lnTo>
                    <a:pt x="898075" y="0"/>
                  </a:lnTo>
                  <a:cubicBezTo>
                    <a:pt x="659107" y="817"/>
                    <a:pt x="516424" y="141786"/>
                    <a:pt x="488470" y="289859"/>
                  </a:cubicBezTo>
                  <a:lnTo>
                    <a:pt x="375807" y="798671"/>
                  </a:lnTo>
                  <a:lnTo>
                    <a:pt x="126891" y="686979"/>
                  </a:lnTo>
                  <a:cubicBezTo>
                    <a:pt x="84298" y="667867"/>
                    <a:pt x="34277" y="686902"/>
                    <a:pt x="15165" y="729494"/>
                  </a:cubicBezTo>
                  <a:cubicBezTo>
                    <a:pt x="-3947" y="772087"/>
                    <a:pt x="15088" y="822109"/>
                    <a:pt x="57680" y="841220"/>
                  </a:cubicBezTo>
                  <a:lnTo>
                    <a:pt x="264876" y="934192"/>
                  </a:lnTo>
                  <a:lnTo>
                    <a:pt x="252636" y="940487"/>
                  </a:lnTo>
                  <a:cubicBezTo>
                    <a:pt x="15314" y="1086078"/>
                    <a:pt x="1697" y="1385810"/>
                    <a:pt x="0" y="1479123"/>
                  </a:cubicBezTo>
                  <a:cubicBezTo>
                    <a:pt x="2117" y="1665393"/>
                    <a:pt x="4233" y="1775463"/>
                    <a:pt x="6350" y="1961733"/>
                  </a:cubicBezTo>
                  <a:cubicBezTo>
                    <a:pt x="6350" y="2132954"/>
                    <a:pt x="145152" y="2271756"/>
                    <a:pt x="316373" y="2271756"/>
                  </a:cubicBezTo>
                  <a:lnTo>
                    <a:pt x="647319" y="2271756"/>
                  </a:lnTo>
                  <a:cubicBezTo>
                    <a:pt x="818540" y="2271756"/>
                    <a:pt x="957342" y="2132954"/>
                    <a:pt x="957342" y="1961733"/>
                  </a:cubicBezTo>
                  <a:lnTo>
                    <a:pt x="957342" y="1944688"/>
                  </a:lnTo>
                  <a:lnTo>
                    <a:pt x="957342" y="1889672"/>
                  </a:lnTo>
                  <a:lnTo>
                    <a:pt x="1150580" y="1889672"/>
                  </a:lnTo>
                  <a:lnTo>
                    <a:pt x="1753472" y="1889672"/>
                  </a:lnTo>
                  <a:lnTo>
                    <a:pt x="1928017" y="1889672"/>
                  </a:lnTo>
                  <a:lnTo>
                    <a:pt x="1928017" y="1944688"/>
                  </a:lnTo>
                  <a:lnTo>
                    <a:pt x="1928017" y="1961733"/>
                  </a:lnTo>
                  <a:cubicBezTo>
                    <a:pt x="1928017" y="2132954"/>
                    <a:pt x="2066819" y="2271756"/>
                    <a:pt x="2238040" y="2271756"/>
                  </a:cubicBezTo>
                  <a:lnTo>
                    <a:pt x="2568986" y="2271756"/>
                  </a:lnTo>
                  <a:cubicBezTo>
                    <a:pt x="2740207" y="2271756"/>
                    <a:pt x="2879009" y="2132954"/>
                    <a:pt x="2879009" y="1961733"/>
                  </a:cubicBezTo>
                  <a:cubicBezTo>
                    <a:pt x="2881126" y="1775463"/>
                    <a:pt x="2883242" y="1665393"/>
                    <a:pt x="2885359" y="1479123"/>
                  </a:cubicBezTo>
                  <a:cubicBezTo>
                    <a:pt x="2883663" y="1385810"/>
                    <a:pt x="2870046" y="1086078"/>
                    <a:pt x="2632723" y="940487"/>
                  </a:cubicBezTo>
                  <a:lnTo>
                    <a:pt x="2624088" y="936046"/>
                  </a:lnTo>
                  <a:lnTo>
                    <a:pt x="2835415" y="841220"/>
                  </a:lnTo>
                  <a:cubicBezTo>
                    <a:pt x="2878007" y="822109"/>
                    <a:pt x="2897042" y="772087"/>
                    <a:pt x="2877930" y="729494"/>
                  </a:cubicBezTo>
                  <a:cubicBezTo>
                    <a:pt x="2858818" y="686902"/>
                    <a:pt x="2808797" y="667867"/>
                    <a:pt x="2766204" y="686979"/>
                  </a:cubicBezTo>
                  <a:lnTo>
                    <a:pt x="2517288" y="798671"/>
                  </a:lnTo>
                  <a:lnTo>
                    <a:pt x="2404625" y="289859"/>
                  </a:lnTo>
                  <a:cubicBezTo>
                    <a:pt x="2376671" y="141786"/>
                    <a:pt x="2233988" y="817"/>
                    <a:pt x="1995020"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err="1">
                <a:solidFill>
                  <a:schemeClr val="tx1"/>
                </a:solidFill>
              </a:endParaRPr>
            </a:p>
          </p:txBody>
        </p:sp>
        <p:sp>
          <p:nvSpPr>
            <p:cNvPr id="8" name="Freeform: Shape 5">
              <a:extLst>
                <a:ext uri="{FF2B5EF4-FFF2-40B4-BE49-F238E27FC236}">
                  <a16:creationId xmlns:a16="http://schemas.microsoft.com/office/drawing/2014/main" id="{B018646A-E61D-91A6-E925-A724F814E73A}"/>
                </a:ext>
              </a:extLst>
            </p:cNvPr>
            <p:cNvSpPr/>
            <p:nvPr/>
          </p:nvSpPr>
          <p:spPr>
            <a:xfrm>
              <a:off x="4740274" y="1309047"/>
              <a:ext cx="5232400" cy="5203260"/>
            </a:xfrm>
            <a:custGeom>
              <a:avLst/>
              <a:gdLst>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2400" h="5203260">
                  <a:moveTo>
                    <a:pt x="2616200" y="0"/>
                  </a:moveTo>
                  <a:cubicBezTo>
                    <a:pt x="4061087" y="0"/>
                    <a:pt x="5232400" y="1164789"/>
                    <a:pt x="5232400" y="2601630"/>
                  </a:cubicBezTo>
                  <a:cubicBezTo>
                    <a:pt x="5232400" y="2781235"/>
                    <a:pt x="5214098" y="2956590"/>
                    <a:pt x="5179248" y="3125949"/>
                  </a:cubicBezTo>
                  <a:lnTo>
                    <a:pt x="5160941" y="3196750"/>
                  </a:lnTo>
                  <a:cubicBezTo>
                    <a:pt x="5142777" y="3300967"/>
                    <a:pt x="4974594" y="3290882"/>
                    <a:pt x="4985006" y="3159354"/>
                  </a:cubicBezTo>
                  <a:lnTo>
                    <a:pt x="5002499" y="3091468"/>
                  </a:lnTo>
                  <a:cubicBezTo>
                    <a:pt x="5034946" y="2933246"/>
                    <a:pt x="5051986" y="2769424"/>
                    <a:pt x="5051986" y="2601630"/>
                  </a:cubicBezTo>
                  <a:cubicBezTo>
                    <a:pt x="5051986" y="1259281"/>
                    <a:pt x="3961447" y="171092"/>
                    <a:pt x="2616199" y="171092"/>
                  </a:cubicBezTo>
                  <a:cubicBezTo>
                    <a:pt x="1270951" y="171092"/>
                    <a:pt x="180412" y="1259281"/>
                    <a:pt x="180412" y="2601630"/>
                  </a:cubicBezTo>
                  <a:cubicBezTo>
                    <a:pt x="180412" y="3943979"/>
                    <a:pt x="1270951" y="5032168"/>
                    <a:pt x="2616199" y="5032168"/>
                  </a:cubicBezTo>
                  <a:cubicBezTo>
                    <a:pt x="2805375" y="5032168"/>
                    <a:pt x="2989513" y="5010649"/>
                    <a:pt x="3166290" y="4969929"/>
                  </a:cubicBezTo>
                  <a:lnTo>
                    <a:pt x="3173499" y="4967983"/>
                  </a:lnTo>
                  <a:cubicBezTo>
                    <a:pt x="3278031" y="4953734"/>
                    <a:pt x="3282548" y="5118079"/>
                    <a:pt x="3222773" y="5132406"/>
                  </a:cubicBezTo>
                  <a:lnTo>
                    <a:pt x="3207035" y="5136640"/>
                  </a:lnTo>
                  <a:cubicBezTo>
                    <a:pt x="3017165" y="5180226"/>
                    <a:pt x="2819387" y="5203260"/>
                    <a:pt x="2616200" y="5203260"/>
                  </a:cubicBezTo>
                  <a:cubicBezTo>
                    <a:pt x="1171313" y="5203260"/>
                    <a:pt x="0" y="4038471"/>
                    <a:pt x="0" y="2601630"/>
                  </a:cubicBezTo>
                  <a:cubicBezTo>
                    <a:pt x="0" y="1164789"/>
                    <a:pt x="1171313" y="0"/>
                    <a:pt x="2616200" y="0"/>
                  </a:cubicBezTo>
                  <a:close/>
                </a:path>
              </a:pathLst>
            </a:custGeom>
            <a:solidFill>
              <a:srgbClr val="0687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err="1">
                <a:solidFill>
                  <a:schemeClr val="tx1"/>
                </a:solidFill>
              </a:endParaRPr>
            </a:p>
          </p:txBody>
        </p:sp>
        <p:sp>
          <p:nvSpPr>
            <p:cNvPr id="9" name="Freeform: Shape 6">
              <a:extLst>
                <a:ext uri="{FF2B5EF4-FFF2-40B4-BE49-F238E27FC236}">
                  <a16:creationId xmlns:a16="http://schemas.microsoft.com/office/drawing/2014/main" id="{4BD2C723-3DE6-691D-3A01-F564BDA3C735}"/>
                </a:ext>
              </a:extLst>
            </p:cNvPr>
            <p:cNvSpPr/>
            <p:nvPr/>
          </p:nvSpPr>
          <p:spPr>
            <a:xfrm flipH="1">
              <a:off x="8698637" y="4989078"/>
              <a:ext cx="1365319" cy="1528193"/>
            </a:xfrm>
            <a:custGeom>
              <a:avLst/>
              <a:gdLst>
                <a:gd name="connsiteX0" fmla="*/ 682660 w 1365319"/>
                <a:gd name="connsiteY0" fmla="*/ 189645 h 1528193"/>
                <a:gd name="connsiteX1" fmla="*/ 689081 w 1365319"/>
                <a:gd name="connsiteY1" fmla="*/ 194295 h 1528193"/>
                <a:gd name="connsiteX2" fmla="*/ 1003300 w 1365319"/>
                <a:gd name="connsiteY2" fmla="*/ 375878 h 1528193"/>
                <a:gd name="connsiteX3" fmla="*/ 1199497 w 1365319"/>
                <a:gd name="connsiteY3" fmla="*/ 399911 h 1528193"/>
                <a:gd name="connsiteX4" fmla="*/ 1197115 w 1365319"/>
                <a:gd name="connsiteY4" fmla="*/ 790790 h 1528193"/>
                <a:gd name="connsiteX5" fmla="*/ 691462 w 1365319"/>
                <a:gd name="connsiteY5" fmla="*/ 1363119 h 1528193"/>
                <a:gd name="connsiteX6" fmla="*/ 682660 w 1365319"/>
                <a:gd name="connsiteY6" fmla="*/ 1366532 h 1528193"/>
                <a:gd name="connsiteX7" fmla="*/ 673858 w 1365319"/>
                <a:gd name="connsiteY7" fmla="*/ 1363119 h 1528193"/>
                <a:gd name="connsiteX8" fmla="*/ 168205 w 1365319"/>
                <a:gd name="connsiteY8" fmla="*/ 790790 h 1528193"/>
                <a:gd name="connsiteX9" fmla="*/ 165823 w 1365319"/>
                <a:gd name="connsiteY9" fmla="*/ 399911 h 1528193"/>
                <a:gd name="connsiteX10" fmla="*/ 362020 w 1365319"/>
                <a:gd name="connsiteY10" fmla="*/ 375878 h 1528193"/>
                <a:gd name="connsiteX11" fmla="*/ 676239 w 1365319"/>
                <a:gd name="connsiteY11" fmla="*/ 194295 h 1528193"/>
                <a:gd name="connsiteX12" fmla="*/ 690652 w 1365319"/>
                <a:gd name="connsiteY12" fmla="*/ 868 h 1528193"/>
                <a:gd name="connsiteX13" fmla="*/ 682660 w 1365319"/>
                <a:gd name="connsiteY13" fmla="*/ 3223 h 1528193"/>
                <a:gd name="connsiteX14" fmla="*/ 674668 w 1365319"/>
                <a:gd name="connsiteY14" fmla="*/ 868 h 1528193"/>
                <a:gd name="connsiteX15" fmla="*/ 615809 w 1365319"/>
                <a:gd name="connsiteY15" fmla="*/ 18114 h 1528193"/>
                <a:gd name="connsiteX16" fmla="*/ 126556 w 1365319"/>
                <a:gd name="connsiteY16" fmla="*/ 239569 h 1528193"/>
                <a:gd name="connsiteX17" fmla="*/ 69 w 1365319"/>
                <a:gd name="connsiteY17" fmla="*/ 368436 h 1528193"/>
                <a:gd name="connsiteX18" fmla="*/ 4832 w 1365319"/>
                <a:gd name="connsiteY18" fmla="*/ 839532 h 1528193"/>
                <a:gd name="connsiteX19" fmla="*/ 674242 w 1365319"/>
                <a:gd name="connsiteY19" fmla="*/ 1527993 h 1528193"/>
                <a:gd name="connsiteX20" fmla="*/ 682660 w 1365319"/>
                <a:gd name="connsiteY20" fmla="*/ 1517450 h 1528193"/>
                <a:gd name="connsiteX21" fmla="*/ 691078 w 1365319"/>
                <a:gd name="connsiteY21" fmla="*/ 1527993 h 1528193"/>
                <a:gd name="connsiteX22" fmla="*/ 1360488 w 1365319"/>
                <a:gd name="connsiteY22" fmla="*/ 839532 h 1528193"/>
                <a:gd name="connsiteX23" fmla="*/ 1365251 w 1365319"/>
                <a:gd name="connsiteY23" fmla="*/ 368436 h 1528193"/>
                <a:gd name="connsiteX24" fmla="*/ 1238764 w 1365319"/>
                <a:gd name="connsiteY24" fmla="*/ 239569 h 1528193"/>
                <a:gd name="connsiteX25" fmla="*/ 749511 w 1365319"/>
                <a:gd name="connsiteY25" fmla="*/ 18114 h 1528193"/>
                <a:gd name="connsiteX26" fmla="*/ 690652 w 1365319"/>
                <a:gd name="connsiteY26" fmla="*/ 868 h 1528193"/>
                <a:gd name="connsiteX0" fmla="*/ 682660 w 1365319"/>
                <a:gd name="connsiteY0" fmla="*/ 189645 h 1528193"/>
                <a:gd name="connsiteX1" fmla="*/ 689081 w 1365319"/>
                <a:gd name="connsiteY1" fmla="*/ 194295 h 1528193"/>
                <a:gd name="connsiteX2" fmla="*/ 1003300 w 1365319"/>
                <a:gd name="connsiteY2" fmla="*/ 375878 h 1528193"/>
                <a:gd name="connsiteX3" fmla="*/ 1199497 w 1365319"/>
                <a:gd name="connsiteY3" fmla="*/ 399911 h 1528193"/>
                <a:gd name="connsiteX4" fmla="*/ 1197115 w 1365319"/>
                <a:gd name="connsiteY4" fmla="*/ 790790 h 1528193"/>
                <a:gd name="connsiteX5" fmla="*/ 691462 w 1365319"/>
                <a:gd name="connsiteY5" fmla="*/ 1363119 h 1528193"/>
                <a:gd name="connsiteX6" fmla="*/ 682660 w 1365319"/>
                <a:gd name="connsiteY6" fmla="*/ 1366532 h 1528193"/>
                <a:gd name="connsiteX7" fmla="*/ 673858 w 1365319"/>
                <a:gd name="connsiteY7" fmla="*/ 1363119 h 1528193"/>
                <a:gd name="connsiteX8" fmla="*/ 168205 w 1365319"/>
                <a:gd name="connsiteY8" fmla="*/ 790790 h 1528193"/>
                <a:gd name="connsiteX9" fmla="*/ 165823 w 1365319"/>
                <a:gd name="connsiteY9" fmla="*/ 399911 h 1528193"/>
                <a:gd name="connsiteX10" fmla="*/ 362020 w 1365319"/>
                <a:gd name="connsiteY10" fmla="*/ 375878 h 1528193"/>
                <a:gd name="connsiteX11" fmla="*/ 676239 w 1365319"/>
                <a:gd name="connsiteY11" fmla="*/ 194295 h 1528193"/>
                <a:gd name="connsiteX12" fmla="*/ 682660 w 1365319"/>
                <a:gd name="connsiteY12" fmla="*/ 189645 h 1528193"/>
                <a:gd name="connsiteX13" fmla="*/ 690652 w 1365319"/>
                <a:gd name="connsiteY13" fmla="*/ 868 h 1528193"/>
                <a:gd name="connsiteX14" fmla="*/ 682660 w 1365319"/>
                <a:gd name="connsiteY14" fmla="*/ 3223 h 1528193"/>
                <a:gd name="connsiteX15" fmla="*/ 674668 w 1365319"/>
                <a:gd name="connsiteY15" fmla="*/ 868 h 1528193"/>
                <a:gd name="connsiteX16" fmla="*/ 615809 w 1365319"/>
                <a:gd name="connsiteY16" fmla="*/ 18114 h 1528193"/>
                <a:gd name="connsiteX17" fmla="*/ 126556 w 1365319"/>
                <a:gd name="connsiteY17" fmla="*/ 239569 h 1528193"/>
                <a:gd name="connsiteX18" fmla="*/ 69 w 1365319"/>
                <a:gd name="connsiteY18" fmla="*/ 368436 h 1528193"/>
                <a:gd name="connsiteX19" fmla="*/ 4832 w 1365319"/>
                <a:gd name="connsiteY19" fmla="*/ 839532 h 1528193"/>
                <a:gd name="connsiteX20" fmla="*/ 674242 w 1365319"/>
                <a:gd name="connsiteY20" fmla="*/ 1527993 h 1528193"/>
                <a:gd name="connsiteX21" fmla="*/ 691078 w 1365319"/>
                <a:gd name="connsiteY21" fmla="*/ 1527993 h 1528193"/>
                <a:gd name="connsiteX22" fmla="*/ 1360488 w 1365319"/>
                <a:gd name="connsiteY22" fmla="*/ 839532 h 1528193"/>
                <a:gd name="connsiteX23" fmla="*/ 1365251 w 1365319"/>
                <a:gd name="connsiteY23" fmla="*/ 368436 h 1528193"/>
                <a:gd name="connsiteX24" fmla="*/ 1238764 w 1365319"/>
                <a:gd name="connsiteY24" fmla="*/ 239569 h 1528193"/>
                <a:gd name="connsiteX25" fmla="*/ 749511 w 1365319"/>
                <a:gd name="connsiteY25" fmla="*/ 18114 h 1528193"/>
                <a:gd name="connsiteX26" fmla="*/ 690652 w 1365319"/>
                <a:gd name="connsiteY26" fmla="*/ 868 h 152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65319" h="1528193">
                  <a:moveTo>
                    <a:pt x="682660" y="189645"/>
                  </a:moveTo>
                  <a:lnTo>
                    <a:pt x="689081" y="194295"/>
                  </a:lnTo>
                  <a:cubicBezTo>
                    <a:pt x="927482" y="362662"/>
                    <a:pt x="942044" y="353515"/>
                    <a:pt x="1003300" y="375878"/>
                  </a:cubicBezTo>
                  <a:cubicBezTo>
                    <a:pt x="1064556" y="398241"/>
                    <a:pt x="1157669" y="402196"/>
                    <a:pt x="1199497" y="399911"/>
                  </a:cubicBezTo>
                  <a:cubicBezTo>
                    <a:pt x="1201084" y="522266"/>
                    <a:pt x="1195528" y="668435"/>
                    <a:pt x="1197115" y="790790"/>
                  </a:cubicBezTo>
                  <a:cubicBezTo>
                    <a:pt x="1159015" y="1034157"/>
                    <a:pt x="875298" y="1367881"/>
                    <a:pt x="691462" y="1363119"/>
                  </a:cubicBezTo>
                  <a:lnTo>
                    <a:pt x="682660" y="1366532"/>
                  </a:lnTo>
                  <a:lnTo>
                    <a:pt x="673858" y="1363119"/>
                  </a:lnTo>
                  <a:cubicBezTo>
                    <a:pt x="490022" y="1367881"/>
                    <a:pt x="206305" y="1034157"/>
                    <a:pt x="168205" y="790790"/>
                  </a:cubicBezTo>
                  <a:cubicBezTo>
                    <a:pt x="169792" y="668435"/>
                    <a:pt x="164236" y="522266"/>
                    <a:pt x="165823" y="399911"/>
                  </a:cubicBezTo>
                  <a:cubicBezTo>
                    <a:pt x="207651" y="402196"/>
                    <a:pt x="300764" y="398241"/>
                    <a:pt x="362020" y="375878"/>
                  </a:cubicBezTo>
                  <a:cubicBezTo>
                    <a:pt x="423276" y="353515"/>
                    <a:pt x="437838" y="362662"/>
                    <a:pt x="676239" y="194295"/>
                  </a:cubicBezTo>
                  <a:lnTo>
                    <a:pt x="682660" y="189645"/>
                  </a:lnTo>
                  <a:close/>
                  <a:moveTo>
                    <a:pt x="690652" y="868"/>
                  </a:moveTo>
                  <a:lnTo>
                    <a:pt x="682660" y="3223"/>
                  </a:lnTo>
                  <a:lnTo>
                    <a:pt x="674668" y="868"/>
                  </a:lnTo>
                  <a:cubicBezTo>
                    <a:pt x="653085" y="-2805"/>
                    <a:pt x="644505" y="5613"/>
                    <a:pt x="615809" y="18114"/>
                  </a:cubicBezTo>
                  <a:cubicBezTo>
                    <a:pt x="455106" y="196708"/>
                    <a:pt x="249160" y="239568"/>
                    <a:pt x="126556" y="239569"/>
                  </a:cubicBezTo>
                  <a:cubicBezTo>
                    <a:pt x="43050" y="251475"/>
                    <a:pt x="69" y="323031"/>
                    <a:pt x="69" y="368436"/>
                  </a:cubicBezTo>
                  <a:cubicBezTo>
                    <a:pt x="-725" y="700093"/>
                    <a:pt x="5626" y="507875"/>
                    <a:pt x="4832" y="839532"/>
                  </a:cubicBezTo>
                  <a:cubicBezTo>
                    <a:pt x="4832" y="1018287"/>
                    <a:pt x="319274" y="1539899"/>
                    <a:pt x="674242" y="1527993"/>
                  </a:cubicBezTo>
                  <a:lnTo>
                    <a:pt x="691078" y="1527993"/>
                  </a:lnTo>
                  <a:cubicBezTo>
                    <a:pt x="1046046" y="1539899"/>
                    <a:pt x="1360488" y="1018287"/>
                    <a:pt x="1360488" y="839532"/>
                  </a:cubicBezTo>
                  <a:cubicBezTo>
                    <a:pt x="1359694" y="507875"/>
                    <a:pt x="1366045" y="700093"/>
                    <a:pt x="1365251" y="368436"/>
                  </a:cubicBezTo>
                  <a:cubicBezTo>
                    <a:pt x="1365251" y="323031"/>
                    <a:pt x="1322270" y="251475"/>
                    <a:pt x="1238764" y="239569"/>
                  </a:cubicBezTo>
                  <a:cubicBezTo>
                    <a:pt x="1116160" y="239568"/>
                    <a:pt x="910214" y="196708"/>
                    <a:pt x="749511" y="18114"/>
                  </a:cubicBezTo>
                  <a:cubicBezTo>
                    <a:pt x="720814" y="5613"/>
                    <a:pt x="712235" y="-2805"/>
                    <a:pt x="690652" y="86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err="1">
                <a:solidFill>
                  <a:schemeClr val="tx1"/>
                </a:solidFill>
              </a:endParaRPr>
            </a:p>
          </p:txBody>
        </p:sp>
        <p:sp>
          <p:nvSpPr>
            <p:cNvPr id="10" name="Freeform: Shape 7">
              <a:extLst>
                <a:ext uri="{FF2B5EF4-FFF2-40B4-BE49-F238E27FC236}">
                  <a16:creationId xmlns:a16="http://schemas.microsoft.com/office/drawing/2014/main" id="{91C3EAE7-FF6C-FE70-E221-5864412D12FC}"/>
                </a:ext>
              </a:extLst>
            </p:cNvPr>
            <p:cNvSpPr/>
            <p:nvPr/>
          </p:nvSpPr>
          <p:spPr>
            <a:xfrm rot="13614150">
              <a:off x="9170149" y="5389588"/>
              <a:ext cx="434214" cy="627070"/>
            </a:xfrm>
            <a:custGeom>
              <a:avLst/>
              <a:gdLst>
                <a:gd name="connsiteX0" fmla="*/ 177504 w 335478"/>
                <a:gd name="connsiteY0" fmla="*/ 521215 h 521215"/>
                <a:gd name="connsiteX1" fmla="*/ 2855 w 335478"/>
                <a:gd name="connsiteY1" fmla="*/ 521215 h 521215"/>
                <a:gd name="connsiteX2" fmla="*/ 2855 w 335478"/>
                <a:gd name="connsiteY2" fmla="*/ 174649 h 521215"/>
                <a:gd name="connsiteX3" fmla="*/ 0 w 335478"/>
                <a:gd name="connsiteY3" fmla="*/ 174649 h 521215"/>
                <a:gd name="connsiteX4" fmla="*/ 0 w 335478"/>
                <a:gd name="connsiteY4" fmla="*/ 0 h 521215"/>
                <a:gd name="connsiteX5" fmla="*/ 335478 w 335478"/>
                <a:gd name="connsiteY5" fmla="*/ 0 h 521215"/>
                <a:gd name="connsiteX6" fmla="*/ 335478 w 335478"/>
                <a:gd name="connsiteY6" fmla="*/ 174649 h 521215"/>
                <a:gd name="connsiteX7" fmla="*/ 177503 w 335478"/>
                <a:gd name="connsiteY7" fmla="*/ 174649 h 521215"/>
                <a:gd name="connsiteX0" fmla="*/ 177504 w 340581"/>
                <a:gd name="connsiteY0" fmla="*/ 521215 h 521215"/>
                <a:gd name="connsiteX1" fmla="*/ 2855 w 340581"/>
                <a:gd name="connsiteY1" fmla="*/ 521215 h 521215"/>
                <a:gd name="connsiteX2" fmla="*/ 2855 w 340581"/>
                <a:gd name="connsiteY2" fmla="*/ 174649 h 521215"/>
                <a:gd name="connsiteX3" fmla="*/ 0 w 340581"/>
                <a:gd name="connsiteY3" fmla="*/ 174649 h 521215"/>
                <a:gd name="connsiteX4" fmla="*/ 0 w 340581"/>
                <a:gd name="connsiteY4" fmla="*/ 0 h 521215"/>
                <a:gd name="connsiteX5" fmla="*/ 335478 w 340581"/>
                <a:gd name="connsiteY5" fmla="*/ 0 h 521215"/>
                <a:gd name="connsiteX6" fmla="*/ 340581 w 340581"/>
                <a:gd name="connsiteY6" fmla="*/ 93405 h 521215"/>
                <a:gd name="connsiteX7" fmla="*/ 335478 w 340581"/>
                <a:gd name="connsiteY7" fmla="*/ 174649 h 521215"/>
                <a:gd name="connsiteX8" fmla="*/ 177503 w 340581"/>
                <a:gd name="connsiteY8" fmla="*/ 174649 h 521215"/>
                <a:gd name="connsiteX9" fmla="*/ 177504 w 340581"/>
                <a:gd name="connsiteY9" fmla="*/ 521215 h 521215"/>
                <a:gd name="connsiteX0" fmla="*/ 177504 w 436450"/>
                <a:gd name="connsiteY0" fmla="*/ 521215 h 521215"/>
                <a:gd name="connsiteX1" fmla="*/ 2855 w 436450"/>
                <a:gd name="connsiteY1" fmla="*/ 521215 h 521215"/>
                <a:gd name="connsiteX2" fmla="*/ 2855 w 436450"/>
                <a:gd name="connsiteY2" fmla="*/ 174649 h 521215"/>
                <a:gd name="connsiteX3" fmla="*/ 0 w 436450"/>
                <a:gd name="connsiteY3" fmla="*/ 174649 h 521215"/>
                <a:gd name="connsiteX4" fmla="*/ 0 w 436450"/>
                <a:gd name="connsiteY4" fmla="*/ 0 h 521215"/>
                <a:gd name="connsiteX5" fmla="*/ 335478 w 436450"/>
                <a:gd name="connsiteY5" fmla="*/ 0 h 521215"/>
                <a:gd name="connsiteX6" fmla="*/ 436450 w 436450"/>
                <a:gd name="connsiteY6" fmla="*/ 88536 h 521215"/>
                <a:gd name="connsiteX7" fmla="*/ 335478 w 436450"/>
                <a:gd name="connsiteY7" fmla="*/ 174649 h 521215"/>
                <a:gd name="connsiteX8" fmla="*/ 177503 w 436450"/>
                <a:gd name="connsiteY8" fmla="*/ 174649 h 521215"/>
                <a:gd name="connsiteX9" fmla="*/ 177504 w 436450"/>
                <a:gd name="connsiteY9" fmla="*/ 521215 h 521215"/>
                <a:gd name="connsiteX0" fmla="*/ 177504 w 429942"/>
                <a:gd name="connsiteY0" fmla="*/ 521215 h 521215"/>
                <a:gd name="connsiteX1" fmla="*/ 2855 w 429942"/>
                <a:gd name="connsiteY1" fmla="*/ 521215 h 521215"/>
                <a:gd name="connsiteX2" fmla="*/ 2855 w 429942"/>
                <a:gd name="connsiteY2" fmla="*/ 174649 h 521215"/>
                <a:gd name="connsiteX3" fmla="*/ 0 w 429942"/>
                <a:gd name="connsiteY3" fmla="*/ 174649 h 521215"/>
                <a:gd name="connsiteX4" fmla="*/ 0 w 429942"/>
                <a:gd name="connsiteY4" fmla="*/ 0 h 521215"/>
                <a:gd name="connsiteX5" fmla="*/ 335478 w 429942"/>
                <a:gd name="connsiteY5" fmla="*/ 0 h 521215"/>
                <a:gd name="connsiteX6" fmla="*/ 429942 w 429942"/>
                <a:gd name="connsiteY6" fmla="*/ 95491 h 521215"/>
                <a:gd name="connsiteX7" fmla="*/ 335478 w 429942"/>
                <a:gd name="connsiteY7" fmla="*/ 174649 h 521215"/>
                <a:gd name="connsiteX8" fmla="*/ 177503 w 429942"/>
                <a:gd name="connsiteY8" fmla="*/ 174649 h 521215"/>
                <a:gd name="connsiteX9" fmla="*/ 177504 w 429942"/>
                <a:gd name="connsiteY9" fmla="*/ 521215 h 521215"/>
                <a:gd name="connsiteX0" fmla="*/ 177504 w 429942"/>
                <a:gd name="connsiteY0" fmla="*/ 521215 h 526097"/>
                <a:gd name="connsiteX1" fmla="*/ 95507 w 429942"/>
                <a:gd name="connsiteY1" fmla="*/ 526097 h 526097"/>
                <a:gd name="connsiteX2" fmla="*/ 2855 w 429942"/>
                <a:gd name="connsiteY2" fmla="*/ 521215 h 526097"/>
                <a:gd name="connsiteX3" fmla="*/ 2855 w 429942"/>
                <a:gd name="connsiteY3" fmla="*/ 174649 h 526097"/>
                <a:gd name="connsiteX4" fmla="*/ 0 w 429942"/>
                <a:gd name="connsiteY4" fmla="*/ 174649 h 526097"/>
                <a:gd name="connsiteX5" fmla="*/ 0 w 429942"/>
                <a:gd name="connsiteY5" fmla="*/ 0 h 526097"/>
                <a:gd name="connsiteX6" fmla="*/ 335478 w 429942"/>
                <a:gd name="connsiteY6" fmla="*/ 0 h 526097"/>
                <a:gd name="connsiteX7" fmla="*/ 429942 w 429942"/>
                <a:gd name="connsiteY7" fmla="*/ 95491 h 526097"/>
                <a:gd name="connsiteX8" fmla="*/ 335478 w 429942"/>
                <a:gd name="connsiteY8" fmla="*/ 174649 h 526097"/>
                <a:gd name="connsiteX9" fmla="*/ 177503 w 429942"/>
                <a:gd name="connsiteY9" fmla="*/ 174649 h 526097"/>
                <a:gd name="connsiteX10" fmla="*/ 177504 w 429942"/>
                <a:gd name="connsiteY10" fmla="*/ 521215 h 526097"/>
                <a:gd name="connsiteX0" fmla="*/ 177504 w 429942"/>
                <a:gd name="connsiteY0" fmla="*/ 521215 h 627070"/>
                <a:gd name="connsiteX1" fmla="*/ 98860 w 429942"/>
                <a:gd name="connsiteY1" fmla="*/ 627070 h 627070"/>
                <a:gd name="connsiteX2" fmla="*/ 2855 w 429942"/>
                <a:gd name="connsiteY2" fmla="*/ 521215 h 627070"/>
                <a:gd name="connsiteX3" fmla="*/ 2855 w 429942"/>
                <a:gd name="connsiteY3" fmla="*/ 174649 h 627070"/>
                <a:gd name="connsiteX4" fmla="*/ 0 w 429942"/>
                <a:gd name="connsiteY4" fmla="*/ 174649 h 627070"/>
                <a:gd name="connsiteX5" fmla="*/ 0 w 429942"/>
                <a:gd name="connsiteY5" fmla="*/ 0 h 627070"/>
                <a:gd name="connsiteX6" fmla="*/ 335478 w 429942"/>
                <a:gd name="connsiteY6" fmla="*/ 0 h 627070"/>
                <a:gd name="connsiteX7" fmla="*/ 429942 w 429942"/>
                <a:gd name="connsiteY7" fmla="*/ 95491 h 627070"/>
                <a:gd name="connsiteX8" fmla="*/ 335478 w 429942"/>
                <a:gd name="connsiteY8" fmla="*/ 174649 h 627070"/>
                <a:gd name="connsiteX9" fmla="*/ 177503 w 429942"/>
                <a:gd name="connsiteY9" fmla="*/ 174649 h 627070"/>
                <a:gd name="connsiteX10" fmla="*/ 177504 w 429942"/>
                <a:gd name="connsiteY10" fmla="*/ 521215 h 627070"/>
                <a:gd name="connsiteX0" fmla="*/ 177504 w 429942"/>
                <a:gd name="connsiteY0" fmla="*/ 521215 h 627070"/>
                <a:gd name="connsiteX1" fmla="*/ 98860 w 429942"/>
                <a:gd name="connsiteY1" fmla="*/ 627070 h 627070"/>
                <a:gd name="connsiteX2" fmla="*/ 2855 w 429942"/>
                <a:gd name="connsiteY2" fmla="*/ 521215 h 627070"/>
                <a:gd name="connsiteX3" fmla="*/ 2855 w 429942"/>
                <a:gd name="connsiteY3" fmla="*/ 174649 h 627070"/>
                <a:gd name="connsiteX4" fmla="*/ 0 w 429942"/>
                <a:gd name="connsiteY4" fmla="*/ 174649 h 627070"/>
                <a:gd name="connsiteX5" fmla="*/ 0 w 429942"/>
                <a:gd name="connsiteY5" fmla="*/ 0 h 627070"/>
                <a:gd name="connsiteX6" fmla="*/ 73074 w 429942"/>
                <a:gd name="connsiteY6" fmla="*/ 2893 h 627070"/>
                <a:gd name="connsiteX7" fmla="*/ 335478 w 429942"/>
                <a:gd name="connsiteY7" fmla="*/ 0 h 627070"/>
                <a:gd name="connsiteX8" fmla="*/ 429942 w 429942"/>
                <a:gd name="connsiteY8" fmla="*/ 95491 h 627070"/>
                <a:gd name="connsiteX9" fmla="*/ 335478 w 429942"/>
                <a:gd name="connsiteY9" fmla="*/ 174649 h 627070"/>
                <a:gd name="connsiteX10" fmla="*/ 177503 w 429942"/>
                <a:gd name="connsiteY10" fmla="*/ 174649 h 627070"/>
                <a:gd name="connsiteX11" fmla="*/ 177504 w 429942"/>
                <a:gd name="connsiteY11" fmla="*/ 521215 h 627070"/>
                <a:gd name="connsiteX0" fmla="*/ 181776 w 434214"/>
                <a:gd name="connsiteY0" fmla="*/ 521215 h 627070"/>
                <a:gd name="connsiteX1" fmla="*/ 103132 w 434214"/>
                <a:gd name="connsiteY1" fmla="*/ 627070 h 627070"/>
                <a:gd name="connsiteX2" fmla="*/ 7127 w 434214"/>
                <a:gd name="connsiteY2" fmla="*/ 521215 h 627070"/>
                <a:gd name="connsiteX3" fmla="*/ 7127 w 434214"/>
                <a:gd name="connsiteY3" fmla="*/ 174649 h 627070"/>
                <a:gd name="connsiteX4" fmla="*/ 4272 w 434214"/>
                <a:gd name="connsiteY4" fmla="*/ 174649 h 627070"/>
                <a:gd name="connsiteX5" fmla="*/ 0 w 434214"/>
                <a:gd name="connsiteY5" fmla="*/ 74271 h 627070"/>
                <a:gd name="connsiteX6" fmla="*/ 77346 w 434214"/>
                <a:gd name="connsiteY6" fmla="*/ 2893 h 627070"/>
                <a:gd name="connsiteX7" fmla="*/ 339750 w 434214"/>
                <a:gd name="connsiteY7" fmla="*/ 0 h 627070"/>
                <a:gd name="connsiteX8" fmla="*/ 434214 w 434214"/>
                <a:gd name="connsiteY8" fmla="*/ 95491 h 627070"/>
                <a:gd name="connsiteX9" fmla="*/ 339750 w 434214"/>
                <a:gd name="connsiteY9" fmla="*/ 174649 h 627070"/>
                <a:gd name="connsiteX10" fmla="*/ 181775 w 434214"/>
                <a:gd name="connsiteY10" fmla="*/ 174649 h 627070"/>
                <a:gd name="connsiteX11" fmla="*/ 181776 w 434214"/>
                <a:gd name="connsiteY11" fmla="*/ 521215 h 627070"/>
                <a:gd name="connsiteX0" fmla="*/ 181776 w 434214"/>
                <a:gd name="connsiteY0" fmla="*/ 521215 h 627070"/>
                <a:gd name="connsiteX1" fmla="*/ 103132 w 434214"/>
                <a:gd name="connsiteY1" fmla="*/ 627070 h 627070"/>
                <a:gd name="connsiteX2" fmla="*/ 7127 w 434214"/>
                <a:gd name="connsiteY2" fmla="*/ 521215 h 627070"/>
                <a:gd name="connsiteX3" fmla="*/ 7127 w 434214"/>
                <a:gd name="connsiteY3" fmla="*/ 174649 h 627070"/>
                <a:gd name="connsiteX4" fmla="*/ 4272 w 434214"/>
                <a:gd name="connsiteY4" fmla="*/ 174649 h 627070"/>
                <a:gd name="connsiteX5" fmla="*/ 0 w 434214"/>
                <a:gd name="connsiteY5" fmla="*/ 74271 h 627070"/>
                <a:gd name="connsiteX6" fmla="*/ 63994 w 434214"/>
                <a:gd name="connsiteY6" fmla="*/ 6706 h 627070"/>
                <a:gd name="connsiteX7" fmla="*/ 339750 w 434214"/>
                <a:gd name="connsiteY7" fmla="*/ 0 h 627070"/>
                <a:gd name="connsiteX8" fmla="*/ 434214 w 434214"/>
                <a:gd name="connsiteY8" fmla="*/ 95491 h 627070"/>
                <a:gd name="connsiteX9" fmla="*/ 339750 w 434214"/>
                <a:gd name="connsiteY9" fmla="*/ 174649 h 627070"/>
                <a:gd name="connsiteX10" fmla="*/ 181775 w 434214"/>
                <a:gd name="connsiteY10" fmla="*/ 174649 h 627070"/>
                <a:gd name="connsiteX11" fmla="*/ 181776 w 434214"/>
                <a:gd name="connsiteY11" fmla="*/ 521215 h 62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214" h="627070">
                  <a:moveTo>
                    <a:pt x="181776" y="521215"/>
                  </a:moveTo>
                  <a:lnTo>
                    <a:pt x="103132" y="627070"/>
                  </a:lnTo>
                  <a:lnTo>
                    <a:pt x="7127" y="521215"/>
                  </a:lnTo>
                  <a:lnTo>
                    <a:pt x="7127" y="174649"/>
                  </a:lnTo>
                  <a:lnTo>
                    <a:pt x="4272" y="174649"/>
                  </a:lnTo>
                  <a:lnTo>
                    <a:pt x="0" y="74271"/>
                  </a:lnTo>
                  <a:lnTo>
                    <a:pt x="63994" y="6706"/>
                  </a:lnTo>
                  <a:lnTo>
                    <a:pt x="339750" y="0"/>
                  </a:lnTo>
                  <a:lnTo>
                    <a:pt x="434214" y="95491"/>
                  </a:lnTo>
                  <a:lnTo>
                    <a:pt x="339750" y="174649"/>
                  </a:lnTo>
                  <a:lnTo>
                    <a:pt x="181775" y="174649"/>
                  </a:lnTo>
                  <a:cubicBezTo>
                    <a:pt x="181775" y="290171"/>
                    <a:pt x="181776" y="405693"/>
                    <a:pt x="181776" y="52121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err="1">
                <a:solidFill>
                  <a:schemeClr val="tx1"/>
                </a:solidFill>
              </a:endParaRPr>
            </a:p>
          </p:txBody>
        </p:sp>
      </p:grpSp>
    </p:spTree>
    <p:extLst>
      <p:ext uri="{BB962C8B-B14F-4D97-AF65-F5344CB8AC3E}">
        <p14:creationId xmlns:p14="http://schemas.microsoft.com/office/powerpoint/2010/main" val="1986661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F62DF0-C273-9AC2-F6C5-9B97BA83BF08}"/>
              </a:ext>
            </a:extLst>
          </p:cNvPr>
          <p:cNvSpPr>
            <a:spLocks noGrp="1"/>
          </p:cNvSpPr>
          <p:nvPr>
            <p:ph type="title"/>
          </p:nvPr>
        </p:nvSpPr>
        <p:spPr/>
        <p:txBody>
          <a:bodyPr/>
          <a:lstStyle/>
          <a:p>
            <a:r>
              <a:rPr kumimoji="1" lang="en-US" altLang="ja-JP" dirty="0">
                <a:latin typeface="Meiryo UI" panose="020B0604030504040204" pitchFamily="50" charset="-128"/>
                <a:ea typeface="Meiryo UI" panose="020B0604030504040204" pitchFamily="50" charset="-128"/>
              </a:rPr>
              <a:t>Cybersecurity Vehicle Forum</a:t>
            </a:r>
            <a:endParaRPr kumimoji="1" lang="ja-JP" altLang="en-US"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152A3EF5-C814-D9A5-F091-448A6D31E6CC}"/>
              </a:ext>
            </a:extLst>
          </p:cNvPr>
          <p:cNvSpPr>
            <a:spLocks noGrp="1"/>
          </p:cNvSpPr>
          <p:nvPr>
            <p:ph idx="1"/>
          </p:nvPr>
        </p:nvSpPr>
        <p:spPr>
          <a:xfrm>
            <a:off x="619931" y="1221885"/>
            <a:ext cx="10967689" cy="4639407"/>
          </a:xfrm>
        </p:spPr>
        <p:txBody>
          <a:bodyPr/>
          <a:lstStyle/>
          <a:p>
            <a:pPr marL="342900" indent="-342900">
              <a:buFont typeface="Arial" panose="020B0604020202020204" pitchFamily="34" charset="0"/>
              <a:buChar char="•"/>
            </a:pPr>
            <a:r>
              <a:rPr kumimoji="1" lang="en-US" altLang="ja-JP" sz="2400" dirty="0">
                <a:latin typeface="Meiryo UI" panose="020B0604030504040204" pitchFamily="50" charset="-128"/>
                <a:ea typeface="Meiryo UI" panose="020B0604030504040204" pitchFamily="50" charset="-128"/>
              </a:rPr>
              <a:t>GlobalPlatform(GP)</a:t>
            </a:r>
            <a:r>
              <a:rPr kumimoji="1" lang="ja-JP" altLang="en-US" sz="2400" dirty="0">
                <a:latin typeface="Meiryo UI" panose="020B0604030504040204" pitchFamily="50" charset="-128"/>
                <a:ea typeface="Meiryo UI" panose="020B0604030504040204" pitchFamily="50" charset="-128"/>
              </a:rPr>
              <a:t>が主催します </a:t>
            </a:r>
            <a:r>
              <a:rPr kumimoji="1" lang="en-US" altLang="ja-JP" sz="2400" dirty="0">
                <a:latin typeface="Meiryo UI" panose="020B0604030504040204" pitchFamily="50" charset="-128"/>
                <a:ea typeface="Meiryo UI" panose="020B0604030504040204" pitchFamily="50" charset="-128"/>
              </a:rPr>
              <a:t>Cybersecurity Vehicle Forum(CSVF)</a:t>
            </a:r>
            <a:r>
              <a:rPr kumimoji="1" lang="ja-JP" altLang="en-US" sz="2400" dirty="0">
                <a:latin typeface="Meiryo UI" panose="020B0604030504040204" pitchFamily="50" charset="-128"/>
                <a:ea typeface="Meiryo UI" panose="020B0604030504040204" pitchFamily="50" charset="-128"/>
              </a:rPr>
              <a:t>は、</a:t>
            </a:r>
            <a:r>
              <a:rPr kumimoji="1" lang="en-US" altLang="ja-JP" sz="2400" dirty="0">
                <a:latin typeface="Meiryo UI" panose="020B0604030504040204" pitchFamily="50" charset="-128"/>
                <a:ea typeface="Meiryo UI" panose="020B0604030504040204" pitchFamily="50" charset="-128"/>
              </a:rPr>
              <a:t>GP</a:t>
            </a:r>
            <a:r>
              <a:rPr kumimoji="1" lang="ja-JP" altLang="en-US" sz="2400" dirty="0">
                <a:latin typeface="Meiryo UI" panose="020B0604030504040204" pitchFamily="50" charset="-128"/>
                <a:ea typeface="Meiryo UI" panose="020B0604030504040204" pitchFamily="50" charset="-128"/>
              </a:rPr>
              <a:t>が自動車の課題を特定し、詳細に説明し、優先順位を付けるためのコンサルティングを提供します。</a:t>
            </a:r>
            <a:endParaRPr kumimoji="1" lang="en-US" altLang="ja-JP" sz="2400" dirty="0">
              <a:latin typeface="Meiryo UI" panose="020B0604030504040204" pitchFamily="50" charset="-128"/>
              <a:ea typeface="Meiryo UI" panose="020B0604030504040204" pitchFamily="50" charset="-128"/>
            </a:endParaRPr>
          </a:p>
          <a:p>
            <a:pPr marL="342900" indent="-342900">
              <a:buFont typeface="Arial" panose="020B0604020202020204" pitchFamily="34" charset="0"/>
              <a:buChar char="•"/>
            </a:pPr>
            <a:r>
              <a:rPr kumimoji="1" lang="ja-JP" altLang="en-US" sz="2400" dirty="0">
                <a:latin typeface="Meiryo UI" panose="020B0604030504040204" pitchFamily="50" charset="-128"/>
                <a:ea typeface="Meiryo UI" panose="020B0604030504040204" pitchFamily="50" charset="-128"/>
              </a:rPr>
              <a:t>車両の計画、製造、運用、廃棄のライフサイクルにおいて、安全なコンポーネントサービスを提供することに焦点を当てています。</a:t>
            </a:r>
            <a:endParaRPr kumimoji="1" lang="en-US" altLang="ja-JP" sz="2400" dirty="0">
              <a:latin typeface="Meiryo UI" panose="020B0604030504040204" pitchFamily="50" charset="-128"/>
              <a:ea typeface="Meiryo UI" panose="020B0604030504040204" pitchFamily="50" charset="-128"/>
            </a:endParaRPr>
          </a:p>
          <a:p>
            <a:pPr marL="342900" indent="-342900">
              <a:buFont typeface="Arial" panose="020B0604020202020204" pitchFamily="34" charset="0"/>
              <a:buChar char="•"/>
            </a:pPr>
            <a:r>
              <a:rPr kumimoji="1" lang="ja-JP" altLang="en-US" sz="2400" dirty="0">
                <a:latin typeface="Meiryo UI" panose="020B0604030504040204" pitchFamily="50" charset="-128"/>
                <a:ea typeface="Meiryo UI" panose="020B0604030504040204" pitchFamily="50" charset="-128"/>
              </a:rPr>
              <a:t>世界各国にて</a:t>
            </a:r>
            <a:r>
              <a:rPr kumimoji="1" lang="en-US" altLang="ja-JP" sz="2400" dirty="0">
                <a:latin typeface="Meiryo UI" panose="020B0604030504040204" pitchFamily="50" charset="-128"/>
                <a:ea typeface="Meiryo UI" panose="020B0604030504040204" pitchFamily="50" charset="-128"/>
              </a:rPr>
              <a:t>2022</a:t>
            </a:r>
            <a:r>
              <a:rPr kumimoji="1" lang="ja-JP" altLang="en-US" sz="2400" dirty="0">
                <a:latin typeface="Meiryo UI" panose="020B0604030504040204" pitchFamily="50" charset="-128"/>
                <a:ea typeface="Meiryo UI" panose="020B0604030504040204" pitchFamily="50" charset="-128"/>
              </a:rPr>
              <a:t>年から</a:t>
            </a:r>
            <a:r>
              <a:rPr kumimoji="1" lang="en-US" altLang="ja-JP" sz="2400" dirty="0">
                <a:latin typeface="Meiryo UI" panose="020B0604030504040204" pitchFamily="50" charset="-128"/>
                <a:ea typeface="Meiryo UI" panose="020B0604030504040204" pitchFamily="50" charset="-128"/>
              </a:rPr>
              <a:t>2024</a:t>
            </a:r>
            <a:r>
              <a:rPr kumimoji="1" lang="ja-JP" altLang="en-US" sz="2400" dirty="0">
                <a:latin typeface="Meiryo UI" panose="020B0604030504040204" pitchFamily="50" charset="-128"/>
                <a:ea typeface="Meiryo UI" panose="020B0604030504040204" pitchFamily="50" charset="-128"/>
              </a:rPr>
              <a:t>年までに、計</a:t>
            </a:r>
            <a:r>
              <a:rPr kumimoji="1" lang="en-US" altLang="ja-JP" sz="2400" dirty="0">
                <a:latin typeface="Meiryo UI" panose="020B0604030504040204" pitchFamily="50" charset="-128"/>
                <a:ea typeface="Meiryo UI" panose="020B0604030504040204" pitchFamily="50" charset="-128"/>
              </a:rPr>
              <a:t>8</a:t>
            </a:r>
            <a:r>
              <a:rPr kumimoji="1" lang="ja-JP" altLang="en-US" sz="2400" dirty="0">
                <a:latin typeface="Meiryo UI" panose="020B0604030504040204" pitchFamily="50" charset="-128"/>
                <a:ea typeface="Meiryo UI" panose="020B0604030504040204" pitchFamily="50" charset="-128"/>
              </a:rPr>
              <a:t>回開催しています。</a:t>
            </a:r>
          </a:p>
        </p:txBody>
      </p:sp>
      <p:pic>
        <p:nvPicPr>
          <p:cNvPr id="10" name="図 9">
            <a:extLst>
              <a:ext uri="{FF2B5EF4-FFF2-40B4-BE49-F238E27FC236}">
                <a16:creationId xmlns:a16="http://schemas.microsoft.com/office/drawing/2014/main" id="{A2DABDD2-64BB-4E4B-E46B-6818BB75AA73}"/>
              </a:ext>
            </a:extLst>
          </p:cNvPr>
          <p:cNvPicPr>
            <a:picLocks noChangeAspect="1"/>
          </p:cNvPicPr>
          <p:nvPr/>
        </p:nvPicPr>
        <p:blipFill>
          <a:blip r:embed="rId3"/>
          <a:stretch>
            <a:fillRect/>
          </a:stretch>
        </p:blipFill>
        <p:spPr>
          <a:xfrm>
            <a:off x="5521673" y="3715584"/>
            <a:ext cx="5938489" cy="3142416"/>
          </a:xfrm>
          <a:prstGeom prst="rect">
            <a:avLst/>
          </a:prstGeom>
        </p:spPr>
      </p:pic>
    </p:spTree>
    <p:extLst>
      <p:ext uri="{BB962C8B-B14F-4D97-AF65-F5344CB8AC3E}">
        <p14:creationId xmlns:p14="http://schemas.microsoft.com/office/powerpoint/2010/main" val="3448289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4D849E-F411-423C-DA2D-82D63D934967}"/>
              </a:ext>
            </a:extLst>
          </p:cNvPr>
          <p:cNvSpPr>
            <a:spLocks noGrp="1"/>
          </p:cNvSpPr>
          <p:nvPr>
            <p:ph type="title"/>
          </p:nvPr>
        </p:nvSpPr>
        <p:spPr/>
        <p:txBody>
          <a:bodyPr/>
          <a:lstStyle/>
          <a:p>
            <a:r>
              <a:rPr kumimoji="1" lang="en-US" altLang="ja-JP" dirty="0">
                <a:latin typeface="Meiryo UI" panose="020B0604030504040204" pitchFamily="50" charset="-128"/>
                <a:ea typeface="Meiryo UI" panose="020B0604030504040204" pitchFamily="50" charset="-128"/>
              </a:rPr>
              <a:t>TOP Identified</a:t>
            </a:r>
            <a:r>
              <a:rPr kumimoji="1" lang="ja-JP" altLang="en-US" dirty="0">
                <a:latin typeface="Meiryo UI" panose="020B0604030504040204" pitchFamily="50" charset="-128"/>
                <a:ea typeface="Meiryo UI" panose="020B0604030504040204" pitchFamily="50" charset="-128"/>
              </a:rPr>
              <a:t> </a:t>
            </a:r>
            <a:r>
              <a:rPr kumimoji="1" lang="en-US" altLang="ja-JP" dirty="0">
                <a:latin typeface="Meiryo UI" panose="020B0604030504040204" pitchFamily="50" charset="-128"/>
                <a:ea typeface="Meiryo UI" panose="020B0604030504040204" pitchFamily="50" charset="-128"/>
              </a:rPr>
              <a:t>Working Areas</a:t>
            </a:r>
            <a:endParaRPr kumimoji="1" lang="ja-JP" altLang="en-US"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95AEE12C-EC76-11B9-E699-FF9BA1C185C8}"/>
              </a:ext>
            </a:extLst>
          </p:cNvPr>
          <p:cNvSpPr>
            <a:spLocks noGrp="1"/>
          </p:cNvSpPr>
          <p:nvPr>
            <p:ph idx="1"/>
          </p:nvPr>
        </p:nvSpPr>
        <p:spPr>
          <a:xfrm>
            <a:off x="731838" y="1221885"/>
            <a:ext cx="10728324" cy="4639407"/>
          </a:xfrm>
        </p:spPr>
        <p:txBody>
          <a:bodyPr/>
          <a:lstStyle/>
          <a:p>
            <a:pPr marL="360363" indent="-360363">
              <a:buFont typeface="Arial" panose="020B0604020202020204" pitchFamily="34" charset="0"/>
              <a:buChar char="•"/>
            </a:pPr>
            <a:r>
              <a:rPr kumimoji="1" lang="en-US" altLang="ja-JP" sz="2400" b="1" dirty="0">
                <a:latin typeface="Meiryo UI" panose="020B0604030504040204" pitchFamily="50" charset="-128"/>
                <a:ea typeface="Meiryo UI" panose="020B0604030504040204" pitchFamily="50" charset="-128"/>
              </a:rPr>
              <a:t>Elaborating Priority Automotive Use Cases and Requirements </a:t>
            </a:r>
          </a:p>
          <a:p>
            <a:pPr marL="719138" lvl="2" indent="-358775"/>
            <a:r>
              <a:rPr kumimoji="1" lang="ja-JP" altLang="en-US" sz="2000" dirty="0">
                <a:latin typeface="Meiryo UI" panose="020B0604030504040204" pitchFamily="50" charset="-128"/>
                <a:ea typeface="Meiryo UI" panose="020B0604030504040204" pitchFamily="50" charset="-128"/>
              </a:rPr>
              <a:t>世界中で開催された</a:t>
            </a:r>
            <a:r>
              <a:rPr kumimoji="1" lang="en-US" altLang="ja-JP" sz="2000" dirty="0">
                <a:latin typeface="Meiryo UI" panose="020B0604030504040204" pitchFamily="50" charset="-128"/>
                <a:ea typeface="Meiryo UI" panose="020B0604030504040204" pitchFamily="50" charset="-128"/>
              </a:rPr>
              <a:t>CSVF</a:t>
            </a:r>
            <a:r>
              <a:rPr kumimoji="1" lang="ja-JP" altLang="en-US" sz="2000" dirty="0">
                <a:latin typeface="Meiryo UI" panose="020B0604030504040204" pitchFamily="50" charset="-128"/>
                <a:ea typeface="Meiryo UI" panose="020B0604030504040204" pitchFamily="50" charset="-128"/>
              </a:rPr>
              <a:t>におけるインプットから、テクニカルドキュメントや、プロテクションプロファイルに反映すべき優先的な自動車のユースケースと要件を詳細化</a:t>
            </a:r>
            <a:endParaRPr kumimoji="1" lang="en-US" altLang="ja-JP" sz="2000" dirty="0">
              <a:latin typeface="Meiryo UI" panose="020B0604030504040204" pitchFamily="50" charset="-128"/>
              <a:ea typeface="Meiryo UI" panose="020B0604030504040204" pitchFamily="50" charset="-128"/>
            </a:endParaRPr>
          </a:p>
          <a:p>
            <a:pPr marL="719138" lvl="2" indent="-358775"/>
            <a:r>
              <a:rPr kumimoji="1" lang="ja-JP" altLang="en-US" sz="2000" dirty="0">
                <a:latin typeface="Meiryo UI" panose="020B0604030504040204" pitchFamily="50" charset="-128"/>
                <a:ea typeface="Meiryo UI" panose="020B0604030504040204" pitchFamily="50" charset="-128"/>
              </a:rPr>
              <a:t>米国、ヨーロッパ、アジアで対面で開催された</a:t>
            </a:r>
            <a:r>
              <a:rPr kumimoji="1" lang="en-US" altLang="ja-JP" sz="2000" dirty="0">
                <a:latin typeface="Meiryo UI" panose="020B0604030504040204" pitchFamily="50" charset="-128"/>
                <a:ea typeface="Meiryo UI" panose="020B0604030504040204" pitchFamily="50" charset="-128"/>
              </a:rPr>
              <a:t>CSVF</a:t>
            </a:r>
            <a:r>
              <a:rPr kumimoji="1" lang="ja-JP" altLang="en-US" sz="2000" dirty="0">
                <a:latin typeface="Meiryo UI" panose="020B0604030504040204" pitchFamily="50" charset="-128"/>
                <a:ea typeface="Meiryo UI" panose="020B0604030504040204" pitchFamily="50" charset="-128"/>
              </a:rPr>
              <a:t>には、アストンマーティン、ベントレーモーターズ、ブガッティリマック、カリアッド、キャタピラー、デンソー、フォード、ゼネラルモーターズ、本田、マツダ、メルセデス・ベンツ、日産、ステランティス、トヨタ、ボルボなどの自動車メーカーが多数参加</a:t>
            </a:r>
          </a:p>
          <a:p>
            <a:pPr marL="360363" marR="0" lvl="0" indent="-360363" algn="l" defTabSz="914400" rtl="0" eaLnBrk="1" fontAlgn="auto" latinLnBrk="0" hangingPunct="1">
              <a:lnSpc>
                <a:spcPct val="110000"/>
              </a:lnSpc>
              <a:spcBef>
                <a:spcPts val="60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002353"/>
                </a:solidFill>
                <a:effectLst/>
                <a:uLnTx/>
                <a:uFillTx/>
                <a:latin typeface="Meiryo UI" panose="020B0604030504040204" pitchFamily="50" charset="-128"/>
                <a:ea typeface="Meiryo UI" panose="020B0604030504040204" pitchFamily="50" charset="-128"/>
                <a:cs typeface="+mn-cs"/>
              </a:rPr>
              <a:t>Mapping and Whitepapers</a:t>
            </a:r>
          </a:p>
          <a:p>
            <a:pPr marL="719138" lvl="2" indent="-358775"/>
            <a:r>
              <a:rPr kumimoji="1" lang="en-US" altLang="ja-JP" sz="2000" dirty="0">
                <a:latin typeface="Meiryo UI" panose="020B0604030504040204" pitchFamily="50" charset="-128"/>
                <a:ea typeface="Meiryo UI" panose="020B0604030504040204" pitchFamily="50" charset="-128"/>
              </a:rPr>
              <a:t>GP</a:t>
            </a:r>
            <a:r>
              <a:rPr kumimoji="1" lang="ja-JP" altLang="en-US" sz="2000" dirty="0">
                <a:latin typeface="Meiryo UI" panose="020B0604030504040204" pitchFamily="50" charset="-128"/>
                <a:ea typeface="Meiryo UI" panose="020B0604030504040204" pitchFamily="50" charset="-128"/>
              </a:rPr>
              <a:t>仕様と自動車のユースケースおよび標準規格との整合性向上を実施</a:t>
            </a:r>
            <a:endParaRPr kumimoji="1" lang="en-US" altLang="ja-JP" sz="2000" dirty="0">
              <a:latin typeface="Meiryo UI" panose="020B0604030504040204" pitchFamily="50" charset="-128"/>
              <a:ea typeface="Meiryo UI" panose="020B0604030504040204" pitchFamily="50" charset="-128"/>
            </a:endParaRPr>
          </a:p>
          <a:p>
            <a:pPr marL="903288" lvl="3" indent="-358775"/>
            <a:r>
              <a:rPr kumimoji="1" lang="en-US" altLang="ja-JP" sz="1800" dirty="0">
                <a:latin typeface="Meiryo UI" panose="020B0604030504040204" pitchFamily="50" charset="-128"/>
                <a:ea typeface="Meiryo UI" panose="020B0604030504040204" pitchFamily="50" charset="-128"/>
              </a:rPr>
              <a:t>GP</a:t>
            </a:r>
            <a:r>
              <a:rPr kumimoji="1" lang="ja-JP" altLang="en-US" sz="1800" dirty="0">
                <a:latin typeface="Meiryo UI" panose="020B0604030504040204" pitchFamily="50" charset="-128"/>
                <a:ea typeface="Meiryo UI" panose="020B0604030504040204" pitchFamily="50" charset="-128"/>
              </a:rPr>
              <a:t>は、</a:t>
            </a:r>
            <a:r>
              <a:rPr kumimoji="1" lang="en-US" altLang="ja-JP" sz="1800" dirty="0">
                <a:latin typeface="Meiryo UI" panose="020B0604030504040204" pitchFamily="50" charset="-128"/>
                <a:ea typeface="Meiryo UI" panose="020B0604030504040204" pitchFamily="50" charset="-128"/>
              </a:rPr>
              <a:t> Secure Element(SE)</a:t>
            </a:r>
            <a:r>
              <a:rPr kumimoji="1" lang="ja-JP" altLang="en-US" sz="1800" dirty="0">
                <a:latin typeface="Meiryo UI" panose="020B0604030504040204" pitchFamily="50" charset="-128"/>
                <a:ea typeface="Meiryo UI" panose="020B0604030504040204" pitchFamily="50" charset="-128"/>
              </a:rPr>
              <a:t>と</a:t>
            </a:r>
            <a:r>
              <a:rPr kumimoji="1" lang="en-US" altLang="ja-JP" sz="1800" dirty="0">
                <a:latin typeface="Meiryo UI" panose="020B0604030504040204" pitchFamily="50" charset="-128"/>
                <a:ea typeface="Meiryo UI" panose="020B0604030504040204" pitchFamily="50" charset="-128"/>
              </a:rPr>
              <a:t>Trusted Execution Environment(TEE)</a:t>
            </a:r>
            <a:r>
              <a:rPr kumimoji="1" lang="ja-JP" altLang="en-US" sz="1800" dirty="0">
                <a:latin typeface="Meiryo UI" panose="020B0604030504040204" pitchFamily="50" charset="-128"/>
                <a:ea typeface="Meiryo UI" panose="020B0604030504040204" pitchFamily="50" charset="-128"/>
              </a:rPr>
              <a:t>の仕様が、</a:t>
            </a:r>
            <a:r>
              <a:rPr kumimoji="1" lang="en-US" altLang="ja-JP" sz="1800" dirty="0">
                <a:latin typeface="Meiryo UI" panose="020B0604030504040204" pitchFamily="50" charset="-128"/>
                <a:ea typeface="Meiryo UI" panose="020B0604030504040204" pitchFamily="50" charset="-128"/>
              </a:rPr>
              <a:t>SAE</a:t>
            </a:r>
            <a:r>
              <a:rPr kumimoji="1" lang="ja-JP" altLang="en-US" sz="1800" dirty="0">
                <a:latin typeface="Meiryo UI" panose="020B0604030504040204" pitchFamily="50" charset="-128"/>
                <a:ea typeface="Meiryo UI" panose="020B0604030504040204" pitchFamily="50" charset="-128"/>
              </a:rPr>
              <a:t>の</a:t>
            </a:r>
            <a:r>
              <a:rPr kumimoji="1" lang="en-US" altLang="ja-JP" sz="1800" dirty="0">
                <a:latin typeface="Meiryo UI" panose="020B0604030504040204" pitchFamily="50" charset="-128"/>
                <a:ea typeface="Meiryo UI" panose="020B0604030504040204" pitchFamily="50" charset="-128"/>
              </a:rPr>
              <a:t>Hardware Protected Security Environments J3101</a:t>
            </a:r>
            <a:r>
              <a:rPr kumimoji="1" lang="ja-JP" altLang="en-US" sz="1800" dirty="0">
                <a:latin typeface="Meiryo UI" panose="020B0604030504040204" pitchFamily="50" charset="-128"/>
                <a:ea typeface="Meiryo UI" panose="020B0604030504040204" pitchFamily="50" charset="-128"/>
              </a:rPr>
              <a:t>で定義された要件をどのように満たしているかを示すマッピングを開発</a:t>
            </a:r>
            <a:endParaRPr kumimoji="1" lang="en-US" altLang="ja-JP" sz="1800" dirty="0">
              <a:latin typeface="Meiryo UI" panose="020B0604030504040204" pitchFamily="50" charset="-128"/>
              <a:ea typeface="Meiryo UI" panose="020B0604030504040204" pitchFamily="50" charset="-128"/>
            </a:endParaRPr>
          </a:p>
          <a:p>
            <a:pPr marL="719138" lvl="2" indent="-358775"/>
            <a:r>
              <a:rPr kumimoji="1" lang="ja-JP" altLang="en-US" sz="2000" dirty="0">
                <a:latin typeface="Meiryo UI" panose="020B0604030504040204" pitchFamily="50" charset="-128"/>
                <a:ea typeface="Meiryo UI" panose="020B0604030504040204" pitchFamily="50" charset="-128"/>
              </a:rPr>
              <a:t>自動車業界の新たなサイバーセキュリティのニーズに応える重要なプラットフォーム セキュリティ機能を</a:t>
            </a:r>
            <a:r>
              <a:rPr kumimoji="1" lang="en-US" altLang="ja-JP" sz="2000" dirty="0">
                <a:latin typeface="Meiryo UI" panose="020B0604030504040204" pitchFamily="50" charset="-128"/>
                <a:ea typeface="Meiryo UI" panose="020B0604030504040204" pitchFamily="50" charset="-128"/>
              </a:rPr>
              <a:t>Secure Component(SC) </a:t>
            </a:r>
            <a:r>
              <a:rPr kumimoji="1" lang="ja-JP" altLang="en-US" sz="2000" dirty="0">
                <a:latin typeface="Meiryo UI" panose="020B0604030504040204" pitchFamily="50" charset="-128"/>
                <a:ea typeface="Meiryo UI" panose="020B0604030504040204" pitchFamily="50" charset="-128"/>
              </a:rPr>
              <a:t>がどのように提供するかについて詳しく説明した</a:t>
            </a:r>
            <a:r>
              <a:rPr kumimoji="1" lang="en-US" altLang="ja-JP" sz="2000" dirty="0">
                <a:latin typeface="Meiryo UI" panose="020B0604030504040204" pitchFamily="50" charset="-128"/>
                <a:ea typeface="Meiryo UI" panose="020B0604030504040204" pitchFamily="50" charset="-128"/>
              </a:rPr>
              <a:t>2</a:t>
            </a:r>
            <a:r>
              <a:rPr kumimoji="1" lang="ja-JP" altLang="en-US" sz="2000" dirty="0">
                <a:latin typeface="Meiryo UI" panose="020B0604030504040204" pitchFamily="50" charset="-128"/>
                <a:ea typeface="Meiryo UI" panose="020B0604030504040204" pitchFamily="50" charset="-128"/>
              </a:rPr>
              <a:t>つのホワイト ペーパーも公開</a:t>
            </a:r>
          </a:p>
          <a:p>
            <a:pPr marL="360363" lvl="2" indent="0">
              <a:buNone/>
            </a:pPr>
            <a:endParaRPr kumimoji="1" lang="ja-JP" altLang="en-US" sz="2000" dirty="0">
              <a:latin typeface="Meiryo UI" panose="020B0604030504040204" pitchFamily="50" charset="-128"/>
              <a:ea typeface="Meiryo UI" panose="020B0604030504040204" pitchFamily="50" charset="-128"/>
            </a:endParaRPr>
          </a:p>
          <a:p>
            <a:endParaRPr kumimoji="1" lang="ja-JP" altLang="en-US"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52201E32-BD7D-1896-C3BF-5050326C1621}"/>
              </a:ext>
            </a:extLst>
          </p:cNvPr>
          <p:cNvPicPr>
            <a:picLocks noChangeAspect="1"/>
          </p:cNvPicPr>
          <p:nvPr/>
        </p:nvPicPr>
        <p:blipFill>
          <a:blip r:embed="rId3"/>
          <a:stretch>
            <a:fillRect/>
          </a:stretch>
        </p:blipFill>
        <p:spPr>
          <a:xfrm>
            <a:off x="9391973" y="3222036"/>
            <a:ext cx="2204546" cy="1132987"/>
          </a:xfrm>
          <a:prstGeom prst="rect">
            <a:avLst/>
          </a:prstGeom>
        </p:spPr>
      </p:pic>
    </p:spTree>
    <p:extLst>
      <p:ext uri="{BB962C8B-B14F-4D97-AF65-F5344CB8AC3E}">
        <p14:creationId xmlns:p14="http://schemas.microsoft.com/office/powerpoint/2010/main" val="2691834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4D849E-F411-423C-DA2D-82D63D934967}"/>
              </a:ext>
            </a:extLst>
          </p:cNvPr>
          <p:cNvSpPr>
            <a:spLocks noGrp="1"/>
          </p:cNvSpPr>
          <p:nvPr>
            <p:ph type="title"/>
          </p:nvPr>
        </p:nvSpPr>
        <p:spPr/>
        <p:txBody>
          <a:bodyPr/>
          <a:lstStyle/>
          <a:p>
            <a:r>
              <a:rPr kumimoji="1" lang="en-US" altLang="ja-JP" dirty="0">
                <a:latin typeface="Meiryo UI" panose="020B0604030504040204" pitchFamily="50" charset="-128"/>
                <a:ea typeface="Meiryo UI" panose="020B0604030504040204" pitchFamily="50" charset="-128"/>
              </a:rPr>
              <a:t>Today’s CSVF </a:t>
            </a:r>
            <a:endParaRPr kumimoji="1" lang="ja-JP" altLang="en-US" dirty="0">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95AEE12C-EC76-11B9-E699-FF9BA1C185C8}"/>
              </a:ext>
            </a:extLst>
          </p:cNvPr>
          <p:cNvSpPr>
            <a:spLocks noGrp="1"/>
          </p:cNvSpPr>
          <p:nvPr>
            <p:ph idx="1"/>
          </p:nvPr>
        </p:nvSpPr>
        <p:spPr>
          <a:xfrm>
            <a:off x="619932" y="1307124"/>
            <a:ext cx="10972800" cy="4639407"/>
          </a:xfrm>
        </p:spPr>
        <p:txBody>
          <a:bodyPr/>
          <a:lstStyle/>
          <a:p>
            <a:pPr algn="ctr"/>
            <a:r>
              <a:rPr kumimoji="1" lang="en-US" altLang="ja-JP" sz="2400" b="1" dirty="0">
                <a:latin typeface="Meiryo UI" panose="020B0604030504040204" pitchFamily="50" charset="-128"/>
                <a:ea typeface="Meiryo UI" panose="020B0604030504040204" pitchFamily="50" charset="-128"/>
              </a:rPr>
              <a:t>GP</a:t>
            </a:r>
            <a:r>
              <a:rPr kumimoji="1" lang="ja-JP" altLang="en-US" sz="2400" b="1" dirty="0">
                <a:latin typeface="Meiryo UI" panose="020B0604030504040204" pitchFamily="50" charset="-128"/>
                <a:ea typeface="Meiryo UI" panose="020B0604030504040204" pitchFamily="50" charset="-128"/>
              </a:rPr>
              <a:t>から、自動車を含めたセキュリティに関する活動状況をご紹介いたします。</a:t>
            </a:r>
            <a:endParaRPr kumimoji="1" lang="en-US" altLang="ja-JP" sz="2400" b="1" dirty="0">
              <a:latin typeface="Meiryo UI" panose="020B0604030504040204" pitchFamily="50" charset="-128"/>
              <a:ea typeface="Meiryo UI" panose="020B0604030504040204" pitchFamily="50" charset="-128"/>
            </a:endParaRPr>
          </a:p>
          <a:p>
            <a:pPr algn="ctr"/>
            <a:r>
              <a:rPr kumimoji="1" lang="ja-JP" altLang="en-US" sz="3200" b="1" dirty="0">
                <a:latin typeface="Meiryo UI" panose="020B0604030504040204" pitchFamily="50" charset="-128"/>
                <a:ea typeface="Meiryo UI" panose="020B0604030504040204" pitchFamily="50" charset="-128"/>
              </a:rPr>
              <a:t>＋</a:t>
            </a:r>
            <a:endParaRPr kumimoji="1" lang="en-US" altLang="ja-JP" sz="3200" b="1" dirty="0">
              <a:latin typeface="Meiryo UI" panose="020B0604030504040204" pitchFamily="50" charset="-128"/>
              <a:ea typeface="Meiryo UI" panose="020B0604030504040204" pitchFamily="50" charset="-128"/>
            </a:endParaRPr>
          </a:p>
          <a:p>
            <a:pPr algn="ctr"/>
            <a:r>
              <a:rPr kumimoji="1" lang="ja-JP" altLang="en-US" sz="2400" b="1" dirty="0">
                <a:latin typeface="Meiryo UI" panose="020B0604030504040204" pitchFamily="50" charset="-128"/>
                <a:ea typeface="Meiryo UI" panose="020B0604030504040204" pitchFamily="50" charset="-128"/>
              </a:rPr>
              <a:t>サイバーセキュリティをはじめ、セキュリティ技術や自動車に精通している方々から、</a:t>
            </a:r>
            <a:endParaRPr kumimoji="1" lang="en-US" altLang="ja-JP" sz="2400" b="1" dirty="0">
              <a:latin typeface="Meiryo UI" panose="020B0604030504040204" pitchFamily="50" charset="-128"/>
              <a:ea typeface="Meiryo UI" panose="020B0604030504040204" pitchFamily="50" charset="-128"/>
            </a:endParaRPr>
          </a:p>
          <a:p>
            <a:pPr algn="ctr"/>
            <a:r>
              <a:rPr kumimoji="1" lang="ja-JP" altLang="en-US" sz="2400" b="1" dirty="0">
                <a:latin typeface="Meiryo UI" panose="020B0604030504040204" pitchFamily="50" charset="-128"/>
                <a:ea typeface="Meiryo UI" panose="020B0604030504040204" pitchFamily="50" charset="-128"/>
              </a:rPr>
              <a:t>最新トピックスのご講演をいただきます。</a:t>
            </a:r>
            <a:endParaRPr kumimoji="1" lang="en-US" altLang="ja-JP" sz="2400" b="1" dirty="0">
              <a:latin typeface="Meiryo UI" panose="020B0604030504040204" pitchFamily="50" charset="-128"/>
              <a:ea typeface="Meiryo UI" panose="020B0604030504040204" pitchFamily="50" charset="-128"/>
            </a:endParaRPr>
          </a:p>
          <a:p>
            <a:pPr marL="457200" indent="-457200" algn="ctr">
              <a:buFont typeface="Arial" panose="020B0604020202020204" pitchFamily="34" charset="0"/>
              <a:buChar char="•"/>
            </a:pPr>
            <a:endParaRPr kumimoji="1" lang="en-US" altLang="ja-JP" sz="3200" b="1" dirty="0">
              <a:latin typeface="Meiryo UI" panose="020B0604030504040204" pitchFamily="50" charset="-128"/>
              <a:ea typeface="Meiryo UI" panose="020B0604030504040204" pitchFamily="50" charset="-128"/>
            </a:endParaRPr>
          </a:p>
          <a:p>
            <a:pPr marR="0" lvl="0" algn="ctr" defTabSz="914400" rtl="0" eaLnBrk="1" fontAlgn="auto" latinLnBrk="0" hangingPunct="1">
              <a:lnSpc>
                <a:spcPct val="110000"/>
              </a:lnSpc>
              <a:spcBef>
                <a:spcPts val="600"/>
              </a:spcBef>
              <a:spcAft>
                <a:spcPts val="0"/>
              </a:spcAft>
              <a:buClrTx/>
              <a:buSzTx/>
              <a:tabLst/>
              <a:defRPr/>
            </a:pPr>
            <a:r>
              <a:rPr kumimoji="1" lang="ja-JP" altLang="en-US" sz="2400" b="1" i="0" u="none" strike="noStrike" kern="1200" cap="none" spc="0" normalizeH="0" baseline="0" noProof="0" dirty="0">
                <a:ln>
                  <a:noFill/>
                </a:ln>
                <a:solidFill>
                  <a:srgbClr val="002353"/>
                </a:solidFill>
                <a:effectLst/>
                <a:uLnTx/>
                <a:uFillTx/>
                <a:latin typeface="Meiryo UI" panose="020B0604030504040204" pitchFamily="50" charset="-128"/>
                <a:ea typeface="Meiryo UI" panose="020B0604030504040204" pitchFamily="50" charset="-128"/>
                <a:cs typeface="+mn-cs"/>
              </a:rPr>
              <a:t>今後の自動車におけるセキュリティ技術や動向に関する議論</a:t>
            </a:r>
            <a:endParaRPr kumimoji="1" lang="en-US" altLang="ja-JP" sz="2400" b="1" dirty="0">
              <a:solidFill>
                <a:srgbClr val="002353"/>
              </a:solidFill>
              <a:latin typeface="Meiryo UI" panose="020B0604030504040204" pitchFamily="50" charset="-128"/>
              <a:ea typeface="Meiryo UI" panose="020B0604030504040204" pitchFamily="50" charset="-128"/>
            </a:endParaRPr>
          </a:p>
          <a:p>
            <a:pPr marR="0" lvl="0" algn="ctr" defTabSz="914400" rtl="0" eaLnBrk="1" fontAlgn="auto" latinLnBrk="0" hangingPunct="1">
              <a:lnSpc>
                <a:spcPct val="110000"/>
              </a:lnSpc>
              <a:spcBef>
                <a:spcPts val="600"/>
              </a:spcBef>
              <a:spcAft>
                <a:spcPts val="0"/>
              </a:spcAft>
              <a:buClrTx/>
              <a:buSzTx/>
              <a:tabLst/>
              <a:defRPr/>
            </a:pPr>
            <a:r>
              <a:rPr kumimoji="1" lang="en-US" altLang="ja-JP" sz="2400" b="1" dirty="0">
                <a:solidFill>
                  <a:srgbClr val="002353"/>
                </a:solidFill>
                <a:latin typeface="Meiryo UI" panose="020B0604030504040204" pitchFamily="50" charset="-128"/>
                <a:ea typeface="Meiryo UI" panose="020B0604030504040204" pitchFamily="50" charset="-128"/>
              </a:rPr>
              <a:t>GP</a:t>
            </a:r>
            <a:r>
              <a:rPr kumimoji="1" lang="ja-JP" altLang="en-US" sz="2400" b="1" dirty="0">
                <a:solidFill>
                  <a:srgbClr val="002353"/>
                </a:solidFill>
                <a:latin typeface="Meiryo UI" panose="020B0604030504040204" pitchFamily="50" charset="-128"/>
                <a:ea typeface="Meiryo UI" panose="020B0604030504040204" pitchFamily="50" charset="-128"/>
              </a:rPr>
              <a:t>の活動への興味と参加</a:t>
            </a:r>
            <a:endParaRPr kumimoji="1" lang="ja-JP" altLang="en-US" sz="20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ja-JP" altLang="en-US" dirty="0">
              <a:latin typeface="Meiryo UI" panose="020B0604030504040204" pitchFamily="50" charset="-128"/>
              <a:ea typeface="Meiryo UI" panose="020B0604030504040204" pitchFamily="50" charset="-128"/>
            </a:endParaRPr>
          </a:p>
        </p:txBody>
      </p:sp>
      <p:sp>
        <p:nvSpPr>
          <p:cNvPr id="4" name="二等辺三角形 3">
            <a:extLst>
              <a:ext uri="{FF2B5EF4-FFF2-40B4-BE49-F238E27FC236}">
                <a16:creationId xmlns:a16="http://schemas.microsoft.com/office/drawing/2014/main" id="{791DF199-6937-3580-B63C-7ADE054F9A4E}"/>
              </a:ext>
            </a:extLst>
          </p:cNvPr>
          <p:cNvSpPr/>
          <p:nvPr/>
        </p:nvSpPr>
        <p:spPr>
          <a:xfrm rot="10800000">
            <a:off x="4738990" y="3510365"/>
            <a:ext cx="2714017" cy="229919"/>
          </a:xfrm>
          <a:prstGeom prst="triangl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err="1"/>
          </a:p>
        </p:txBody>
      </p:sp>
    </p:spTree>
    <p:extLst>
      <p:ext uri="{BB962C8B-B14F-4D97-AF65-F5344CB8AC3E}">
        <p14:creationId xmlns:p14="http://schemas.microsoft.com/office/powerpoint/2010/main" val="809255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C9860-5D01-90B5-1B1D-6024B05FB8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4E4D4-7587-8C06-C5FB-BF8804C3A908}"/>
              </a:ext>
            </a:extLst>
          </p:cNvPr>
          <p:cNvSpPr>
            <a:spLocks noGrp="1"/>
          </p:cNvSpPr>
          <p:nvPr>
            <p:ph type="ctrTitle"/>
          </p:nvPr>
        </p:nvSpPr>
        <p:spPr/>
        <p:txBody>
          <a:bodyPr/>
          <a:lstStyle/>
          <a:p>
            <a:r>
              <a:rPr lang="en-GB" sz="6600" dirty="0"/>
              <a:t>Set-up of Today</a:t>
            </a:r>
            <a:endParaRPr lang="en-US" sz="6600" dirty="0"/>
          </a:p>
        </p:txBody>
      </p:sp>
      <p:sp>
        <p:nvSpPr>
          <p:cNvPr id="3" name="Text Placeholder 3">
            <a:extLst>
              <a:ext uri="{FF2B5EF4-FFF2-40B4-BE49-F238E27FC236}">
                <a16:creationId xmlns:a16="http://schemas.microsoft.com/office/drawing/2014/main" id="{D3144915-6063-89DF-956B-9479B6E5B4FD}"/>
              </a:ext>
            </a:extLst>
          </p:cNvPr>
          <p:cNvSpPr>
            <a:spLocks noGrp="1"/>
          </p:cNvSpPr>
          <p:nvPr>
            <p:ph type="subTitle" idx="1"/>
          </p:nvPr>
        </p:nvSpPr>
        <p:spPr/>
        <p:txBody>
          <a:bodyPr/>
          <a:lstStyle/>
          <a:p>
            <a:r>
              <a:rPr lang="en-US" dirty="0"/>
              <a:t>22</a:t>
            </a:r>
            <a:r>
              <a:rPr lang="en-US" baseline="30000" dirty="0"/>
              <a:t>nd</a:t>
            </a:r>
            <a:r>
              <a:rPr lang="en-US" dirty="0"/>
              <a:t> May 2025</a:t>
            </a:r>
          </a:p>
          <a:p>
            <a:r>
              <a:rPr lang="en-US" sz="2000" dirty="0"/>
              <a:t>Francesca Forestieri, GlobalPlatform</a:t>
            </a:r>
          </a:p>
        </p:txBody>
      </p:sp>
      <p:sp>
        <p:nvSpPr>
          <p:cNvPr id="13" name="Text Placeholder 12">
            <a:extLst>
              <a:ext uri="{FF2B5EF4-FFF2-40B4-BE49-F238E27FC236}">
                <a16:creationId xmlns:a16="http://schemas.microsoft.com/office/drawing/2014/main" id="{3B5883B2-C536-C673-D765-562B43D1F5AF}"/>
              </a:ext>
            </a:extLst>
          </p:cNvPr>
          <p:cNvSpPr>
            <a:spLocks noGrp="1"/>
          </p:cNvSpPr>
          <p:nvPr>
            <p:ph type="body" sz="quarter" idx="10"/>
          </p:nvPr>
        </p:nvSpPr>
        <p:spPr/>
        <p:txBody>
          <a:bodyPr/>
          <a:lstStyle/>
          <a:p>
            <a:endParaRPr lang="en-US"/>
          </a:p>
        </p:txBody>
      </p:sp>
      <p:sp>
        <p:nvSpPr>
          <p:cNvPr id="5" name="TextBox 4">
            <a:extLst>
              <a:ext uri="{FF2B5EF4-FFF2-40B4-BE49-F238E27FC236}">
                <a16:creationId xmlns:a16="http://schemas.microsoft.com/office/drawing/2014/main" id="{2736C639-2FB3-D809-25EE-245DCA48CEE6}"/>
              </a:ext>
            </a:extLst>
          </p:cNvPr>
          <p:cNvSpPr txBox="1"/>
          <p:nvPr/>
        </p:nvSpPr>
        <p:spPr>
          <a:xfrm>
            <a:off x="11248465" y="6676465"/>
            <a:ext cx="0" cy="0"/>
          </a:xfrm>
          <a:prstGeom prst="rect">
            <a:avLst/>
          </a:prstGeom>
          <a:noFill/>
        </p:spPr>
        <p:txBody>
          <a:bodyPr wrap="none" lIns="0" tIns="0" rIns="0" bIns="0" rtlCol="0">
            <a:noAutofit/>
          </a:bodyPr>
          <a:lstStyle/>
          <a:p>
            <a:pPr algn="l"/>
            <a:endParaRPr lang="en-IT"/>
          </a:p>
        </p:txBody>
      </p:sp>
      <p:grpSp>
        <p:nvGrpSpPr>
          <p:cNvPr id="4" name="Group 3">
            <a:extLst>
              <a:ext uri="{FF2B5EF4-FFF2-40B4-BE49-F238E27FC236}">
                <a16:creationId xmlns:a16="http://schemas.microsoft.com/office/drawing/2014/main" id="{81626713-EA22-1B4C-3A51-3CB7899DD347}"/>
              </a:ext>
            </a:extLst>
          </p:cNvPr>
          <p:cNvGrpSpPr/>
          <p:nvPr/>
        </p:nvGrpSpPr>
        <p:grpSpPr>
          <a:xfrm>
            <a:off x="9004858" y="3608661"/>
            <a:ext cx="2742492" cy="2683014"/>
            <a:chOff x="4740274" y="1309047"/>
            <a:chExt cx="5323682" cy="5208224"/>
          </a:xfrm>
        </p:grpSpPr>
        <p:sp>
          <p:nvSpPr>
            <p:cNvPr id="7" name="Freeform: Shape 4">
              <a:extLst>
                <a:ext uri="{FF2B5EF4-FFF2-40B4-BE49-F238E27FC236}">
                  <a16:creationId xmlns:a16="http://schemas.microsoft.com/office/drawing/2014/main" id="{1154AFDA-615F-96EC-21D8-099001D656D0}"/>
                </a:ext>
              </a:extLst>
            </p:cNvPr>
            <p:cNvSpPr/>
            <p:nvPr/>
          </p:nvSpPr>
          <p:spPr>
            <a:xfrm flipH="1">
              <a:off x="6021388" y="2704478"/>
              <a:ext cx="2885359" cy="2271756"/>
            </a:xfrm>
            <a:custGeom>
              <a:avLst/>
              <a:gdLst>
                <a:gd name="connsiteX0" fmla="*/ 1442680 w 2885359"/>
                <a:gd name="connsiteY0" fmla="*/ 1047096 h 2271756"/>
                <a:gd name="connsiteX1" fmla="*/ 2320048 w 2885359"/>
                <a:gd name="connsiteY1" fmla="*/ 1047422 h 2271756"/>
                <a:gd name="connsiteX2" fmla="*/ 2690191 w 2885359"/>
                <a:gd name="connsiteY2" fmla="*/ 1360574 h 2271756"/>
                <a:gd name="connsiteX3" fmla="*/ 2693366 w 2885359"/>
                <a:gd name="connsiteY3" fmla="*/ 1986316 h 2271756"/>
                <a:gd name="connsiteX4" fmla="*/ 2597903 w 2885359"/>
                <a:gd name="connsiteY4" fmla="*/ 2081779 h 2271756"/>
                <a:gd name="connsiteX5" fmla="*/ 2216884 w 2885359"/>
                <a:gd name="connsiteY5" fmla="*/ 2081779 h 2271756"/>
                <a:gd name="connsiteX6" fmla="*/ 2121421 w 2885359"/>
                <a:gd name="connsiteY6" fmla="*/ 1986316 h 2271756"/>
                <a:gd name="connsiteX7" fmla="*/ 2121421 w 2885359"/>
                <a:gd name="connsiteY7" fmla="*/ 1944688 h 2271756"/>
                <a:gd name="connsiteX8" fmla="*/ 2121421 w 2885359"/>
                <a:gd name="connsiteY8" fmla="*/ 1889672 h 2271756"/>
                <a:gd name="connsiteX9" fmla="*/ 1928017 w 2885359"/>
                <a:gd name="connsiteY9" fmla="*/ 1732255 h 2271756"/>
                <a:gd name="connsiteX10" fmla="*/ 1928017 w 2885359"/>
                <a:gd name="connsiteY10" fmla="*/ 1732256 h 2271756"/>
                <a:gd name="connsiteX11" fmla="*/ 1753472 w 2885359"/>
                <a:gd name="connsiteY11" fmla="*/ 1732256 h 2271756"/>
                <a:gd name="connsiteX12" fmla="*/ 1150580 w 2885359"/>
                <a:gd name="connsiteY12" fmla="*/ 1732256 h 2271756"/>
                <a:gd name="connsiteX13" fmla="*/ 957342 w 2885359"/>
                <a:gd name="connsiteY13" fmla="*/ 1732256 h 2271756"/>
                <a:gd name="connsiteX14" fmla="*/ 957342 w 2885359"/>
                <a:gd name="connsiteY14" fmla="*/ 1732255 h 2271756"/>
                <a:gd name="connsiteX15" fmla="*/ 763938 w 2885359"/>
                <a:gd name="connsiteY15" fmla="*/ 1889672 h 2271756"/>
                <a:gd name="connsiteX16" fmla="*/ 763938 w 2885359"/>
                <a:gd name="connsiteY16" fmla="*/ 1944688 h 2271756"/>
                <a:gd name="connsiteX17" fmla="*/ 763938 w 2885359"/>
                <a:gd name="connsiteY17" fmla="*/ 1986316 h 2271756"/>
                <a:gd name="connsiteX18" fmla="*/ 668475 w 2885359"/>
                <a:gd name="connsiteY18" fmla="*/ 2081779 h 2271756"/>
                <a:gd name="connsiteX19" fmla="*/ 287456 w 2885359"/>
                <a:gd name="connsiteY19" fmla="*/ 2081779 h 2271756"/>
                <a:gd name="connsiteX20" fmla="*/ 191993 w 2885359"/>
                <a:gd name="connsiteY20" fmla="*/ 1986316 h 2271756"/>
                <a:gd name="connsiteX21" fmla="*/ 195168 w 2885359"/>
                <a:gd name="connsiteY21" fmla="*/ 1360574 h 2271756"/>
                <a:gd name="connsiteX22" fmla="*/ 565311 w 2885359"/>
                <a:gd name="connsiteY22" fmla="*/ 1047422 h 2271756"/>
                <a:gd name="connsiteX23" fmla="*/ 2050848 w 2885359"/>
                <a:gd name="connsiteY23" fmla="*/ 196056 h 2271756"/>
                <a:gd name="connsiteX24" fmla="*/ 2246205 w 2885359"/>
                <a:gd name="connsiteY24" fmla="*/ 396081 h 2271756"/>
                <a:gd name="connsiteX25" fmla="*/ 2341184 w 2885359"/>
                <a:gd name="connsiteY25" fmla="*/ 861443 h 2271756"/>
                <a:gd name="connsiteX26" fmla="*/ 2312987 w 2885359"/>
                <a:gd name="connsiteY26" fmla="*/ 859632 h 2271756"/>
                <a:gd name="connsiteX27" fmla="*/ 1442680 w 2885359"/>
                <a:gd name="connsiteY27" fmla="*/ 861886 h 2271756"/>
                <a:gd name="connsiteX28" fmla="*/ 572372 w 2885359"/>
                <a:gd name="connsiteY28" fmla="*/ 859632 h 2271756"/>
                <a:gd name="connsiteX29" fmla="*/ 552014 w 2885359"/>
                <a:gd name="connsiteY29" fmla="*/ 860940 h 2271756"/>
                <a:gd name="connsiteX30" fmla="*/ 646890 w 2885359"/>
                <a:gd name="connsiteY30" fmla="*/ 396081 h 2271756"/>
                <a:gd name="connsiteX31" fmla="*/ 842247 w 2885359"/>
                <a:gd name="connsiteY31" fmla="*/ 196056 h 2271756"/>
                <a:gd name="connsiteX32" fmla="*/ 1015284 w 2885359"/>
                <a:gd name="connsiteY32" fmla="*/ 196056 h 2271756"/>
                <a:gd name="connsiteX33" fmla="*/ 1829355 w 2885359"/>
                <a:gd name="connsiteY33" fmla="*/ 196056 h 2271756"/>
                <a:gd name="connsiteX34" fmla="*/ 1995020 w 2885359"/>
                <a:gd name="connsiteY34" fmla="*/ 0 h 2271756"/>
                <a:gd name="connsiteX35" fmla="*/ 1446575 w 2885359"/>
                <a:gd name="connsiteY35" fmla="*/ 2881 h 2271756"/>
                <a:gd name="connsiteX36" fmla="*/ 898075 w 2885359"/>
                <a:gd name="connsiteY36" fmla="*/ 0 h 2271756"/>
                <a:gd name="connsiteX37" fmla="*/ 488470 w 2885359"/>
                <a:gd name="connsiteY37" fmla="*/ 289859 h 2271756"/>
                <a:gd name="connsiteX38" fmla="*/ 375807 w 2885359"/>
                <a:gd name="connsiteY38" fmla="*/ 798671 h 2271756"/>
                <a:gd name="connsiteX39" fmla="*/ 126891 w 2885359"/>
                <a:gd name="connsiteY39" fmla="*/ 686979 h 2271756"/>
                <a:gd name="connsiteX40" fmla="*/ 15165 w 2885359"/>
                <a:gd name="connsiteY40" fmla="*/ 729494 h 2271756"/>
                <a:gd name="connsiteX41" fmla="*/ 57680 w 2885359"/>
                <a:gd name="connsiteY41" fmla="*/ 841220 h 2271756"/>
                <a:gd name="connsiteX42" fmla="*/ 264876 w 2885359"/>
                <a:gd name="connsiteY42" fmla="*/ 934192 h 2271756"/>
                <a:gd name="connsiteX43" fmla="*/ 252636 w 2885359"/>
                <a:gd name="connsiteY43" fmla="*/ 940487 h 2271756"/>
                <a:gd name="connsiteX44" fmla="*/ 0 w 2885359"/>
                <a:gd name="connsiteY44" fmla="*/ 1479123 h 2271756"/>
                <a:gd name="connsiteX45" fmla="*/ 6350 w 2885359"/>
                <a:gd name="connsiteY45" fmla="*/ 1961733 h 2271756"/>
                <a:gd name="connsiteX46" fmla="*/ 316373 w 2885359"/>
                <a:gd name="connsiteY46" fmla="*/ 2271756 h 2271756"/>
                <a:gd name="connsiteX47" fmla="*/ 647319 w 2885359"/>
                <a:gd name="connsiteY47" fmla="*/ 2271756 h 2271756"/>
                <a:gd name="connsiteX48" fmla="*/ 957342 w 2885359"/>
                <a:gd name="connsiteY48" fmla="*/ 1961733 h 2271756"/>
                <a:gd name="connsiteX49" fmla="*/ 957342 w 2885359"/>
                <a:gd name="connsiteY49" fmla="*/ 1944688 h 2271756"/>
                <a:gd name="connsiteX50" fmla="*/ 957342 w 2885359"/>
                <a:gd name="connsiteY50" fmla="*/ 1889672 h 2271756"/>
                <a:gd name="connsiteX51" fmla="*/ 1150580 w 2885359"/>
                <a:gd name="connsiteY51" fmla="*/ 1889672 h 2271756"/>
                <a:gd name="connsiteX52" fmla="*/ 1753472 w 2885359"/>
                <a:gd name="connsiteY52" fmla="*/ 1889672 h 2271756"/>
                <a:gd name="connsiteX53" fmla="*/ 1928017 w 2885359"/>
                <a:gd name="connsiteY53" fmla="*/ 1889672 h 2271756"/>
                <a:gd name="connsiteX54" fmla="*/ 1928017 w 2885359"/>
                <a:gd name="connsiteY54" fmla="*/ 1944688 h 2271756"/>
                <a:gd name="connsiteX55" fmla="*/ 1928017 w 2885359"/>
                <a:gd name="connsiteY55" fmla="*/ 1961733 h 2271756"/>
                <a:gd name="connsiteX56" fmla="*/ 2238040 w 2885359"/>
                <a:gd name="connsiteY56" fmla="*/ 2271756 h 2271756"/>
                <a:gd name="connsiteX57" fmla="*/ 2568986 w 2885359"/>
                <a:gd name="connsiteY57" fmla="*/ 2271756 h 2271756"/>
                <a:gd name="connsiteX58" fmla="*/ 2879009 w 2885359"/>
                <a:gd name="connsiteY58" fmla="*/ 1961733 h 2271756"/>
                <a:gd name="connsiteX59" fmla="*/ 2885359 w 2885359"/>
                <a:gd name="connsiteY59" fmla="*/ 1479123 h 2271756"/>
                <a:gd name="connsiteX60" fmla="*/ 2632723 w 2885359"/>
                <a:gd name="connsiteY60" fmla="*/ 940487 h 2271756"/>
                <a:gd name="connsiteX61" fmla="*/ 2624088 w 2885359"/>
                <a:gd name="connsiteY61" fmla="*/ 936046 h 2271756"/>
                <a:gd name="connsiteX62" fmla="*/ 2835415 w 2885359"/>
                <a:gd name="connsiteY62" fmla="*/ 841220 h 2271756"/>
                <a:gd name="connsiteX63" fmla="*/ 2877930 w 2885359"/>
                <a:gd name="connsiteY63" fmla="*/ 729494 h 2271756"/>
                <a:gd name="connsiteX64" fmla="*/ 2766204 w 2885359"/>
                <a:gd name="connsiteY64" fmla="*/ 686979 h 2271756"/>
                <a:gd name="connsiteX65" fmla="*/ 2517288 w 2885359"/>
                <a:gd name="connsiteY65" fmla="*/ 798671 h 2271756"/>
                <a:gd name="connsiteX66" fmla="*/ 2404625 w 2885359"/>
                <a:gd name="connsiteY66" fmla="*/ 289859 h 2271756"/>
                <a:gd name="connsiteX67" fmla="*/ 1995020 w 2885359"/>
                <a:gd name="connsiteY67" fmla="*/ 0 h 227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885359" h="2271756">
                  <a:moveTo>
                    <a:pt x="1442680" y="1047096"/>
                  </a:moveTo>
                  <a:lnTo>
                    <a:pt x="2320048" y="1047422"/>
                  </a:lnTo>
                  <a:cubicBezTo>
                    <a:pt x="2646629" y="1051264"/>
                    <a:pt x="2687460" y="1296407"/>
                    <a:pt x="2690191" y="1360574"/>
                  </a:cubicBezTo>
                  <a:cubicBezTo>
                    <a:pt x="2690191" y="1763888"/>
                    <a:pt x="2693366" y="1583002"/>
                    <a:pt x="2693366" y="1986316"/>
                  </a:cubicBezTo>
                  <a:cubicBezTo>
                    <a:pt x="2693366" y="2039039"/>
                    <a:pt x="2650626" y="2081779"/>
                    <a:pt x="2597903" y="2081779"/>
                  </a:cubicBezTo>
                  <a:lnTo>
                    <a:pt x="2216884" y="2081779"/>
                  </a:lnTo>
                  <a:cubicBezTo>
                    <a:pt x="2164161" y="2081779"/>
                    <a:pt x="2121421" y="2039039"/>
                    <a:pt x="2121421" y="1986316"/>
                  </a:cubicBezTo>
                  <a:lnTo>
                    <a:pt x="2121421" y="1944688"/>
                  </a:lnTo>
                  <a:lnTo>
                    <a:pt x="2121421" y="1889672"/>
                  </a:lnTo>
                  <a:cubicBezTo>
                    <a:pt x="2120937" y="1739966"/>
                    <a:pt x="2153926" y="1726741"/>
                    <a:pt x="1928017" y="1732255"/>
                  </a:cubicBezTo>
                  <a:lnTo>
                    <a:pt x="1928017" y="1732256"/>
                  </a:lnTo>
                  <a:lnTo>
                    <a:pt x="1753472" y="1732256"/>
                  </a:lnTo>
                  <a:lnTo>
                    <a:pt x="1150580" y="1732256"/>
                  </a:lnTo>
                  <a:lnTo>
                    <a:pt x="957342" y="1732256"/>
                  </a:lnTo>
                  <a:lnTo>
                    <a:pt x="957342" y="1732255"/>
                  </a:lnTo>
                  <a:cubicBezTo>
                    <a:pt x="731433" y="1726741"/>
                    <a:pt x="764422" y="1739966"/>
                    <a:pt x="763938" y="1889672"/>
                  </a:cubicBezTo>
                  <a:lnTo>
                    <a:pt x="763938" y="1944688"/>
                  </a:lnTo>
                  <a:lnTo>
                    <a:pt x="763938" y="1986316"/>
                  </a:lnTo>
                  <a:cubicBezTo>
                    <a:pt x="763938" y="2039039"/>
                    <a:pt x="721198" y="2081779"/>
                    <a:pt x="668475" y="2081779"/>
                  </a:cubicBezTo>
                  <a:lnTo>
                    <a:pt x="287456" y="2081779"/>
                  </a:lnTo>
                  <a:cubicBezTo>
                    <a:pt x="234733" y="2081779"/>
                    <a:pt x="191993" y="2039039"/>
                    <a:pt x="191993" y="1986316"/>
                  </a:cubicBezTo>
                  <a:cubicBezTo>
                    <a:pt x="191993" y="1583002"/>
                    <a:pt x="195168" y="1763888"/>
                    <a:pt x="195168" y="1360574"/>
                  </a:cubicBezTo>
                  <a:cubicBezTo>
                    <a:pt x="197899" y="1296407"/>
                    <a:pt x="238730" y="1051264"/>
                    <a:pt x="565311" y="1047422"/>
                  </a:cubicBezTo>
                  <a:close/>
                  <a:moveTo>
                    <a:pt x="2050848" y="196056"/>
                  </a:moveTo>
                  <a:cubicBezTo>
                    <a:pt x="2128667" y="196056"/>
                    <a:pt x="2203311" y="243681"/>
                    <a:pt x="2246205" y="396081"/>
                  </a:cubicBezTo>
                  <a:lnTo>
                    <a:pt x="2341184" y="861443"/>
                  </a:lnTo>
                  <a:lnTo>
                    <a:pt x="2312987" y="859632"/>
                  </a:lnTo>
                  <a:lnTo>
                    <a:pt x="1442680" y="861886"/>
                  </a:lnTo>
                  <a:lnTo>
                    <a:pt x="572372" y="859632"/>
                  </a:lnTo>
                  <a:lnTo>
                    <a:pt x="552014" y="860940"/>
                  </a:lnTo>
                  <a:lnTo>
                    <a:pt x="646890" y="396081"/>
                  </a:lnTo>
                  <a:cubicBezTo>
                    <a:pt x="689784" y="243681"/>
                    <a:pt x="764428" y="196056"/>
                    <a:pt x="842247" y="196056"/>
                  </a:cubicBezTo>
                  <a:lnTo>
                    <a:pt x="1015284" y="196056"/>
                  </a:lnTo>
                  <a:lnTo>
                    <a:pt x="1829355" y="196056"/>
                  </a:lnTo>
                  <a:close/>
                  <a:moveTo>
                    <a:pt x="1995020" y="0"/>
                  </a:moveTo>
                  <a:lnTo>
                    <a:pt x="1446575" y="2881"/>
                  </a:lnTo>
                  <a:lnTo>
                    <a:pt x="898075" y="0"/>
                  </a:lnTo>
                  <a:cubicBezTo>
                    <a:pt x="659107" y="817"/>
                    <a:pt x="516424" y="141786"/>
                    <a:pt x="488470" y="289859"/>
                  </a:cubicBezTo>
                  <a:lnTo>
                    <a:pt x="375807" y="798671"/>
                  </a:lnTo>
                  <a:lnTo>
                    <a:pt x="126891" y="686979"/>
                  </a:lnTo>
                  <a:cubicBezTo>
                    <a:pt x="84298" y="667867"/>
                    <a:pt x="34277" y="686902"/>
                    <a:pt x="15165" y="729494"/>
                  </a:cubicBezTo>
                  <a:cubicBezTo>
                    <a:pt x="-3947" y="772087"/>
                    <a:pt x="15088" y="822109"/>
                    <a:pt x="57680" y="841220"/>
                  </a:cubicBezTo>
                  <a:lnTo>
                    <a:pt x="264876" y="934192"/>
                  </a:lnTo>
                  <a:lnTo>
                    <a:pt x="252636" y="940487"/>
                  </a:lnTo>
                  <a:cubicBezTo>
                    <a:pt x="15314" y="1086078"/>
                    <a:pt x="1697" y="1385810"/>
                    <a:pt x="0" y="1479123"/>
                  </a:cubicBezTo>
                  <a:cubicBezTo>
                    <a:pt x="2117" y="1665393"/>
                    <a:pt x="4233" y="1775463"/>
                    <a:pt x="6350" y="1961733"/>
                  </a:cubicBezTo>
                  <a:cubicBezTo>
                    <a:pt x="6350" y="2132954"/>
                    <a:pt x="145152" y="2271756"/>
                    <a:pt x="316373" y="2271756"/>
                  </a:cubicBezTo>
                  <a:lnTo>
                    <a:pt x="647319" y="2271756"/>
                  </a:lnTo>
                  <a:cubicBezTo>
                    <a:pt x="818540" y="2271756"/>
                    <a:pt x="957342" y="2132954"/>
                    <a:pt x="957342" y="1961733"/>
                  </a:cubicBezTo>
                  <a:lnTo>
                    <a:pt x="957342" y="1944688"/>
                  </a:lnTo>
                  <a:lnTo>
                    <a:pt x="957342" y="1889672"/>
                  </a:lnTo>
                  <a:lnTo>
                    <a:pt x="1150580" y="1889672"/>
                  </a:lnTo>
                  <a:lnTo>
                    <a:pt x="1753472" y="1889672"/>
                  </a:lnTo>
                  <a:lnTo>
                    <a:pt x="1928017" y="1889672"/>
                  </a:lnTo>
                  <a:lnTo>
                    <a:pt x="1928017" y="1944688"/>
                  </a:lnTo>
                  <a:lnTo>
                    <a:pt x="1928017" y="1961733"/>
                  </a:lnTo>
                  <a:cubicBezTo>
                    <a:pt x="1928017" y="2132954"/>
                    <a:pt x="2066819" y="2271756"/>
                    <a:pt x="2238040" y="2271756"/>
                  </a:cubicBezTo>
                  <a:lnTo>
                    <a:pt x="2568986" y="2271756"/>
                  </a:lnTo>
                  <a:cubicBezTo>
                    <a:pt x="2740207" y="2271756"/>
                    <a:pt x="2879009" y="2132954"/>
                    <a:pt x="2879009" y="1961733"/>
                  </a:cubicBezTo>
                  <a:cubicBezTo>
                    <a:pt x="2881126" y="1775463"/>
                    <a:pt x="2883242" y="1665393"/>
                    <a:pt x="2885359" y="1479123"/>
                  </a:cubicBezTo>
                  <a:cubicBezTo>
                    <a:pt x="2883663" y="1385810"/>
                    <a:pt x="2870046" y="1086078"/>
                    <a:pt x="2632723" y="940487"/>
                  </a:cubicBezTo>
                  <a:lnTo>
                    <a:pt x="2624088" y="936046"/>
                  </a:lnTo>
                  <a:lnTo>
                    <a:pt x="2835415" y="841220"/>
                  </a:lnTo>
                  <a:cubicBezTo>
                    <a:pt x="2878007" y="822109"/>
                    <a:pt x="2897042" y="772087"/>
                    <a:pt x="2877930" y="729494"/>
                  </a:cubicBezTo>
                  <a:cubicBezTo>
                    <a:pt x="2858818" y="686902"/>
                    <a:pt x="2808797" y="667867"/>
                    <a:pt x="2766204" y="686979"/>
                  </a:cubicBezTo>
                  <a:lnTo>
                    <a:pt x="2517288" y="798671"/>
                  </a:lnTo>
                  <a:lnTo>
                    <a:pt x="2404625" y="289859"/>
                  </a:lnTo>
                  <a:cubicBezTo>
                    <a:pt x="2376671" y="141786"/>
                    <a:pt x="2233988" y="817"/>
                    <a:pt x="1995020"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err="1">
                <a:solidFill>
                  <a:schemeClr val="tx1"/>
                </a:solidFill>
              </a:endParaRPr>
            </a:p>
          </p:txBody>
        </p:sp>
        <p:sp>
          <p:nvSpPr>
            <p:cNvPr id="8" name="Freeform: Shape 5">
              <a:extLst>
                <a:ext uri="{FF2B5EF4-FFF2-40B4-BE49-F238E27FC236}">
                  <a16:creationId xmlns:a16="http://schemas.microsoft.com/office/drawing/2014/main" id="{5B9B1E80-F065-3F0D-3AAE-B8BCBE861522}"/>
                </a:ext>
              </a:extLst>
            </p:cNvPr>
            <p:cNvSpPr/>
            <p:nvPr/>
          </p:nvSpPr>
          <p:spPr>
            <a:xfrm>
              <a:off x="4740274" y="1309047"/>
              <a:ext cx="5232400" cy="5203260"/>
            </a:xfrm>
            <a:custGeom>
              <a:avLst/>
              <a:gdLst>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 name="connsiteX0" fmla="*/ 2616200 w 5232400"/>
                <a:gd name="connsiteY0" fmla="*/ 0 h 5203260"/>
                <a:gd name="connsiteX1" fmla="*/ 5232400 w 5232400"/>
                <a:gd name="connsiteY1" fmla="*/ 2601630 h 5203260"/>
                <a:gd name="connsiteX2" fmla="*/ 5179248 w 5232400"/>
                <a:gd name="connsiteY2" fmla="*/ 3125949 h 5203260"/>
                <a:gd name="connsiteX3" fmla="*/ 5160941 w 5232400"/>
                <a:gd name="connsiteY3" fmla="*/ 3196750 h 5203260"/>
                <a:gd name="connsiteX4" fmla="*/ 4985006 w 5232400"/>
                <a:gd name="connsiteY4" fmla="*/ 3159354 h 5203260"/>
                <a:gd name="connsiteX5" fmla="*/ 5002499 w 5232400"/>
                <a:gd name="connsiteY5" fmla="*/ 3091468 h 5203260"/>
                <a:gd name="connsiteX6" fmla="*/ 5051986 w 5232400"/>
                <a:gd name="connsiteY6" fmla="*/ 2601630 h 5203260"/>
                <a:gd name="connsiteX7" fmla="*/ 2616199 w 5232400"/>
                <a:gd name="connsiteY7" fmla="*/ 171092 h 5203260"/>
                <a:gd name="connsiteX8" fmla="*/ 180412 w 5232400"/>
                <a:gd name="connsiteY8" fmla="*/ 2601630 h 5203260"/>
                <a:gd name="connsiteX9" fmla="*/ 2616199 w 5232400"/>
                <a:gd name="connsiteY9" fmla="*/ 5032168 h 5203260"/>
                <a:gd name="connsiteX10" fmla="*/ 3166290 w 5232400"/>
                <a:gd name="connsiteY10" fmla="*/ 4969929 h 5203260"/>
                <a:gd name="connsiteX11" fmla="*/ 3173499 w 5232400"/>
                <a:gd name="connsiteY11" fmla="*/ 4967983 h 5203260"/>
                <a:gd name="connsiteX12" fmla="*/ 3222773 w 5232400"/>
                <a:gd name="connsiteY12" fmla="*/ 5132406 h 5203260"/>
                <a:gd name="connsiteX13" fmla="*/ 3207035 w 5232400"/>
                <a:gd name="connsiteY13" fmla="*/ 5136640 h 5203260"/>
                <a:gd name="connsiteX14" fmla="*/ 2616200 w 5232400"/>
                <a:gd name="connsiteY14" fmla="*/ 5203260 h 5203260"/>
                <a:gd name="connsiteX15" fmla="*/ 0 w 5232400"/>
                <a:gd name="connsiteY15" fmla="*/ 2601630 h 5203260"/>
                <a:gd name="connsiteX16" fmla="*/ 2616200 w 5232400"/>
                <a:gd name="connsiteY16" fmla="*/ 0 h 52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2400" h="5203260">
                  <a:moveTo>
                    <a:pt x="2616200" y="0"/>
                  </a:moveTo>
                  <a:cubicBezTo>
                    <a:pt x="4061087" y="0"/>
                    <a:pt x="5232400" y="1164789"/>
                    <a:pt x="5232400" y="2601630"/>
                  </a:cubicBezTo>
                  <a:cubicBezTo>
                    <a:pt x="5232400" y="2781235"/>
                    <a:pt x="5214098" y="2956590"/>
                    <a:pt x="5179248" y="3125949"/>
                  </a:cubicBezTo>
                  <a:lnTo>
                    <a:pt x="5160941" y="3196750"/>
                  </a:lnTo>
                  <a:cubicBezTo>
                    <a:pt x="5142777" y="3300967"/>
                    <a:pt x="4974594" y="3290882"/>
                    <a:pt x="4985006" y="3159354"/>
                  </a:cubicBezTo>
                  <a:lnTo>
                    <a:pt x="5002499" y="3091468"/>
                  </a:lnTo>
                  <a:cubicBezTo>
                    <a:pt x="5034946" y="2933246"/>
                    <a:pt x="5051986" y="2769424"/>
                    <a:pt x="5051986" y="2601630"/>
                  </a:cubicBezTo>
                  <a:cubicBezTo>
                    <a:pt x="5051986" y="1259281"/>
                    <a:pt x="3961447" y="171092"/>
                    <a:pt x="2616199" y="171092"/>
                  </a:cubicBezTo>
                  <a:cubicBezTo>
                    <a:pt x="1270951" y="171092"/>
                    <a:pt x="180412" y="1259281"/>
                    <a:pt x="180412" y="2601630"/>
                  </a:cubicBezTo>
                  <a:cubicBezTo>
                    <a:pt x="180412" y="3943979"/>
                    <a:pt x="1270951" y="5032168"/>
                    <a:pt x="2616199" y="5032168"/>
                  </a:cubicBezTo>
                  <a:cubicBezTo>
                    <a:pt x="2805375" y="5032168"/>
                    <a:pt x="2989513" y="5010649"/>
                    <a:pt x="3166290" y="4969929"/>
                  </a:cubicBezTo>
                  <a:lnTo>
                    <a:pt x="3173499" y="4967983"/>
                  </a:lnTo>
                  <a:cubicBezTo>
                    <a:pt x="3278031" y="4953734"/>
                    <a:pt x="3282548" y="5118079"/>
                    <a:pt x="3222773" y="5132406"/>
                  </a:cubicBezTo>
                  <a:lnTo>
                    <a:pt x="3207035" y="5136640"/>
                  </a:lnTo>
                  <a:cubicBezTo>
                    <a:pt x="3017165" y="5180226"/>
                    <a:pt x="2819387" y="5203260"/>
                    <a:pt x="2616200" y="5203260"/>
                  </a:cubicBezTo>
                  <a:cubicBezTo>
                    <a:pt x="1171313" y="5203260"/>
                    <a:pt x="0" y="4038471"/>
                    <a:pt x="0" y="2601630"/>
                  </a:cubicBezTo>
                  <a:cubicBezTo>
                    <a:pt x="0" y="1164789"/>
                    <a:pt x="1171313" y="0"/>
                    <a:pt x="2616200" y="0"/>
                  </a:cubicBezTo>
                  <a:close/>
                </a:path>
              </a:pathLst>
            </a:custGeom>
            <a:solidFill>
              <a:srgbClr val="0687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err="1">
                <a:solidFill>
                  <a:schemeClr val="tx1"/>
                </a:solidFill>
              </a:endParaRPr>
            </a:p>
          </p:txBody>
        </p:sp>
        <p:sp>
          <p:nvSpPr>
            <p:cNvPr id="9" name="Freeform: Shape 6">
              <a:extLst>
                <a:ext uri="{FF2B5EF4-FFF2-40B4-BE49-F238E27FC236}">
                  <a16:creationId xmlns:a16="http://schemas.microsoft.com/office/drawing/2014/main" id="{CE0A35D8-B904-7E3C-323D-49FAF6DE5127}"/>
                </a:ext>
              </a:extLst>
            </p:cNvPr>
            <p:cNvSpPr/>
            <p:nvPr/>
          </p:nvSpPr>
          <p:spPr>
            <a:xfrm flipH="1">
              <a:off x="8698637" y="4989078"/>
              <a:ext cx="1365319" cy="1528193"/>
            </a:xfrm>
            <a:custGeom>
              <a:avLst/>
              <a:gdLst>
                <a:gd name="connsiteX0" fmla="*/ 682660 w 1365319"/>
                <a:gd name="connsiteY0" fmla="*/ 189645 h 1528193"/>
                <a:gd name="connsiteX1" fmla="*/ 689081 w 1365319"/>
                <a:gd name="connsiteY1" fmla="*/ 194295 h 1528193"/>
                <a:gd name="connsiteX2" fmla="*/ 1003300 w 1365319"/>
                <a:gd name="connsiteY2" fmla="*/ 375878 h 1528193"/>
                <a:gd name="connsiteX3" fmla="*/ 1199497 w 1365319"/>
                <a:gd name="connsiteY3" fmla="*/ 399911 h 1528193"/>
                <a:gd name="connsiteX4" fmla="*/ 1197115 w 1365319"/>
                <a:gd name="connsiteY4" fmla="*/ 790790 h 1528193"/>
                <a:gd name="connsiteX5" fmla="*/ 691462 w 1365319"/>
                <a:gd name="connsiteY5" fmla="*/ 1363119 h 1528193"/>
                <a:gd name="connsiteX6" fmla="*/ 682660 w 1365319"/>
                <a:gd name="connsiteY6" fmla="*/ 1366532 h 1528193"/>
                <a:gd name="connsiteX7" fmla="*/ 673858 w 1365319"/>
                <a:gd name="connsiteY7" fmla="*/ 1363119 h 1528193"/>
                <a:gd name="connsiteX8" fmla="*/ 168205 w 1365319"/>
                <a:gd name="connsiteY8" fmla="*/ 790790 h 1528193"/>
                <a:gd name="connsiteX9" fmla="*/ 165823 w 1365319"/>
                <a:gd name="connsiteY9" fmla="*/ 399911 h 1528193"/>
                <a:gd name="connsiteX10" fmla="*/ 362020 w 1365319"/>
                <a:gd name="connsiteY10" fmla="*/ 375878 h 1528193"/>
                <a:gd name="connsiteX11" fmla="*/ 676239 w 1365319"/>
                <a:gd name="connsiteY11" fmla="*/ 194295 h 1528193"/>
                <a:gd name="connsiteX12" fmla="*/ 690652 w 1365319"/>
                <a:gd name="connsiteY12" fmla="*/ 868 h 1528193"/>
                <a:gd name="connsiteX13" fmla="*/ 682660 w 1365319"/>
                <a:gd name="connsiteY13" fmla="*/ 3223 h 1528193"/>
                <a:gd name="connsiteX14" fmla="*/ 674668 w 1365319"/>
                <a:gd name="connsiteY14" fmla="*/ 868 h 1528193"/>
                <a:gd name="connsiteX15" fmla="*/ 615809 w 1365319"/>
                <a:gd name="connsiteY15" fmla="*/ 18114 h 1528193"/>
                <a:gd name="connsiteX16" fmla="*/ 126556 w 1365319"/>
                <a:gd name="connsiteY16" fmla="*/ 239569 h 1528193"/>
                <a:gd name="connsiteX17" fmla="*/ 69 w 1365319"/>
                <a:gd name="connsiteY17" fmla="*/ 368436 h 1528193"/>
                <a:gd name="connsiteX18" fmla="*/ 4832 w 1365319"/>
                <a:gd name="connsiteY18" fmla="*/ 839532 h 1528193"/>
                <a:gd name="connsiteX19" fmla="*/ 674242 w 1365319"/>
                <a:gd name="connsiteY19" fmla="*/ 1527993 h 1528193"/>
                <a:gd name="connsiteX20" fmla="*/ 682660 w 1365319"/>
                <a:gd name="connsiteY20" fmla="*/ 1517450 h 1528193"/>
                <a:gd name="connsiteX21" fmla="*/ 691078 w 1365319"/>
                <a:gd name="connsiteY21" fmla="*/ 1527993 h 1528193"/>
                <a:gd name="connsiteX22" fmla="*/ 1360488 w 1365319"/>
                <a:gd name="connsiteY22" fmla="*/ 839532 h 1528193"/>
                <a:gd name="connsiteX23" fmla="*/ 1365251 w 1365319"/>
                <a:gd name="connsiteY23" fmla="*/ 368436 h 1528193"/>
                <a:gd name="connsiteX24" fmla="*/ 1238764 w 1365319"/>
                <a:gd name="connsiteY24" fmla="*/ 239569 h 1528193"/>
                <a:gd name="connsiteX25" fmla="*/ 749511 w 1365319"/>
                <a:gd name="connsiteY25" fmla="*/ 18114 h 1528193"/>
                <a:gd name="connsiteX26" fmla="*/ 690652 w 1365319"/>
                <a:gd name="connsiteY26" fmla="*/ 868 h 1528193"/>
                <a:gd name="connsiteX0" fmla="*/ 682660 w 1365319"/>
                <a:gd name="connsiteY0" fmla="*/ 189645 h 1528193"/>
                <a:gd name="connsiteX1" fmla="*/ 689081 w 1365319"/>
                <a:gd name="connsiteY1" fmla="*/ 194295 h 1528193"/>
                <a:gd name="connsiteX2" fmla="*/ 1003300 w 1365319"/>
                <a:gd name="connsiteY2" fmla="*/ 375878 h 1528193"/>
                <a:gd name="connsiteX3" fmla="*/ 1199497 w 1365319"/>
                <a:gd name="connsiteY3" fmla="*/ 399911 h 1528193"/>
                <a:gd name="connsiteX4" fmla="*/ 1197115 w 1365319"/>
                <a:gd name="connsiteY4" fmla="*/ 790790 h 1528193"/>
                <a:gd name="connsiteX5" fmla="*/ 691462 w 1365319"/>
                <a:gd name="connsiteY5" fmla="*/ 1363119 h 1528193"/>
                <a:gd name="connsiteX6" fmla="*/ 682660 w 1365319"/>
                <a:gd name="connsiteY6" fmla="*/ 1366532 h 1528193"/>
                <a:gd name="connsiteX7" fmla="*/ 673858 w 1365319"/>
                <a:gd name="connsiteY7" fmla="*/ 1363119 h 1528193"/>
                <a:gd name="connsiteX8" fmla="*/ 168205 w 1365319"/>
                <a:gd name="connsiteY8" fmla="*/ 790790 h 1528193"/>
                <a:gd name="connsiteX9" fmla="*/ 165823 w 1365319"/>
                <a:gd name="connsiteY9" fmla="*/ 399911 h 1528193"/>
                <a:gd name="connsiteX10" fmla="*/ 362020 w 1365319"/>
                <a:gd name="connsiteY10" fmla="*/ 375878 h 1528193"/>
                <a:gd name="connsiteX11" fmla="*/ 676239 w 1365319"/>
                <a:gd name="connsiteY11" fmla="*/ 194295 h 1528193"/>
                <a:gd name="connsiteX12" fmla="*/ 682660 w 1365319"/>
                <a:gd name="connsiteY12" fmla="*/ 189645 h 1528193"/>
                <a:gd name="connsiteX13" fmla="*/ 690652 w 1365319"/>
                <a:gd name="connsiteY13" fmla="*/ 868 h 1528193"/>
                <a:gd name="connsiteX14" fmla="*/ 682660 w 1365319"/>
                <a:gd name="connsiteY14" fmla="*/ 3223 h 1528193"/>
                <a:gd name="connsiteX15" fmla="*/ 674668 w 1365319"/>
                <a:gd name="connsiteY15" fmla="*/ 868 h 1528193"/>
                <a:gd name="connsiteX16" fmla="*/ 615809 w 1365319"/>
                <a:gd name="connsiteY16" fmla="*/ 18114 h 1528193"/>
                <a:gd name="connsiteX17" fmla="*/ 126556 w 1365319"/>
                <a:gd name="connsiteY17" fmla="*/ 239569 h 1528193"/>
                <a:gd name="connsiteX18" fmla="*/ 69 w 1365319"/>
                <a:gd name="connsiteY18" fmla="*/ 368436 h 1528193"/>
                <a:gd name="connsiteX19" fmla="*/ 4832 w 1365319"/>
                <a:gd name="connsiteY19" fmla="*/ 839532 h 1528193"/>
                <a:gd name="connsiteX20" fmla="*/ 674242 w 1365319"/>
                <a:gd name="connsiteY20" fmla="*/ 1527993 h 1528193"/>
                <a:gd name="connsiteX21" fmla="*/ 691078 w 1365319"/>
                <a:gd name="connsiteY21" fmla="*/ 1527993 h 1528193"/>
                <a:gd name="connsiteX22" fmla="*/ 1360488 w 1365319"/>
                <a:gd name="connsiteY22" fmla="*/ 839532 h 1528193"/>
                <a:gd name="connsiteX23" fmla="*/ 1365251 w 1365319"/>
                <a:gd name="connsiteY23" fmla="*/ 368436 h 1528193"/>
                <a:gd name="connsiteX24" fmla="*/ 1238764 w 1365319"/>
                <a:gd name="connsiteY24" fmla="*/ 239569 h 1528193"/>
                <a:gd name="connsiteX25" fmla="*/ 749511 w 1365319"/>
                <a:gd name="connsiteY25" fmla="*/ 18114 h 1528193"/>
                <a:gd name="connsiteX26" fmla="*/ 690652 w 1365319"/>
                <a:gd name="connsiteY26" fmla="*/ 868 h 152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65319" h="1528193">
                  <a:moveTo>
                    <a:pt x="682660" y="189645"/>
                  </a:moveTo>
                  <a:lnTo>
                    <a:pt x="689081" y="194295"/>
                  </a:lnTo>
                  <a:cubicBezTo>
                    <a:pt x="927482" y="362662"/>
                    <a:pt x="942044" y="353515"/>
                    <a:pt x="1003300" y="375878"/>
                  </a:cubicBezTo>
                  <a:cubicBezTo>
                    <a:pt x="1064556" y="398241"/>
                    <a:pt x="1157669" y="402196"/>
                    <a:pt x="1199497" y="399911"/>
                  </a:cubicBezTo>
                  <a:cubicBezTo>
                    <a:pt x="1201084" y="522266"/>
                    <a:pt x="1195528" y="668435"/>
                    <a:pt x="1197115" y="790790"/>
                  </a:cubicBezTo>
                  <a:cubicBezTo>
                    <a:pt x="1159015" y="1034157"/>
                    <a:pt x="875298" y="1367881"/>
                    <a:pt x="691462" y="1363119"/>
                  </a:cubicBezTo>
                  <a:lnTo>
                    <a:pt x="682660" y="1366532"/>
                  </a:lnTo>
                  <a:lnTo>
                    <a:pt x="673858" y="1363119"/>
                  </a:lnTo>
                  <a:cubicBezTo>
                    <a:pt x="490022" y="1367881"/>
                    <a:pt x="206305" y="1034157"/>
                    <a:pt x="168205" y="790790"/>
                  </a:cubicBezTo>
                  <a:cubicBezTo>
                    <a:pt x="169792" y="668435"/>
                    <a:pt x="164236" y="522266"/>
                    <a:pt x="165823" y="399911"/>
                  </a:cubicBezTo>
                  <a:cubicBezTo>
                    <a:pt x="207651" y="402196"/>
                    <a:pt x="300764" y="398241"/>
                    <a:pt x="362020" y="375878"/>
                  </a:cubicBezTo>
                  <a:cubicBezTo>
                    <a:pt x="423276" y="353515"/>
                    <a:pt x="437838" y="362662"/>
                    <a:pt x="676239" y="194295"/>
                  </a:cubicBezTo>
                  <a:lnTo>
                    <a:pt x="682660" y="189645"/>
                  </a:lnTo>
                  <a:close/>
                  <a:moveTo>
                    <a:pt x="690652" y="868"/>
                  </a:moveTo>
                  <a:lnTo>
                    <a:pt x="682660" y="3223"/>
                  </a:lnTo>
                  <a:lnTo>
                    <a:pt x="674668" y="868"/>
                  </a:lnTo>
                  <a:cubicBezTo>
                    <a:pt x="653085" y="-2805"/>
                    <a:pt x="644505" y="5613"/>
                    <a:pt x="615809" y="18114"/>
                  </a:cubicBezTo>
                  <a:cubicBezTo>
                    <a:pt x="455106" y="196708"/>
                    <a:pt x="249160" y="239568"/>
                    <a:pt x="126556" y="239569"/>
                  </a:cubicBezTo>
                  <a:cubicBezTo>
                    <a:pt x="43050" y="251475"/>
                    <a:pt x="69" y="323031"/>
                    <a:pt x="69" y="368436"/>
                  </a:cubicBezTo>
                  <a:cubicBezTo>
                    <a:pt x="-725" y="700093"/>
                    <a:pt x="5626" y="507875"/>
                    <a:pt x="4832" y="839532"/>
                  </a:cubicBezTo>
                  <a:cubicBezTo>
                    <a:pt x="4832" y="1018287"/>
                    <a:pt x="319274" y="1539899"/>
                    <a:pt x="674242" y="1527993"/>
                  </a:cubicBezTo>
                  <a:lnTo>
                    <a:pt x="691078" y="1527993"/>
                  </a:lnTo>
                  <a:cubicBezTo>
                    <a:pt x="1046046" y="1539899"/>
                    <a:pt x="1360488" y="1018287"/>
                    <a:pt x="1360488" y="839532"/>
                  </a:cubicBezTo>
                  <a:cubicBezTo>
                    <a:pt x="1359694" y="507875"/>
                    <a:pt x="1366045" y="700093"/>
                    <a:pt x="1365251" y="368436"/>
                  </a:cubicBezTo>
                  <a:cubicBezTo>
                    <a:pt x="1365251" y="323031"/>
                    <a:pt x="1322270" y="251475"/>
                    <a:pt x="1238764" y="239569"/>
                  </a:cubicBezTo>
                  <a:cubicBezTo>
                    <a:pt x="1116160" y="239568"/>
                    <a:pt x="910214" y="196708"/>
                    <a:pt x="749511" y="18114"/>
                  </a:cubicBezTo>
                  <a:cubicBezTo>
                    <a:pt x="720814" y="5613"/>
                    <a:pt x="712235" y="-2805"/>
                    <a:pt x="690652" y="86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err="1">
                <a:solidFill>
                  <a:schemeClr val="tx1"/>
                </a:solidFill>
              </a:endParaRPr>
            </a:p>
          </p:txBody>
        </p:sp>
        <p:sp>
          <p:nvSpPr>
            <p:cNvPr id="10" name="Freeform: Shape 7">
              <a:extLst>
                <a:ext uri="{FF2B5EF4-FFF2-40B4-BE49-F238E27FC236}">
                  <a16:creationId xmlns:a16="http://schemas.microsoft.com/office/drawing/2014/main" id="{BF691920-8896-B32D-C85C-9C7292295D5A}"/>
                </a:ext>
              </a:extLst>
            </p:cNvPr>
            <p:cNvSpPr/>
            <p:nvPr/>
          </p:nvSpPr>
          <p:spPr>
            <a:xfrm rot="13614150">
              <a:off x="9170149" y="5389588"/>
              <a:ext cx="434214" cy="627070"/>
            </a:xfrm>
            <a:custGeom>
              <a:avLst/>
              <a:gdLst>
                <a:gd name="connsiteX0" fmla="*/ 177504 w 335478"/>
                <a:gd name="connsiteY0" fmla="*/ 521215 h 521215"/>
                <a:gd name="connsiteX1" fmla="*/ 2855 w 335478"/>
                <a:gd name="connsiteY1" fmla="*/ 521215 h 521215"/>
                <a:gd name="connsiteX2" fmla="*/ 2855 w 335478"/>
                <a:gd name="connsiteY2" fmla="*/ 174649 h 521215"/>
                <a:gd name="connsiteX3" fmla="*/ 0 w 335478"/>
                <a:gd name="connsiteY3" fmla="*/ 174649 h 521215"/>
                <a:gd name="connsiteX4" fmla="*/ 0 w 335478"/>
                <a:gd name="connsiteY4" fmla="*/ 0 h 521215"/>
                <a:gd name="connsiteX5" fmla="*/ 335478 w 335478"/>
                <a:gd name="connsiteY5" fmla="*/ 0 h 521215"/>
                <a:gd name="connsiteX6" fmla="*/ 335478 w 335478"/>
                <a:gd name="connsiteY6" fmla="*/ 174649 h 521215"/>
                <a:gd name="connsiteX7" fmla="*/ 177503 w 335478"/>
                <a:gd name="connsiteY7" fmla="*/ 174649 h 521215"/>
                <a:gd name="connsiteX0" fmla="*/ 177504 w 340581"/>
                <a:gd name="connsiteY0" fmla="*/ 521215 h 521215"/>
                <a:gd name="connsiteX1" fmla="*/ 2855 w 340581"/>
                <a:gd name="connsiteY1" fmla="*/ 521215 h 521215"/>
                <a:gd name="connsiteX2" fmla="*/ 2855 w 340581"/>
                <a:gd name="connsiteY2" fmla="*/ 174649 h 521215"/>
                <a:gd name="connsiteX3" fmla="*/ 0 w 340581"/>
                <a:gd name="connsiteY3" fmla="*/ 174649 h 521215"/>
                <a:gd name="connsiteX4" fmla="*/ 0 w 340581"/>
                <a:gd name="connsiteY4" fmla="*/ 0 h 521215"/>
                <a:gd name="connsiteX5" fmla="*/ 335478 w 340581"/>
                <a:gd name="connsiteY5" fmla="*/ 0 h 521215"/>
                <a:gd name="connsiteX6" fmla="*/ 340581 w 340581"/>
                <a:gd name="connsiteY6" fmla="*/ 93405 h 521215"/>
                <a:gd name="connsiteX7" fmla="*/ 335478 w 340581"/>
                <a:gd name="connsiteY7" fmla="*/ 174649 h 521215"/>
                <a:gd name="connsiteX8" fmla="*/ 177503 w 340581"/>
                <a:gd name="connsiteY8" fmla="*/ 174649 h 521215"/>
                <a:gd name="connsiteX9" fmla="*/ 177504 w 340581"/>
                <a:gd name="connsiteY9" fmla="*/ 521215 h 521215"/>
                <a:gd name="connsiteX0" fmla="*/ 177504 w 436450"/>
                <a:gd name="connsiteY0" fmla="*/ 521215 h 521215"/>
                <a:gd name="connsiteX1" fmla="*/ 2855 w 436450"/>
                <a:gd name="connsiteY1" fmla="*/ 521215 h 521215"/>
                <a:gd name="connsiteX2" fmla="*/ 2855 w 436450"/>
                <a:gd name="connsiteY2" fmla="*/ 174649 h 521215"/>
                <a:gd name="connsiteX3" fmla="*/ 0 w 436450"/>
                <a:gd name="connsiteY3" fmla="*/ 174649 h 521215"/>
                <a:gd name="connsiteX4" fmla="*/ 0 w 436450"/>
                <a:gd name="connsiteY4" fmla="*/ 0 h 521215"/>
                <a:gd name="connsiteX5" fmla="*/ 335478 w 436450"/>
                <a:gd name="connsiteY5" fmla="*/ 0 h 521215"/>
                <a:gd name="connsiteX6" fmla="*/ 436450 w 436450"/>
                <a:gd name="connsiteY6" fmla="*/ 88536 h 521215"/>
                <a:gd name="connsiteX7" fmla="*/ 335478 w 436450"/>
                <a:gd name="connsiteY7" fmla="*/ 174649 h 521215"/>
                <a:gd name="connsiteX8" fmla="*/ 177503 w 436450"/>
                <a:gd name="connsiteY8" fmla="*/ 174649 h 521215"/>
                <a:gd name="connsiteX9" fmla="*/ 177504 w 436450"/>
                <a:gd name="connsiteY9" fmla="*/ 521215 h 521215"/>
                <a:gd name="connsiteX0" fmla="*/ 177504 w 429942"/>
                <a:gd name="connsiteY0" fmla="*/ 521215 h 521215"/>
                <a:gd name="connsiteX1" fmla="*/ 2855 w 429942"/>
                <a:gd name="connsiteY1" fmla="*/ 521215 h 521215"/>
                <a:gd name="connsiteX2" fmla="*/ 2855 w 429942"/>
                <a:gd name="connsiteY2" fmla="*/ 174649 h 521215"/>
                <a:gd name="connsiteX3" fmla="*/ 0 w 429942"/>
                <a:gd name="connsiteY3" fmla="*/ 174649 h 521215"/>
                <a:gd name="connsiteX4" fmla="*/ 0 w 429942"/>
                <a:gd name="connsiteY4" fmla="*/ 0 h 521215"/>
                <a:gd name="connsiteX5" fmla="*/ 335478 w 429942"/>
                <a:gd name="connsiteY5" fmla="*/ 0 h 521215"/>
                <a:gd name="connsiteX6" fmla="*/ 429942 w 429942"/>
                <a:gd name="connsiteY6" fmla="*/ 95491 h 521215"/>
                <a:gd name="connsiteX7" fmla="*/ 335478 w 429942"/>
                <a:gd name="connsiteY7" fmla="*/ 174649 h 521215"/>
                <a:gd name="connsiteX8" fmla="*/ 177503 w 429942"/>
                <a:gd name="connsiteY8" fmla="*/ 174649 h 521215"/>
                <a:gd name="connsiteX9" fmla="*/ 177504 w 429942"/>
                <a:gd name="connsiteY9" fmla="*/ 521215 h 521215"/>
                <a:gd name="connsiteX0" fmla="*/ 177504 w 429942"/>
                <a:gd name="connsiteY0" fmla="*/ 521215 h 526097"/>
                <a:gd name="connsiteX1" fmla="*/ 95507 w 429942"/>
                <a:gd name="connsiteY1" fmla="*/ 526097 h 526097"/>
                <a:gd name="connsiteX2" fmla="*/ 2855 w 429942"/>
                <a:gd name="connsiteY2" fmla="*/ 521215 h 526097"/>
                <a:gd name="connsiteX3" fmla="*/ 2855 w 429942"/>
                <a:gd name="connsiteY3" fmla="*/ 174649 h 526097"/>
                <a:gd name="connsiteX4" fmla="*/ 0 w 429942"/>
                <a:gd name="connsiteY4" fmla="*/ 174649 h 526097"/>
                <a:gd name="connsiteX5" fmla="*/ 0 w 429942"/>
                <a:gd name="connsiteY5" fmla="*/ 0 h 526097"/>
                <a:gd name="connsiteX6" fmla="*/ 335478 w 429942"/>
                <a:gd name="connsiteY6" fmla="*/ 0 h 526097"/>
                <a:gd name="connsiteX7" fmla="*/ 429942 w 429942"/>
                <a:gd name="connsiteY7" fmla="*/ 95491 h 526097"/>
                <a:gd name="connsiteX8" fmla="*/ 335478 w 429942"/>
                <a:gd name="connsiteY8" fmla="*/ 174649 h 526097"/>
                <a:gd name="connsiteX9" fmla="*/ 177503 w 429942"/>
                <a:gd name="connsiteY9" fmla="*/ 174649 h 526097"/>
                <a:gd name="connsiteX10" fmla="*/ 177504 w 429942"/>
                <a:gd name="connsiteY10" fmla="*/ 521215 h 526097"/>
                <a:gd name="connsiteX0" fmla="*/ 177504 w 429942"/>
                <a:gd name="connsiteY0" fmla="*/ 521215 h 627070"/>
                <a:gd name="connsiteX1" fmla="*/ 98860 w 429942"/>
                <a:gd name="connsiteY1" fmla="*/ 627070 h 627070"/>
                <a:gd name="connsiteX2" fmla="*/ 2855 w 429942"/>
                <a:gd name="connsiteY2" fmla="*/ 521215 h 627070"/>
                <a:gd name="connsiteX3" fmla="*/ 2855 w 429942"/>
                <a:gd name="connsiteY3" fmla="*/ 174649 h 627070"/>
                <a:gd name="connsiteX4" fmla="*/ 0 w 429942"/>
                <a:gd name="connsiteY4" fmla="*/ 174649 h 627070"/>
                <a:gd name="connsiteX5" fmla="*/ 0 w 429942"/>
                <a:gd name="connsiteY5" fmla="*/ 0 h 627070"/>
                <a:gd name="connsiteX6" fmla="*/ 335478 w 429942"/>
                <a:gd name="connsiteY6" fmla="*/ 0 h 627070"/>
                <a:gd name="connsiteX7" fmla="*/ 429942 w 429942"/>
                <a:gd name="connsiteY7" fmla="*/ 95491 h 627070"/>
                <a:gd name="connsiteX8" fmla="*/ 335478 w 429942"/>
                <a:gd name="connsiteY8" fmla="*/ 174649 h 627070"/>
                <a:gd name="connsiteX9" fmla="*/ 177503 w 429942"/>
                <a:gd name="connsiteY9" fmla="*/ 174649 h 627070"/>
                <a:gd name="connsiteX10" fmla="*/ 177504 w 429942"/>
                <a:gd name="connsiteY10" fmla="*/ 521215 h 627070"/>
                <a:gd name="connsiteX0" fmla="*/ 177504 w 429942"/>
                <a:gd name="connsiteY0" fmla="*/ 521215 h 627070"/>
                <a:gd name="connsiteX1" fmla="*/ 98860 w 429942"/>
                <a:gd name="connsiteY1" fmla="*/ 627070 h 627070"/>
                <a:gd name="connsiteX2" fmla="*/ 2855 w 429942"/>
                <a:gd name="connsiteY2" fmla="*/ 521215 h 627070"/>
                <a:gd name="connsiteX3" fmla="*/ 2855 w 429942"/>
                <a:gd name="connsiteY3" fmla="*/ 174649 h 627070"/>
                <a:gd name="connsiteX4" fmla="*/ 0 w 429942"/>
                <a:gd name="connsiteY4" fmla="*/ 174649 h 627070"/>
                <a:gd name="connsiteX5" fmla="*/ 0 w 429942"/>
                <a:gd name="connsiteY5" fmla="*/ 0 h 627070"/>
                <a:gd name="connsiteX6" fmla="*/ 73074 w 429942"/>
                <a:gd name="connsiteY6" fmla="*/ 2893 h 627070"/>
                <a:gd name="connsiteX7" fmla="*/ 335478 w 429942"/>
                <a:gd name="connsiteY7" fmla="*/ 0 h 627070"/>
                <a:gd name="connsiteX8" fmla="*/ 429942 w 429942"/>
                <a:gd name="connsiteY8" fmla="*/ 95491 h 627070"/>
                <a:gd name="connsiteX9" fmla="*/ 335478 w 429942"/>
                <a:gd name="connsiteY9" fmla="*/ 174649 h 627070"/>
                <a:gd name="connsiteX10" fmla="*/ 177503 w 429942"/>
                <a:gd name="connsiteY10" fmla="*/ 174649 h 627070"/>
                <a:gd name="connsiteX11" fmla="*/ 177504 w 429942"/>
                <a:gd name="connsiteY11" fmla="*/ 521215 h 627070"/>
                <a:gd name="connsiteX0" fmla="*/ 181776 w 434214"/>
                <a:gd name="connsiteY0" fmla="*/ 521215 h 627070"/>
                <a:gd name="connsiteX1" fmla="*/ 103132 w 434214"/>
                <a:gd name="connsiteY1" fmla="*/ 627070 h 627070"/>
                <a:gd name="connsiteX2" fmla="*/ 7127 w 434214"/>
                <a:gd name="connsiteY2" fmla="*/ 521215 h 627070"/>
                <a:gd name="connsiteX3" fmla="*/ 7127 w 434214"/>
                <a:gd name="connsiteY3" fmla="*/ 174649 h 627070"/>
                <a:gd name="connsiteX4" fmla="*/ 4272 w 434214"/>
                <a:gd name="connsiteY4" fmla="*/ 174649 h 627070"/>
                <a:gd name="connsiteX5" fmla="*/ 0 w 434214"/>
                <a:gd name="connsiteY5" fmla="*/ 74271 h 627070"/>
                <a:gd name="connsiteX6" fmla="*/ 77346 w 434214"/>
                <a:gd name="connsiteY6" fmla="*/ 2893 h 627070"/>
                <a:gd name="connsiteX7" fmla="*/ 339750 w 434214"/>
                <a:gd name="connsiteY7" fmla="*/ 0 h 627070"/>
                <a:gd name="connsiteX8" fmla="*/ 434214 w 434214"/>
                <a:gd name="connsiteY8" fmla="*/ 95491 h 627070"/>
                <a:gd name="connsiteX9" fmla="*/ 339750 w 434214"/>
                <a:gd name="connsiteY9" fmla="*/ 174649 h 627070"/>
                <a:gd name="connsiteX10" fmla="*/ 181775 w 434214"/>
                <a:gd name="connsiteY10" fmla="*/ 174649 h 627070"/>
                <a:gd name="connsiteX11" fmla="*/ 181776 w 434214"/>
                <a:gd name="connsiteY11" fmla="*/ 521215 h 627070"/>
                <a:gd name="connsiteX0" fmla="*/ 181776 w 434214"/>
                <a:gd name="connsiteY0" fmla="*/ 521215 h 627070"/>
                <a:gd name="connsiteX1" fmla="*/ 103132 w 434214"/>
                <a:gd name="connsiteY1" fmla="*/ 627070 h 627070"/>
                <a:gd name="connsiteX2" fmla="*/ 7127 w 434214"/>
                <a:gd name="connsiteY2" fmla="*/ 521215 h 627070"/>
                <a:gd name="connsiteX3" fmla="*/ 7127 w 434214"/>
                <a:gd name="connsiteY3" fmla="*/ 174649 h 627070"/>
                <a:gd name="connsiteX4" fmla="*/ 4272 w 434214"/>
                <a:gd name="connsiteY4" fmla="*/ 174649 h 627070"/>
                <a:gd name="connsiteX5" fmla="*/ 0 w 434214"/>
                <a:gd name="connsiteY5" fmla="*/ 74271 h 627070"/>
                <a:gd name="connsiteX6" fmla="*/ 63994 w 434214"/>
                <a:gd name="connsiteY6" fmla="*/ 6706 h 627070"/>
                <a:gd name="connsiteX7" fmla="*/ 339750 w 434214"/>
                <a:gd name="connsiteY7" fmla="*/ 0 h 627070"/>
                <a:gd name="connsiteX8" fmla="*/ 434214 w 434214"/>
                <a:gd name="connsiteY8" fmla="*/ 95491 h 627070"/>
                <a:gd name="connsiteX9" fmla="*/ 339750 w 434214"/>
                <a:gd name="connsiteY9" fmla="*/ 174649 h 627070"/>
                <a:gd name="connsiteX10" fmla="*/ 181775 w 434214"/>
                <a:gd name="connsiteY10" fmla="*/ 174649 h 627070"/>
                <a:gd name="connsiteX11" fmla="*/ 181776 w 434214"/>
                <a:gd name="connsiteY11" fmla="*/ 521215 h 62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214" h="627070">
                  <a:moveTo>
                    <a:pt x="181776" y="521215"/>
                  </a:moveTo>
                  <a:lnTo>
                    <a:pt x="103132" y="627070"/>
                  </a:lnTo>
                  <a:lnTo>
                    <a:pt x="7127" y="521215"/>
                  </a:lnTo>
                  <a:lnTo>
                    <a:pt x="7127" y="174649"/>
                  </a:lnTo>
                  <a:lnTo>
                    <a:pt x="4272" y="174649"/>
                  </a:lnTo>
                  <a:lnTo>
                    <a:pt x="0" y="74271"/>
                  </a:lnTo>
                  <a:lnTo>
                    <a:pt x="63994" y="6706"/>
                  </a:lnTo>
                  <a:lnTo>
                    <a:pt x="339750" y="0"/>
                  </a:lnTo>
                  <a:lnTo>
                    <a:pt x="434214" y="95491"/>
                  </a:lnTo>
                  <a:lnTo>
                    <a:pt x="339750" y="174649"/>
                  </a:lnTo>
                  <a:lnTo>
                    <a:pt x="181775" y="174649"/>
                  </a:lnTo>
                  <a:cubicBezTo>
                    <a:pt x="181775" y="290171"/>
                    <a:pt x="181776" y="405693"/>
                    <a:pt x="181776" y="52121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err="1">
                <a:solidFill>
                  <a:schemeClr val="tx1"/>
                </a:solidFill>
              </a:endParaRPr>
            </a:p>
          </p:txBody>
        </p:sp>
      </p:grpSp>
    </p:spTree>
    <p:extLst>
      <p:ext uri="{BB962C8B-B14F-4D97-AF65-F5344CB8AC3E}">
        <p14:creationId xmlns:p14="http://schemas.microsoft.com/office/powerpoint/2010/main" val="3171428892"/>
      </p:ext>
    </p:extLst>
  </p:cSld>
  <p:clrMapOvr>
    <a:masterClrMapping/>
  </p:clrMapOvr>
</p:sld>
</file>

<file path=ppt/theme/theme1.xml><?xml version="1.0" encoding="utf-8"?>
<a:theme xmlns:a="http://schemas.openxmlformats.org/drawingml/2006/main" name="Light">
  <a:themeElements>
    <a:clrScheme name="GlobalPlatform">
      <a:dk1>
        <a:srgbClr val="002353"/>
      </a:dk1>
      <a:lt1>
        <a:sysClr val="window" lastClr="FFFFFF"/>
      </a:lt1>
      <a:dk2>
        <a:srgbClr val="0688FF"/>
      </a:dk2>
      <a:lt2>
        <a:srgbClr val="E8E7E7"/>
      </a:lt2>
      <a:accent1>
        <a:srgbClr val="002353"/>
      </a:accent1>
      <a:accent2>
        <a:srgbClr val="0688FF"/>
      </a:accent2>
      <a:accent3>
        <a:srgbClr val="7D0097"/>
      </a:accent3>
      <a:accent4>
        <a:srgbClr val="14B8B5"/>
      </a:accent4>
      <a:accent5>
        <a:srgbClr val="F04665"/>
      </a:accent5>
      <a:accent6>
        <a:srgbClr val="A1B4B4"/>
      </a:accent6>
      <a:hlink>
        <a:srgbClr val="002353"/>
      </a:hlink>
      <a:folHlink>
        <a:srgbClr val="0688FF"/>
      </a:folHlink>
    </a:clrScheme>
    <a:fontScheme name="Custom 3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tx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GlobalPlatform PPT Template TM 2022_Nov22 Logo on Bottom[100]" id="{FC31EF29-31B7-BC42-A27B-15423D4F7B1A}" vid="{C6616583-A3EC-CC42-84F8-F985C4E43B91}"/>
    </a:ext>
  </a:extLst>
</a:theme>
</file>

<file path=ppt/theme/theme2.xml><?xml version="1.0" encoding="utf-8"?>
<a:theme xmlns:a="http://schemas.openxmlformats.org/drawingml/2006/main" name="Dark">
  <a:themeElements>
    <a:clrScheme name="GlobalPlatform Dark">
      <a:dk1>
        <a:srgbClr val="002353"/>
      </a:dk1>
      <a:lt1>
        <a:sysClr val="window" lastClr="FFFFFF"/>
      </a:lt1>
      <a:dk2>
        <a:srgbClr val="0688FF"/>
      </a:dk2>
      <a:lt2>
        <a:srgbClr val="E8E7E7"/>
      </a:lt2>
      <a:accent1>
        <a:srgbClr val="E8E7E7"/>
      </a:accent1>
      <a:accent2>
        <a:srgbClr val="0688FF"/>
      </a:accent2>
      <a:accent3>
        <a:srgbClr val="7D0097"/>
      </a:accent3>
      <a:accent4>
        <a:srgbClr val="00939A"/>
      </a:accent4>
      <a:accent5>
        <a:srgbClr val="F04665"/>
      </a:accent5>
      <a:accent6>
        <a:srgbClr val="A1B4B4"/>
      </a:accent6>
      <a:hlink>
        <a:srgbClr val="0688FF"/>
      </a:hlink>
      <a:folHlink>
        <a:srgbClr val="A1B4B4"/>
      </a:folHlink>
    </a:clrScheme>
    <a:fontScheme name="Custom 2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tx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err="1" smtClean="0">
            <a:solidFill>
              <a:schemeClr val="bg1"/>
            </a:solidFill>
          </a:defRPr>
        </a:defPPr>
      </a:lstStyle>
    </a:txDef>
  </a:objectDefaults>
  <a:extraClrSchemeLst/>
  <a:extLst>
    <a:ext uri="{05A4C25C-085E-4340-85A3-A5531E510DB2}">
      <thm15:themeFamily xmlns:thm15="http://schemas.microsoft.com/office/thememl/2012/main" name="GlobalPlatform PPT Template TM 2022_Nov22 Logo on Bottom[100]" id="{FC31EF29-31B7-BC42-A27B-15423D4F7B1A}" vid="{C3DA5928-FA1A-FF4C-AA95-92325452EFE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5D6B3C6E37A54E8C32452C1A24B578" ma:contentTypeVersion="13" ma:contentTypeDescription="Create a new document." ma:contentTypeScope="" ma:versionID="e58063f3d42c16f7ae81f7be38fa36b9">
  <xsd:schema xmlns:xsd="http://www.w3.org/2001/XMLSchema" xmlns:xs="http://www.w3.org/2001/XMLSchema" xmlns:p="http://schemas.microsoft.com/office/2006/metadata/properties" xmlns:ns2="daf42ac6-9e93-4de9-9a72-10f913041ca1" xmlns:ns3="dba31755-6864-4b8c-9e87-d0ce55a9ddc2" targetNamespace="http://schemas.microsoft.com/office/2006/metadata/properties" ma:root="true" ma:fieldsID="03704d65d3f8dd8c088dd9048ae752ff" ns2:_="" ns3:_="">
    <xsd:import namespace="daf42ac6-9e93-4de9-9a72-10f913041ca1"/>
    <xsd:import namespace="dba31755-6864-4b8c-9e87-d0ce55a9ddc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f42ac6-9e93-4de9-9a72-10f913041c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f781aa3-eb08-4e80-b5cd-4604a4ade6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a31755-6864-4b8c-9e87-d0ce55a9ddc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6f277a9-21bd-48a5-a7b2-29c823437733}" ma:internalName="TaxCatchAll" ma:showField="CatchAllData" ma:web="dba31755-6864-4b8c-9e87-d0ce55a9dd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af42ac6-9e93-4de9-9a72-10f913041ca1">
      <Terms xmlns="http://schemas.microsoft.com/office/infopath/2007/PartnerControls"/>
    </lcf76f155ced4ddcb4097134ff3c332f>
    <TaxCatchAll xmlns="dba31755-6864-4b8c-9e87-d0ce55a9ddc2" xsi:nil="true"/>
  </documentManagement>
</p:properties>
</file>

<file path=customXml/itemProps1.xml><?xml version="1.0" encoding="utf-8"?>
<ds:datastoreItem xmlns:ds="http://schemas.openxmlformats.org/officeDocument/2006/customXml" ds:itemID="{6850E15E-C86B-4E7D-B76A-8357F784B386}"/>
</file>

<file path=customXml/itemProps2.xml><?xml version="1.0" encoding="utf-8"?>
<ds:datastoreItem xmlns:ds="http://schemas.openxmlformats.org/officeDocument/2006/customXml" ds:itemID="{0C9DEB9D-E2D8-4070-9C5E-50C7016ED1A0}">
  <ds:schemaRefs>
    <ds:schemaRef ds:uri="http://schemas.microsoft.com/sharepoint/v3/contenttype/forms"/>
  </ds:schemaRefs>
</ds:datastoreItem>
</file>

<file path=customXml/itemProps3.xml><?xml version="1.0" encoding="utf-8"?>
<ds:datastoreItem xmlns:ds="http://schemas.openxmlformats.org/officeDocument/2006/customXml" ds:itemID="{F733CAD3-FDF7-421A-8652-A978B5555A5C}"/>
</file>

<file path=docProps/app.xml><?xml version="1.0" encoding="utf-8"?>
<Properties xmlns="http://schemas.openxmlformats.org/officeDocument/2006/extended-properties" xmlns:vt="http://schemas.openxmlformats.org/officeDocument/2006/docPropsVTypes">
  <Template/>
  <TotalTime>27178</TotalTime>
  <Words>2472</Words>
  <Application>Microsoft Macintosh PowerPoint</Application>
  <PresentationFormat>Widescreen</PresentationFormat>
  <Paragraphs>243</Paragraphs>
  <Slides>13</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Calibri</vt:lpstr>
      <vt:lpstr>HelveticaNowDisplay Regular</vt:lpstr>
      <vt:lpstr>Aptos</vt:lpstr>
      <vt:lpstr>Arial</vt:lpstr>
      <vt:lpstr>Meiryo UI</vt:lpstr>
      <vt:lpstr>Light</vt:lpstr>
      <vt:lpstr>Dark</vt:lpstr>
      <vt:lpstr>Cybersecurity Vehicle Forum – Yokohama</vt:lpstr>
      <vt:lpstr>Translation headset Instructions </vt:lpstr>
      <vt:lpstr>Housekeeping</vt:lpstr>
      <vt:lpstr>尊敬するゲストを歓迎します Sonkei suru gesuto o kangei shimasu</vt:lpstr>
      <vt:lpstr>Welcome</vt:lpstr>
      <vt:lpstr>Cybersecurity Vehicle Forum</vt:lpstr>
      <vt:lpstr>TOP Identified Working Areas</vt:lpstr>
      <vt:lpstr>Today’s CSVF </vt:lpstr>
      <vt:lpstr>Set-up of Today</vt:lpstr>
      <vt:lpstr>Who is Here Today?</vt:lpstr>
      <vt:lpstr>CSVF Agenda: May 22nd</vt:lpstr>
      <vt:lpstr>Ground Rules CSVF</vt:lpstr>
      <vt:lpstr>Driving Requirements into GlobalPlatform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Lattibeaudiere</dc:creator>
  <cp:lastModifiedBy>Francesca Forestieri</cp:lastModifiedBy>
  <cp:revision>706</cp:revision>
  <dcterms:created xsi:type="dcterms:W3CDTF">2022-11-03T15:33:41Z</dcterms:created>
  <dcterms:modified xsi:type="dcterms:W3CDTF">2025-05-22T00:08:16Z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0x010100485D6B3C6E37A54E8C32452C1A24B578</vt:lpwstr>
  </property>
</Properties>
</file>