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4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52" r:id="rId4"/>
    <p:sldMasterId id="2147483740" r:id="rId5"/>
    <p:sldMasterId id="2147483671" r:id="rId6"/>
    <p:sldMasterId id="2147483773" r:id="rId7"/>
    <p:sldMasterId id="2147483794" r:id="rId8"/>
  </p:sldMasterIdLst>
  <p:notesMasterIdLst>
    <p:notesMasterId r:id="rId35"/>
  </p:notesMasterIdLst>
  <p:handoutMasterIdLst>
    <p:handoutMasterId r:id="rId36"/>
  </p:handoutMasterIdLst>
  <p:sldIdLst>
    <p:sldId id="329" r:id="rId9"/>
    <p:sldId id="332" r:id="rId10"/>
    <p:sldId id="337" r:id="rId11"/>
    <p:sldId id="338" r:id="rId12"/>
    <p:sldId id="339" r:id="rId13"/>
    <p:sldId id="343" r:id="rId14"/>
    <p:sldId id="340" r:id="rId15"/>
    <p:sldId id="346" r:id="rId16"/>
    <p:sldId id="349" r:id="rId17"/>
    <p:sldId id="348" r:id="rId18"/>
    <p:sldId id="351" r:id="rId19"/>
    <p:sldId id="11716" r:id="rId20"/>
    <p:sldId id="11706" r:id="rId21"/>
    <p:sldId id="353" r:id="rId22"/>
    <p:sldId id="11711" r:id="rId23"/>
    <p:sldId id="11712" r:id="rId24"/>
    <p:sldId id="355" r:id="rId25"/>
    <p:sldId id="358" r:id="rId26"/>
    <p:sldId id="11693" r:id="rId27"/>
    <p:sldId id="11694" r:id="rId28"/>
    <p:sldId id="11713" r:id="rId29"/>
    <p:sldId id="11697" r:id="rId30"/>
    <p:sldId id="11698" r:id="rId31"/>
    <p:sldId id="11699" r:id="rId32"/>
    <p:sldId id="11700" r:id="rId33"/>
    <p:sldId id="11702" r:id="rId34"/>
  </p:sldIdLst>
  <p:sldSz cx="12192000" cy="6858000"/>
  <p:notesSz cx="6797675" cy="9926638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onique Bakker" initials="MB" lastIdx="1" clrIdx="0"/>
  <p:cmAuthor id="1" name="Camille Dornier" initials="CD" lastIdx="11" clrIdx="1">
    <p:extLst>
      <p:ext uri="{19B8F6BF-5375-455C-9EA6-DF929625EA0E}">
        <p15:presenceInfo xmlns:p15="http://schemas.microsoft.com/office/powerpoint/2012/main" userId="Camille Dornier" providerId="None"/>
      </p:ext>
    </p:extLst>
  </p:cmAuthor>
  <p:cmAuthor id="2" name="Jean-Philippe Galvan" initials="JPG" lastIdx="3" clrIdx="2">
    <p:extLst>
      <p:ext uri="{19B8F6BF-5375-455C-9EA6-DF929625EA0E}">
        <p15:presenceInfo xmlns:p15="http://schemas.microsoft.com/office/powerpoint/2012/main" userId="S::galvan@qti.qualcomm.com::e7ddb6ee-4e8f-4534-8013-86272ba02bf8" providerId="AD"/>
      </p:ext>
    </p:extLst>
  </p:cmAuthor>
  <p:cmAuthor id="3" name="IS00 Rachel Menda-Shabat" initials="IRM" lastIdx="15" clrIdx="3">
    <p:extLst>
      <p:ext uri="{19B8F6BF-5375-455C-9EA6-DF929625EA0E}">
        <p15:presenceInfo xmlns:p15="http://schemas.microsoft.com/office/powerpoint/2012/main" userId="S-1-5-21-2050513582-975646445-550402555-94784" providerId="AD"/>
      </p:ext>
    </p:extLst>
  </p:cmAuthor>
  <p:cmAuthor id="4" name="IP00 Nir Tasher" initials="INT" lastIdx="25" clrIdx="4">
    <p:extLst>
      <p:ext uri="{19B8F6BF-5375-455C-9EA6-DF929625EA0E}">
        <p15:presenceInfo xmlns:p15="http://schemas.microsoft.com/office/powerpoint/2012/main" userId="S-1-5-21-2050513582-975646445-550402555-94775" providerId="AD"/>
      </p:ext>
    </p:extLst>
  </p:cmAuthor>
  <p:cmAuthor id="5" name="גלית רוזנבלט" initials="גר" lastIdx="4" clrIdx="5">
    <p:extLst>
      <p:ext uri="{19B8F6BF-5375-455C-9EA6-DF929625EA0E}">
        <p15:presenceInfo xmlns:p15="http://schemas.microsoft.com/office/powerpoint/2012/main" userId="e822e0ff9ef2516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1D35"/>
    <a:srgbClr val="F8C8C9"/>
    <a:srgbClr val="F4A6A8"/>
    <a:srgbClr val="404040"/>
    <a:srgbClr val="FBDBD9"/>
    <a:srgbClr val="E63A57"/>
    <a:srgbClr val="F9CBC7"/>
    <a:srgbClr val="FCEAEA"/>
    <a:srgbClr val="D9D9D9"/>
    <a:srgbClr val="F191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33" autoAdjust="0"/>
    <p:restoredTop sz="80198" autoAdjust="0"/>
  </p:normalViewPr>
  <p:slideViewPr>
    <p:cSldViewPr snapToGrid="0" snapToObjects="1">
      <p:cViewPr varScale="1">
        <p:scale>
          <a:sx n="121" d="100"/>
          <a:sy n="121" d="100"/>
        </p:scale>
        <p:origin x="1556" y="7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47" d="100"/>
          <a:sy n="47" d="100"/>
        </p:scale>
        <p:origin x="2792" y="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viewProps" Target="viewProps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notesMaster" Target="notesMasters/notesMaster1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183D5DE-02D3-114E-99C2-5C59E2962703}" type="datetimeFigureOut">
              <a:rPr lang="en-US"/>
              <a:pPr>
                <a:defRPr/>
              </a:pPr>
              <a:t>10/12/2022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80E1DF9-C9F9-FB43-BFF1-5D045F5652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2257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0BFBE50-4691-9242-95CE-C8CFBD2A7347}" type="datetimeFigureOut">
              <a:rPr lang="en-US"/>
              <a:pPr>
                <a:defRPr/>
              </a:pPr>
              <a:t>10/12/2022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noProof="0"/>
              <a:t>Click to edit Master text styles</a:t>
            </a:r>
          </a:p>
          <a:p>
            <a:pPr lvl="1"/>
            <a:r>
              <a:rPr lang="da-DK" noProof="0"/>
              <a:t>Second level</a:t>
            </a:r>
          </a:p>
          <a:p>
            <a:pPr lvl="2"/>
            <a:r>
              <a:rPr lang="da-DK" noProof="0"/>
              <a:t>Third level</a:t>
            </a:r>
          </a:p>
          <a:p>
            <a:pPr lvl="3"/>
            <a:r>
              <a:rPr lang="da-DK" noProof="0"/>
              <a:t>Fourth level</a:t>
            </a:r>
          </a:p>
          <a:p>
            <a:pPr lvl="4"/>
            <a:r>
              <a:rPr lang="da-DK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721E3B2-37FD-0040-8C35-215B6A7E11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7399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Aft>
                <a:spcPts val="0"/>
              </a:spcAft>
            </a:pPr>
            <a:r>
              <a:rPr lang="en-US" sz="1200" dirty="0">
                <a:latin typeface="Heebo Light" panose="00000400000000000000" pitchFamily="2" charset="-79"/>
                <a:cs typeface="Heebo Light" panose="00000400000000000000" pitchFamily="2" charset="-79"/>
              </a:rPr>
              <a:t>Regulations are pushing the markets and in turn push vendors</a:t>
            </a:r>
          </a:p>
          <a:p>
            <a:pPr fontAlgn="auto">
              <a:spcAft>
                <a:spcPts val="0"/>
              </a:spcAft>
            </a:pPr>
            <a:r>
              <a:rPr lang="en-US" sz="1200" dirty="0">
                <a:latin typeface="Heebo Light" panose="00000400000000000000" pitchFamily="2" charset="-79"/>
                <a:cs typeface="Heebo Light" panose="00000400000000000000" pitchFamily="2" charset="-79"/>
              </a:rPr>
              <a:t>Some 1st tier vendors are security savvy and have already established the needed background </a:t>
            </a:r>
          </a:p>
          <a:p>
            <a:pPr fontAlgn="auto">
              <a:spcAft>
                <a:spcPts val="0"/>
              </a:spcAft>
            </a:pPr>
            <a:r>
              <a:rPr lang="en-US" sz="1200" dirty="0">
                <a:latin typeface="Heebo Light" panose="00000400000000000000" pitchFamily="2" charset="-79"/>
                <a:cs typeface="Heebo Light" panose="00000400000000000000" pitchFamily="2" charset="-79"/>
              </a:rPr>
              <a:t>Other tiers are scrambling to find adequate solutions. Many vendors cater to more than one market segment and need to figure out how to address multiple standards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721E3B2-37FD-0040-8C35-215B6A7E116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8022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importance of secure storage – RED</a:t>
            </a:r>
          </a:p>
          <a:p>
            <a:r>
              <a:rPr lang="en-US" dirty="0"/>
              <a:t>RED – Radio Equipment Directive, is set to protect individual users of radio based (i.e. network connected) equipment from cyber threats to:</a:t>
            </a:r>
          </a:p>
          <a:p>
            <a:pPr lvl="1"/>
            <a:r>
              <a:rPr lang="en-US" dirty="0"/>
              <a:t>User privacy and personal data</a:t>
            </a:r>
          </a:p>
          <a:p>
            <a:pPr lvl="1"/>
            <a:r>
              <a:rPr lang="en-US" dirty="0"/>
              <a:t>Payment information</a:t>
            </a:r>
          </a:p>
          <a:p>
            <a:pPr lvl="1"/>
            <a:r>
              <a:rPr lang="en-US" dirty="0"/>
              <a:t>Infrastructure (network)</a:t>
            </a:r>
          </a:p>
          <a:p>
            <a:r>
              <a:rPr lang="en-US" dirty="0"/>
              <a:t>The data is stored in non-volatile memory. This memory must be protected in order to protect from the above cyber threats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721E3B2-37FD-0040-8C35-215B6A7E116A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5410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Secure Storage Requirements</a:t>
            </a:r>
          </a:p>
          <a:p>
            <a:r>
              <a:rPr lang="en-US" dirty="0"/>
              <a:t>All secure applications call for the security of the storage element</a:t>
            </a:r>
          </a:p>
          <a:p>
            <a:pPr lvl="1"/>
            <a:r>
              <a:rPr lang="en-US" dirty="0"/>
              <a:t>Keys</a:t>
            </a:r>
          </a:p>
          <a:p>
            <a:pPr lvl="1"/>
            <a:r>
              <a:rPr lang="en-US" dirty="0"/>
              <a:t>User data</a:t>
            </a:r>
          </a:p>
          <a:p>
            <a:pPr lvl="1"/>
            <a:r>
              <a:rPr lang="en-US" dirty="0"/>
              <a:t>Intellectual property</a:t>
            </a:r>
          </a:p>
          <a:p>
            <a:pPr lvl="1"/>
            <a:r>
              <a:rPr lang="en-US" dirty="0"/>
              <a:t>Vendor/infrastructure data</a:t>
            </a:r>
          </a:p>
          <a:p>
            <a:pPr lvl="1"/>
            <a:r>
              <a:rPr lang="en-US" dirty="0"/>
              <a:t>Code </a:t>
            </a:r>
            <a:r>
              <a:rPr lang="en-US" dirty="0" err="1"/>
              <a:t>Autenticity</a:t>
            </a:r>
            <a:r>
              <a:rPr lang="en-US" dirty="0"/>
              <a:t> and freshness</a:t>
            </a:r>
          </a:p>
          <a:p>
            <a:pPr lvl="1"/>
            <a:r>
              <a:rPr lang="en-US" dirty="0"/>
              <a:t>Support for secure software update</a:t>
            </a:r>
          </a:p>
          <a:p>
            <a:r>
              <a:rPr lang="en-US" dirty="0"/>
              <a:t>Most customers struggle with defining the exact requirements from secure storage</a:t>
            </a:r>
          </a:p>
          <a:p>
            <a:r>
              <a:rPr lang="en-US" dirty="0"/>
              <a:t>A large part of customers are unaware of various security function requirements such as roll-back prevention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721E3B2-37FD-0040-8C35-215B6A7E116A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9787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GlobalPlatform</a:t>
            </a:r>
            <a:r>
              <a:rPr lang="en-US" dirty="0"/>
              <a:t> SESIP Protection Profile</a:t>
            </a:r>
            <a:br>
              <a:rPr lang="en-US" dirty="0"/>
            </a:br>
            <a:r>
              <a:rPr lang="en-US" dirty="0"/>
              <a:t>For Secure External Memories</a:t>
            </a:r>
          </a:p>
          <a:p>
            <a:pPr marL="0" indent="0">
              <a:buNone/>
            </a:pPr>
            <a:r>
              <a:rPr lang="en-US" dirty="0" err="1"/>
              <a:t>GlobalPlatform</a:t>
            </a:r>
            <a:r>
              <a:rPr lang="en-US" dirty="0"/>
              <a:t> published SESIP profile for Secure External Memories (GPT_SPE_148)</a:t>
            </a:r>
          </a:p>
          <a:p>
            <a:pPr lvl="1">
              <a:buClr>
                <a:srgbClr val="C00000"/>
              </a:buClr>
              <a:buSzPct val="100000"/>
            </a:pPr>
            <a:r>
              <a:rPr lang="en-US" dirty="0"/>
              <a:t>Evaluate a memory device as a “stand alone” component without relying on the security capabilities of the SoC/MCU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Required main security features</a:t>
            </a:r>
          </a:p>
          <a:p>
            <a:pPr lvl="1">
              <a:buClr>
                <a:srgbClr val="C00000"/>
              </a:buClr>
              <a:buSzPct val="100000"/>
            </a:pPr>
            <a:r>
              <a:rPr lang="en-US" dirty="0"/>
              <a:t>Data is protected for integrity and authenticity </a:t>
            </a:r>
          </a:p>
          <a:p>
            <a:pPr lvl="1">
              <a:buClr>
                <a:srgbClr val="C00000"/>
              </a:buClr>
              <a:buSzPct val="100000"/>
            </a:pPr>
            <a:r>
              <a:rPr lang="en-US" dirty="0"/>
              <a:t>Communication with the secure memory is protected</a:t>
            </a:r>
          </a:p>
          <a:p>
            <a:pPr lvl="1">
              <a:buClr>
                <a:srgbClr val="C00000"/>
              </a:buClr>
              <a:buSzPct val="100000"/>
            </a:pPr>
            <a:r>
              <a:rPr lang="en-US" dirty="0"/>
              <a:t>Freshness of the memory content is guaranteed</a:t>
            </a:r>
          </a:p>
          <a:p>
            <a:pPr lvl="1">
              <a:buClr>
                <a:srgbClr val="C00000"/>
              </a:buClr>
              <a:buSzPct val="100000"/>
            </a:pPr>
            <a:r>
              <a:rPr lang="en-US" dirty="0"/>
              <a:t>Physical attacker resistance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721E3B2-37FD-0040-8C35-215B6A7E116A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762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BC8315-D63A-4E78-BF27-B06D87DE91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74870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kern="1200" dirty="0">
                <a:solidFill>
                  <a:schemeClr val="tx1"/>
                </a:solidFill>
                <a:latin typeface="Heebo Light" panose="00000400000000000000" pitchFamily="2" charset="-79"/>
                <a:ea typeface="+mn-ea"/>
                <a:cs typeface="Heebo Light" panose="00000400000000000000" pitchFamily="2" charset="-79"/>
              </a:rPr>
              <a:t>Component makers face a challenging situation. The same devices can go into several types of end products, each with its own security requirements and certification needs</a:t>
            </a:r>
          </a:p>
          <a:p>
            <a:r>
              <a:rPr lang="en-US" sz="1600" kern="1200" dirty="0">
                <a:solidFill>
                  <a:schemeClr val="tx1"/>
                </a:solidFill>
                <a:latin typeface="Heebo Light" panose="00000400000000000000" pitchFamily="2" charset="-79"/>
                <a:ea typeface="+mn-ea"/>
                <a:cs typeface="Heebo Light" panose="00000400000000000000" pitchFamily="2" charset="-79"/>
              </a:rPr>
              <a:t>The cost of certification is eventually passed on to the customer</a:t>
            </a:r>
          </a:p>
          <a:p>
            <a:pPr lvl="1"/>
            <a:r>
              <a:rPr lang="en-US" sz="1600" kern="1200" dirty="0">
                <a:solidFill>
                  <a:schemeClr val="tx1"/>
                </a:solidFill>
                <a:latin typeface="Heebo Light" panose="00000400000000000000" pitchFamily="2" charset="-79"/>
                <a:ea typeface="+mn-ea"/>
                <a:cs typeface="Heebo Light" panose="00000400000000000000" pitchFamily="2" charset="-79"/>
              </a:rPr>
              <a:t>This can de-value the more secure products since security is a hidden feature</a:t>
            </a:r>
          </a:p>
          <a:p>
            <a:r>
              <a:rPr lang="en-US" sz="1600" kern="1200" dirty="0">
                <a:solidFill>
                  <a:schemeClr val="tx1"/>
                </a:solidFill>
                <a:latin typeface="Heebo Light" panose="00000400000000000000" pitchFamily="2" charset="-79"/>
                <a:ea typeface="+mn-ea"/>
                <a:cs typeface="Heebo Light" panose="00000400000000000000" pitchFamily="2" charset="-79"/>
              </a:rPr>
              <a:t>The effort invested in the initial security certification must pay off in subsequent certifications and products</a:t>
            </a:r>
          </a:p>
          <a:p>
            <a:r>
              <a:rPr lang="en-US" sz="1600" kern="1200" dirty="0">
                <a:solidFill>
                  <a:schemeClr val="tx1"/>
                </a:solidFill>
                <a:latin typeface="Heebo Light" panose="00000400000000000000" pitchFamily="2" charset="-79"/>
                <a:ea typeface="+mn-ea"/>
                <a:cs typeface="Heebo Light" panose="00000400000000000000" pitchFamily="2" charset="-79"/>
              </a:rPr>
              <a:t>As market leaders in secure products, we must ensure we make these more accessible and reasonably priced</a:t>
            </a:r>
          </a:p>
          <a:p>
            <a:endParaRPr lang="en-US" sz="1600" kern="1200" dirty="0">
              <a:solidFill>
                <a:schemeClr val="tx1"/>
              </a:solidFill>
              <a:latin typeface="Heebo Light" panose="00000400000000000000" pitchFamily="2" charset="-79"/>
              <a:ea typeface="+mn-ea"/>
              <a:cs typeface="Heebo Light" panose="00000400000000000000" pitchFamily="2" charset="-79"/>
            </a:endParaRPr>
          </a:p>
          <a:p>
            <a:endParaRPr lang="en-US" sz="1600" kern="1200" dirty="0">
              <a:solidFill>
                <a:schemeClr val="tx1"/>
              </a:solidFill>
              <a:latin typeface="Heebo Light" panose="00000400000000000000" pitchFamily="2" charset="-79"/>
              <a:ea typeface="+mn-ea"/>
              <a:cs typeface="Heebo Light" panose="00000400000000000000" pitchFamily="2" charset="-79"/>
            </a:endParaRP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721E3B2-37FD-0040-8C35-215B6A7E116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7749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Over the course of many years, the entry barrier was set very high</a:t>
            </a:r>
          </a:p>
          <a:p>
            <a:pPr lvl="1"/>
            <a:r>
              <a:rPr lang="en-US" dirty="0"/>
              <a:t>It helped marketing niche products such as smart cards and secure elements</a:t>
            </a:r>
          </a:p>
          <a:p>
            <a:pPr lvl="1"/>
            <a:r>
              <a:rPr lang="en-US" dirty="0"/>
              <a:t>It created a tightly closed group of vendors who can cater to these security markets</a:t>
            </a:r>
          </a:p>
          <a:p>
            <a:pPr lvl="1"/>
            <a:r>
              <a:rPr lang="en-US" dirty="0"/>
              <a:t>It drove away many vendors and customers</a:t>
            </a:r>
          </a:p>
          <a:p>
            <a:pPr lvl="1"/>
            <a:r>
              <a:rPr lang="en-US" dirty="0"/>
              <a:t>We now face a situation where we need to bring in those other vendors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721E3B2-37FD-0040-8C35-215B6A7E116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6755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Simplicity is the key for onboarding new vendors and customers</a:t>
            </a:r>
          </a:p>
          <a:p>
            <a:pPr lvl="1"/>
            <a:r>
              <a:rPr lang="en-US" dirty="0"/>
              <a:t>Clear and simple wording in standards</a:t>
            </a:r>
          </a:p>
          <a:p>
            <a:pPr lvl="1"/>
            <a:r>
              <a:rPr lang="en-US" dirty="0"/>
              <a:t>Achievable security goals</a:t>
            </a:r>
          </a:p>
          <a:p>
            <a:pPr lvl="1"/>
            <a:r>
              <a:rPr lang="en-US" dirty="0"/>
              <a:t>Tiering to onboard the more basic products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721E3B2-37FD-0040-8C35-215B6A7E116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4237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721E3B2-37FD-0040-8C35-215B6A7E116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0610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Mapping to other standards</a:t>
            </a:r>
          </a:p>
          <a:p>
            <a:r>
              <a:rPr lang="en-US" dirty="0"/>
              <a:t>SESIP is being mapped to other standards making it the core certification scheme</a:t>
            </a:r>
          </a:p>
          <a:p>
            <a:pPr lvl="1"/>
            <a:r>
              <a:rPr lang="en-US" dirty="0"/>
              <a:t>ETSI EN 303 645 for consumer IoT</a:t>
            </a:r>
          </a:p>
          <a:p>
            <a:pPr lvl="1"/>
            <a:r>
              <a:rPr lang="en-US" dirty="0"/>
              <a:t>NISTIR 8259A for IoT devices</a:t>
            </a:r>
          </a:p>
          <a:p>
            <a:pPr lvl="1"/>
            <a:r>
              <a:rPr lang="en-US" dirty="0"/>
              <a:t>ISO21434, UNECE.WP29 – R155 for automotive</a:t>
            </a:r>
          </a:p>
          <a:p>
            <a:pPr lvl="1"/>
            <a:r>
              <a:rPr lang="en-US" dirty="0"/>
              <a:t>More to come</a:t>
            </a:r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721E3B2-37FD-0040-8C35-215B6A7E116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5021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721E3B2-37FD-0040-8C35-215B6A7E116A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0262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721E3B2-37FD-0040-8C35-215B6A7E116A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042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721E3B2-37FD-0040-8C35-215B6A7E116A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406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5799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標題投影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3095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標題投影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51861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+內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17055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09214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032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79584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68969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20389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55147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8176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20420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26625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20431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62508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92404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80213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61262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22786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26392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43225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890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79223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29657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37947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89793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05073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96866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36404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89344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538253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29311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4845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標題投影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020045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833413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847272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414842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391309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053979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037031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718466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868497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422440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+內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8042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標題投影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729558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922307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340636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439680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763287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664517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111472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565595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415652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684986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680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標題投影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637514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378667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275372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512487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196214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212893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700979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828981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944144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782301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925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標題投影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359301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857030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401439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950650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0815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標題投影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491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標題投影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8528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3150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69" r:id="rId4"/>
    <p:sldLayoutId id="2147483793" r:id="rId5"/>
    <p:sldLayoutId id="2147483792" r:id="rId6"/>
    <p:sldLayoutId id="2147483791" r:id="rId7"/>
    <p:sldLayoutId id="2147483790" r:id="rId8"/>
    <p:sldLayoutId id="2147483772" r:id="rId9"/>
    <p:sldLayoutId id="2147483771" r:id="rId10"/>
    <p:sldLayoutId id="2147483770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  <p:sldLayoutId id="2147483762" r:id="rId18"/>
    <p:sldLayoutId id="2147483763" r:id="rId19"/>
    <p:sldLayoutId id="2147483764" r:id="rId20"/>
    <p:sldLayoutId id="2147483765" r:id="rId21"/>
    <p:sldLayoutId id="2147483766" r:id="rId22"/>
    <p:sldLayoutId id="2147483767" r:id="rId23"/>
    <p:sldLayoutId id="2147483768" r:id="rId24"/>
  </p:sldLayoutIdLst>
  <p:txStyles>
    <p:titleStyle>
      <a:lvl1pPr algn="ctr" defTabSz="1219170" rtl="0" eaLnBrk="1" latinLnBrk="0" hangingPunct="1">
        <a:spcBef>
          <a:spcPct val="0"/>
        </a:spcBef>
        <a:buNone/>
        <a:defRPr sz="4267" b="1" kern="1200">
          <a:solidFill>
            <a:schemeClr val="accent6">
              <a:lumMod val="10000"/>
            </a:schemeClr>
          </a:solidFill>
          <a:latin typeface="Heebo Black" panose="00000A00000000000000" pitchFamily="2" charset="-79"/>
          <a:ea typeface="+mj-ea"/>
          <a:cs typeface="Heebo Black" panose="00000A00000000000000" pitchFamily="2" charset="-79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Clr>
          <a:srgbClr val="E52E16"/>
        </a:buClr>
        <a:buFont typeface="Wingdings" panose="05000000000000000000" pitchFamily="2" charset="2"/>
        <a:buChar char="l"/>
        <a:defRPr sz="3467" b="0" kern="1200">
          <a:solidFill>
            <a:schemeClr val="accent6">
              <a:lumMod val="10000"/>
            </a:schemeClr>
          </a:solidFill>
          <a:latin typeface="Heebo" panose="00000500000000000000" pitchFamily="2" charset="-79"/>
          <a:ea typeface="+mn-ea"/>
          <a:cs typeface="Heebo" panose="00000500000000000000" pitchFamily="2" charset="-79"/>
        </a:defRPr>
      </a:lvl1pPr>
      <a:lvl2pPr marL="990575" indent="-380990" algn="l" defTabSz="1219170" rtl="0" eaLnBrk="1" latinLnBrk="0" hangingPunct="1">
        <a:spcBef>
          <a:spcPct val="20000"/>
        </a:spcBef>
        <a:buClr>
          <a:srgbClr val="E52E16"/>
        </a:buClr>
        <a:buFont typeface="Wingdings" panose="05000000000000000000" pitchFamily="2" charset="2"/>
        <a:buChar char="n"/>
        <a:defRPr sz="2933" b="0" kern="1200">
          <a:solidFill>
            <a:schemeClr val="accent6">
              <a:lumMod val="10000"/>
            </a:schemeClr>
          </a:solidFill>
          <a:latin typeface="Heebo" panose="00000500000000000000" pitchFamily="2" charset="-79"/>
          <a:ea typeface="+mn-ea"/>
          <a:cs typeface="Heebo" panose="00000500000000000000" pitchFamily="2" charset="-79"/>
        </a:defRPr>
      </a:lvl2pPr>
      <a:lvl3pPr marL="1523962" indent="-304792" algn="l" defTabSz="1219170" rtl="0" eaLnBrk="1" latinLnBrk="0" hangingPunct="1">
        <a:spcBef>
          <a:spcPct val="20000"/>
        </a:spcBef>
        <a:buClr>
          <a:srgbClr val="E52E16"/>
        </a:buClr>
        <a:buFont typeface="Wingdings" panose="05000000000000000000" pitchFamily="2" charset="2"/>
        <a:buChar char="u"/>
        <a:defRPr sz="2667" kern="1200">
          <a:solidFill>
            <a:schemeClr val="accent6">
              <a:lumMod val="10000"/>
            </a:schemeClr>
          </a:solidFill>
          <a:latin typeface="Heebo" panose="00000500000000000000" pitchFamily="2" charset="-79"/>
          <a:ea typeface="+mn-ea"/>
          <a:cs typeface="Heebo" panose="00000500000000000000" pitchFamily="2" charset="-79"/>
        </a:defRPr>
      </a:lvl3pPr>
      <a:lvl4pPr marL="2133547" indent="-304792" algn="l" defTabSz="1219170" rtl="0" eaLnBrk="1" latinLnBrk="0" hangingPunct="1">
        <a:spcBef>
          <a:spcPct val="20000"/>
        </a:spcBef>
        <a:buClr>
          <a:srgbClr val="E52E16"/>
        </a:buClr>
        <a:buFont typeface="Wingdings" panose="05000000000000000000" pitchFamily="2" charset="2"/>
        <a:buChar char="p"/>
        <a:defRPr sz="2400" kern="1200">
          <a:solidFill>
            <a:schemeClr val="accent6">
              <a:lumMod val="10000"/>
            </a:schemeClr>
          </a:solidFill>
          <a:latin typeface="Heebo" panose="00000500000000000000" pitchFamily="2" charset="-79"/>
          <a:ea typeface="+mn-ea"/>
          <a:cs typeface="Heebo" panose="00000500000000000000" pitchFamily="2" charset="-79"/>
        </a:defRPr>
      </a:lvl4pPr>
      <a:lvl5pPr marL="2743131" indent="-304792" algn="l" defTabSz="1219170" rtl="0" eaLnBrk="1" latinLnBrk="0" hangingPunct="1">
        <a:spcBef>
          <a:spcPct val="20000"/>
        </a:spcBef>
        <a:buClr>
          <a:srgbClr val="E52E16"/>
        </a:buClr>
        <a:buFont typeface="Arial" panose="020B0604020202020204" pitchFamily="34" charset="0"/>
        <a:buChar char="»"/>
        <a:defRPr sz="2133" kern="1200">
          <a:solidFill>
            <a:schemeClr val="accent6">
              <a:lumMod val="10000"/>
            </a:schemeClr>
          </a:solidFill>
          <a:latin typeface="Heebo" panose="00000500000000000000" pitchFamily="2" charset="-79"/>
          <a:ea typeface="+mn-ea"/>
          <a:cs typeface="Heebo" panose="00000500000000000000" pitchFamily="2" charset="-79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6640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</p:sldLayoutIdLst>
  <p:hf hdr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Myriad Pro Condensed" charset="0"/>
          <a:ea typeface="Myriad Pro Condensed" charset="0"/>
          <a:cs typeface="Myriad Pro Condensed" charset="0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yriad Pro Condensed" charset="0"/>
          <a:ea typeface="Myriad Pro Condensed" charset="0"/>
          <a:cs typeface="Myriad Pro Condensed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yriad Pro Condensed" charset="0"/>
          <a:ea typeface="Myriad Pro Condensed" charset="0"/>
          <a:cs typeface="Myriad Pro Condensed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yriad Pro Condensed" charset="0"/>
          <a:ea typeface="Myriad Pro Condensed" charset="0"/>
          <a:cs typeface="Myriad Pro Condensed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yriad Pro Condensed" charset="0"/>
          <a:ea typeface="Myriad Pro Condensed" charset="0"/>
          <a:cs typeface="Myriad Pro Condensed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yriad Pro Condensed" charset="0"/>
          <a:ea typeface="Myriad Pro Condensed" charset="0"/>
          <a:cs typeface="Myriad Pro Condensed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yriad Pro Condensed" charset="0"/>
          <a:ea typeface="Myriad Pro Condensed" charset="0"/>
          <a:cs typeface="Myriad Pro Condensed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yriad Pro Condensed" charset="0"/>
          <a:ea typeface="Myriad Pro Condensed" charset="0"/>
          <a:cs typeface="Myriad Pro Condensed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yriad Pro Condensed" charset="0"/>
          <a:ea typeface="Myriad Pro Condensed" charset="0"/>
          <a:cs typeface="Myriad Pro Condensed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0625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  <p:sldLayoutId id="2147483786" r:id="rId13"/>
    <p:sldLayoutId id="2147483787" r:id="rId14"/>
    <p:sldLayoutId id="2147483788" r:id="rId15"/>
    <p:sldLayoutId id="2147483789" r:id="rId16"/>
  </p:sldLayoutIdLst>
  <p:txStyles>
    <p:titleStyle>
      <a:lvl1pPr algn="ctr" defTabSz="1219170" rtl="0" eaLnBrk="1" latinLnBrk="0" hangingPunct="1">
        <a:spcBef>
          <a:spcPct val="0"/>
        </a:spcBef>
        <a:buNone/>
        <a:defRPr sz="4267" b="1" kern="1200">
          <a:solidFill>
            <a:schemeClr val="accent6">
              <a:lumMod val="10000"/>
            </a:schemeClr>
          </a:solidFill>
          <a:latin typeface="Heebo Black" panose="00000A00000000000000" pitchFamily="2" charset="-79"/>
          <a:ea typeface="+mj-ea"/>
          <a:cs typeface="Heebo Black" panose="00000A00000000000000" pitchFamily="2" charset="-79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Clr>
          <a:srgbClr val="E52E16"/>
        </a:buClr>
        <a:buFont typeface="Wingdings" panose="05000000000000000000" pitchFamily="2" charset="2"/>
        <a:buChar char="l"/>
        <a:defRPr sz="3467" b="0" kern="1200">
          <a:solidFill>
            <a:schemeClr val="accent6">
              <a:lumMod val="10000"/>
            </a:schemeClr>
          </a:solidFill>
          <a:latin typeface="Heebo" panose="00000500000000000000" pitchFamily="2" charset="-79"/>
          <a:ea typeface="+mn-ea"/>
          <a:cs typeface="Heebo" panose="00000500000000000000" pitchFamily="2" charset="-79"/>
        </a:defRPr>
      </a:lvl1pPr>
      <a:lvl2pPr marL="990575" indent="-380990" algn="l" defTabSz="1219170" rtl="0" eaLnBrk="1" latinLnBrk="0" hangingPunct="1">
        <a:spcBef>
          <a:spcPct val="20000"/>
        </a:spcBef>
        <a:buClr>
          <a:srgbClr val="E52E16"/>
        </a:buClr>
        <a:buFont typeface="Wingdings" panose="05000000000000000000" pitchFamily="2" charset="2"/>
        <a:buChar char="n"/>
        <a:defRPr sz="2933" b="0" kern="1200">
          <a:solidFill>
            <a:schemeClr val="accent6">
              <a:lumMod val="10000"/>
            </a:schemeClr>
          </a:solidFill>
          <a:latin typeface="Heebo" panose="00000500000000000000" pitchFamily="2" charset="-79"/>
          <a:ea typeface="+mn-ea"/>
          <a:cs typeface="Heebo" panose="00000500000000000000" pitchFamily="2" charset="-79"/>
        </a:defRPr>
      </a:lvl2pPr>
      <a:lvl3pPr marL="1523962" indent="-304792" algn="l" defTabSz="1219170" rtl="0" eaLnBrk="1" latinLnBrk="0" hangingPunct="1">
        <a:spcBef>
          <a:spcPct val="20000"/>
        </a:spcBef>
        <a:buClr>
          <a:srgbClr val="E52E16"/>
        </a:buClr>
        <a:buFont typeface="Wingdings" panose="05000000000000000000" pitchFamily="2" charset="2"/>
        <a:buChar char="u"/>
        <a:defRPr sz="2667" kern="1200">
          <a:solidFill>
            <a:schemeClr val="accent6">
              <a:lumMod val="10000"/>
            </a:schemeClr>
          </a:solidFill>
          <a:latin typeface="Heebo" panose="00000500000000000000" pitchFamily="2" charset="-79"/>
          <a:ea typeface="+mn-ea"/>
          <a:cs typeface="Heebo" panose="00000500000000000000" pitchFamily="2" charset="-79"/>
        </a:defRPr>
      </a:lvl3pPr>
      <a:lvl4pPr marL="2133547" indent="-304792" algn="l" defTabSz="1219170" rtl="0" eaLnBrk="1" latinLnBrk="0" hangingPunct="1">
        <a:spcBef>
          <a:spcPct val="20000"/>
        </a:spcBef>
        <a:buClr>
          <a:srgbClr val="E52E16"/>
        </a:buClr>
        <a:buFont typeface="Wingdings" panose="05000000000000000000" pitchFamily="2" charset="2"/>
        <a:buChar char="p"/>
        <a:defRPr sz="2400" kern="1200">
          <a:solidFill>
            <a:schemeClr val="accent6">
              <a:lumMod val="10000"/>
            </a:schemeClr>
          </a:solidFill>
          <a:latin typeface="Heebo" panose="00000500000000000000" pitchFamily="2" charset="-79"/>
          <a:ea typeface="+mn-ea"/>
          <a:cs typeface="Heebo" panose="00000500000000000000" pitchFamily="2" charset="-79"/>
        </a:defRPr>
      </a:lvl4pPr>
      <a:lvl5pPr marL="2743131" indent="-304792" algn="l" defTabSz="1219170" rtl="0" eaLnBrk="1" latinLnBrk="0" hangingPunct="1">
        <a:spcBef>
          <a:spcPct val="20000"/>
        </a:spcBef>
        <a:buClr>
          <a:srgbClr val="E52E16"/>
        </a:buClr>
        <a:buFont typeface="Arial" panose="020B0604020202020204" pitchFamily="34" charset="0"/>
        <a:buChar char="»"/>
        <a:defRPr sz="2133" kern="1200">
          <a:solidFill>
            <a:schemeClr val="accent6">
              <a:lumMod val="10000"/>
            </a:schemeClr>
          </a:solidFill>
          <a:latin typeface="Heebo" panose="00000500000000000000" pitchFamily="2" charset="-79"/>
          <a:ea typeface="+mn-ea"/>
          <a:cs typeface="Heebo" panose="00000500000000000000" pitchFamily="2" charset="-79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5747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  <p:sldLayoutId id="214748380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32723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56813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98689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34592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82002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7347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92465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08891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09950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55303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0490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29042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29466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0844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0247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8892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5944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6768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8437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1654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77784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13538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91512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32536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35978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6866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</p:sld>
</file>

<file path=ppt/theme/theme1.xml><?xml version="1.0" encoding="utf-8"?>
<a:theme xmlns:a="http://schemas.openxmlformats.org/drawingml/2006/main" name="Office 佈景主題">
  <a:themeElements>
    <a:clrScheme name="winbond">
      <a:dk1>
        <a:srgbClr val="262626"/>
      </a:dk1>
      <a:lt1>
        <a:srgbClr val="FFFFFF"/>
      </a:lt1>
      <a:dk2>
        <a:srgbClr val="C4C5C8"/>
      </a:dk2>
      <a:lt2>
        <a:srgbClr val="FFFFFF"/>
      </a:lt2>
      <a:accent1>
        <a:srgbClr val="E41D35"/>
      </a:accent1>
      <a:accent2>
        <a:srgbClr val="EF7755"/>
      </a:accent2>
      <a:accent3>
        <a:srgbClr val="757C81"/>
      </a:accent3>
      <a:accent4>
        <a:srgbClr val="C4C5C8"/>
      </a:accent4>
      <a:accent5>
        <a:srgbClr val="F6AE92"/>
      </a:accent5>
      <a:accent6>
        <a:srgbClr val="EAEAEA"/>
      </a:accent6>
      <a:hlink>
        <a:srgbClr val="E52E16"/>
      </a:hlink>
      <a:folHlink>
        <a:srgbClr val="F6AE92"/>
      </a:folHlink>
    </a:clrScheme>
    <a:fontScheme name="winbond">
      <a:majorFont>
        <a:latin typeface="Verdana"/>
        <a:ea typeface="微軟正黑體"/>
        <a:cs typeface=""/>
      </a:majorFont>
      <a:minorFont>
        <a:latin typeface="Verdana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onception personnalisée">
  <a:themeElements>
    <a:clrScheme name="Personnalisée 5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147886"/>
      </a:accent1>
      <a:accent2>
        <a:srgbClr val="D37700"/>
      </a:accent2>
      <a:accent3>
        <a:srgbClr val="1F8A70"/>
      </a:accent3>
      <a:accent4>
        <a:srgbClr val="BEDB39"/>
      </a:accent4>
      <a:accent5>
        <a:srgbClr val="FFFF1A"/>
      </a:accent5>
      <a:accent6>
        <a:srgbClr val="178D9E"/>
      </a:accent6>
      <a:hlink>
        <a:srgbClr val="0000FF"/>
      </a:hlink>
      <a:folHlink>
        <a:srgbClr val="800080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佈景主題">
  <a:themeElements>
    <a:clrScheme name="winbond">
      <a:dk1>
        <a:srgbClr val="262626"/>
      </a:dk1>
      <a:lt1>
        <a:srgbClr val="FFFFFF"/>
      </a:lt1>
      <a:dk2>
        <a:srgbClr val="C4C5C8"/>
      </a:dk2>
      <a:lt2>
        <a:srgbClr val="FFFFFF"/>
      </a:lt2>
      <a:accent1>
        <a:srgbClr val="E41D35"/>
      </a:accent1>
      <a:accent2>
        <a:srgbClr val="EF7755"/>
      </a:accent2>
      <a:accent3>
        <a:srgbClr val="757C81"/>
      </a:accent3>
      <a:accent4>
        <a:srgbClr val="C4C5C8"/>
      </a:accent4>
      <a:accent5>
        <a:srgbClr val="F6AE92"/>
      </a:accent5>
      <a:accent6>
        <a:srgbClr val="EAEAEA"/>
      </a:accent6>
      <a:hlink>
        <a:srgbClr val="E52E16"/>
      </a:hlink>
      <a:folHlink>
        <a:srgbClr val="F6AE92"/>
      </a:folHlink>
    </a:clrScheme>
    <a:fontScheme name="winbond">
      <a:majorFont>
        <a:latin typeface="Verdana"/>
        <a:ea typeface="微軟正黑體"/>
        <a:cs typeface=""/>
      </a:majorFont>
      <a:minorFont>
        <a:latin typeface="Verdana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cd03b4c-6354-4256-bad1-3aac3163c37d">
      <Terms xmlns="http://schemas.microsoft.com/office/infopath/2007/PartnerControls"/>
    </lcf76f155ced4ddcb4097134ff3c332f>
    <TaxCatchAll xmlns="67d01bf7-0249-4c80-a1cc-28c5e99ab06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B20A74851E5684AB3B63F79F30AFF74" ma:contentTypeVersion="16" ma:contentTypeDescription="Create a new document." ma:contentTypeScope="" ma:versionID="af0da6a4f64087d3f82ab17f19161133">
  <xsd:schema xmlns:xsd="http://www.w3.org/2001/XMLSchema" xmlns:xs="http://www.w3.org/2001/XMLSchema" xmlns:p="http://schemas.microsoft.com/office/2006/metadata/properties" xmlns:ns2="acd03b4c-6354-4256-bad1-3aac3163c37d" xmlns:ns3="67d01bf7-0249-4c80-a1cc-28c5e99ab06e" targetNamespace="http://schemas.microsoft.com/office/2006/metadata/properties" ma:root="true" ma:fieldsID="4fc4601ef0f1764faec5d62ca2c320f6" ns2:_="" ns3:_="">
    <xsd:import namespace="acd03b4c-6354-4256-bad1-3aac3163c37d"/>
    <xsd:import namespace="67d01bf7-0249-4c80-a1cc-28c5e99ab06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d03b4c-6354-4256-bad1-3aac3163c37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Length (seconds)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1d96b47-c629-4365-afc3-95f4bf3f5c6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d01bf7-0249-4c80-a1cc-28c5e99ab06e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21757af-45fa-4700-994a-5fba46532aae}" ma:internalName="TaxCatchAll" ma:showField="CatchAllData" ma:web="67d01bf7-0249-4c80-a1cc-28c5e99ab06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CCC6A28-5AFC-449D-A9DC-07169B0C497C}">
  <ds:schemaRefs>
    <ds:schemaRef ds:uri="1bb044cd-a82b-4a7f-8535-139298ec0485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2b08fd92-7632-4d12-8a9e-75e96070210b"/>
    <ds:schemaRef ds:uri="http://www.w3.org/XML/1998/namespace"/>
    <ds:schemaRef ds:uri="http://schemas.microsoft.com/office/2006/metadata/properties"/>
    <ds:schemaRef ds:uri="http://purl.org/dc/dcmitype/"/>
    <ds:schemaRef ds:uri="http://purl.org/dc/elements/1.1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A55B02FB-AB36-44A0-A6D4-8F4BD1831C4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9B8BF64-E184-4C87-85EB-EEA6D74615E7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9628</TotalTime>
  <Words>482</Words>
  <Application>Microsoft Office PowerPoint</Application>
  <PresentationFormat>Widescreen</PresentationFormat>
  <Paragraphs>73</Paragraphs>
  <Slides>26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26</vt:i4>
      </vt:variant>
    </vt:vector>
  </HeadingPairs>
  <TitlesOfParts>
    <vt:vector size="38" baseType="lpstr">
      <vt:lpstr>Arial</vt:lpstr>
      <vt:lpstr>Calibri</vt:lpstr>
      <vt:lpstr>Heebo</vt:lpstr>
      <vt:lpstr>Heebo Black</vt:lpstr>
      <vt:lpstr>Heebo Light</vt:lpstr>
      <vt:lpstr>Myriad Pro Condensed</vt:lpstr>
      <vt:lpstr>Wingdings</vt:lpstr>
      <vt:lpstr>Office 佈景主題</vt:lpstr>
      <vt:lpstr>Custom Design</vt:lpstr>
      <vt:lpstr>1_Conception personnalisée</vt:lpstr>
      <vt:lpstr>1_Office 佈景主題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Karakas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Pierre Jean Verrando</dc:creator>
  <cp:lastModifiedBy>גלית רוזנבלט</cp:lastModifiedBy>
  <cp:revision>617</cp:revision>
  <cp:lastPrinted>2017-11-09T11:26:29Z</cp:lastPrinted>
  <dcterms:created xsi:type="dcterms:W3CDTF">2015-09-04T07:13:43Z</dcterms:created>
  <dcterms:modified xsi:type="dcterms:W3CDTF">2022-10-12T08:17:25Z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0x010100B53B23F3DD230A42AC131D01AEB51010</vt:lpwstr>
  </property>
</Properties>
</file>